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6600"/>
    <a:srgbClr val="4A154B"/>
    <a:srgbClr val="4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7CE35-93B2-4B8C-93D3-5C10B870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C474F-0DF6-4466-9C64-98CD617C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2D8CF-B16B-4814-9141-77D32C2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A52DD-6F43-463E-8AA3-3C6706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FA98-2C3F-47D2-A2D1-E37D17B2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3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AED3-8960-4E10-B64D-E953B42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465A0-3B22-40FB-99FF-E46EE540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53232-8AAF-45D2-8975-338FF2F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E9661-1A21-44F3-B1F9-A4A2A07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11A14-C05E-4ADA-AB23-E30FDD0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56C99-5C93-4F37-AF84-4563369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B991C-CEE6-47CE-AA84-F78A1E19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BD30B-70AD-4A47-929E-80BEC21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F1B70-AABA-4D5F-AC7D-C8513C8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C9A73-BC16-402B-9341-E0658D8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07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02D1-889F-4CD8-BE7D-F31D7FA0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9C9EA-535C-4FBC-877D-0C0F6A56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649A6-EAE7-4B60-A905-D0DB17C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D18D1-4527-43EA-B305-F86D547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5B96F-D98B-40E0-8819-BFC9C8A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51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B859-A278-418F-925D-B4AD585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C23D4-2FF6-49C0-BAA0-B583DD37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E518C-5AA8-4B82-B64A-400CE61B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04FBE-D99A-48ED-9A41-146A091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ACE54-F03E-48E2-AACA-9422BD79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EA98-7488-4456-8FB8-B74900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8C990-0609-4119-83D0-DFCBE3AE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3C1F6-BF7C-45B6-8915-F120A24B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1866DE-2340-429C-B283-526C267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78A64-0ECD-45E4-A277-D098F8C5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B056E-623B-4523-A903-0FD97118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5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3C26-3835-42C4-BA0D-1C105F4E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5E816-6C52-427C-8994-09481E64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415C1-72B7-4F42-8343-A8F7148C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320831-BC0C-464B-A179-F7631D7BA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584798-5863-4903-AC4B-36434C9F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636EE-673D-439B-BE66-E7F28B8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D5B6BD-CD8F-4234-BCE9-490AFD6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E9F846-FC0E-4AC5-8A31-5362518F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45FD-477D-460D-B3EE-A9F4F42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6EAF8E-CBEB-4881-A8BC-A73256F6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483E-8562-4192-819E-401ABCAF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18103-2215-4843-B693-3BC98346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A5E2E4-0100-4055-9C53-F06B93B1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07592-E863-406F-BDC1-0139D60E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19B2FF-7693-4863-A055-BA37172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93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123C0-830B-4EE5-942C-53A33E90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E6736-B474-4AEC-ACE9-040BC827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8EE8A2-4207-495B-AACA-98485886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46022-945C-4EDA-A831-B9CE6C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613A0-A9BB-499E-880E-E1738AD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24CDF4-DD14-4A52-9D07-21004FF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00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9D1F2-9706-4FE3-844E-FFAF5ACA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8A8F6E-2E60-4631-8362-3B8903D37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DE61D-DE80-44C5-B11C-F19EE1B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D87F8-584D-43F5-9F1B-280C7AB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B8CCD-43FA-444D-A29B-978E1FDA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41B76-C471-405E-AF7A-B29FDB1D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3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6656D-4735-440F-84C4-A226020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47271-D859-45DC-94C8-87AB4099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11E17-DDE1-430B-8957-EDA11EBD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ADA-9357-49C3-8277-EA5C47F71C2E}" type="datetimeFigureOut">
              <a:rPr lang="es-CL" smtClean="0"/>
              <a:t>04-01-2021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455D3-F730-4A0B-92F5-F83FC9CB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5FD78-F8CC-4E33-B987-715ED92E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1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331224F-F813-45C2-9592-59C9FE7FC6BB}"/>
              </a:ext>
            </a:extLst>
          </p:cNvPr>
          <p:cNvSpPr/>
          <p:nvPr/>
        </p:nvSpPr>
        <p:spPr>
          <a:xfrm>
            <a:off x="4191837" y="907904"/>
            <a:ext cx="7762038" cy="4978545"/>
          </a:xfrm>
          <a:prstGeom prst="roundRect">
            <a:avLst>
              <a:gd name="adj" fmla="val 736"/>
            </a:avLst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C9D69-AB50-497E-9A25-300FB381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796"/>
            <a:ext cx="12192000" cy="997259"/>
          </a:xfrm>
        </p:spPr>
        <p:txBody>
          <a:bodyPr anchor="ctr">
            <a:noAutofit/>
          </a:bodyPr>
          <a:lstStyle/>
          <a:p>
            <a:r>
              <a:rPr lang="es-ES" sz="4000" b="1" spc="300" dirty="0">
                <a:solidFill>
                  <a:srgbClr val="4A154B"/>
                </a:solidFill>
                <a:latin typeface="Montserrat Light" panose="00000400000000000000" pitchFamily="2" charset="0"/>
              </a:rPr>
              <a:t>ARQUITECTURA DE PROYECTO</a:t>
            </a:r>
            <a:endParaRPr lang="es-CL" sz="4000" b="1" spc="300" dirty="0">
              <a:solidFill>
                <a:srgbClr val="4A154B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91C5F6-7928-48B1-A0BF-3AC6CE6A26E1}"/>
              </a:ext>
            </a:extLst>
          </p:cNvPr>
          <p:cNvSpPr/>
          <p:nvPr/>
        </p:nvSpPr>
        <p:spPr>
          <a:xfrm>
            <a:off x="4422807" y="1058860"/>
            <a:ext cx="7332508" cy="4669788"/>
          </a:xfrm>
          <a:prstGeom prst="roundRect">
            <a:avLst>
              <a:gd name="adj" fmla="val 73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pic>
        <p:nvPicPr>
          <p:cNvPr id="1026" name="Picture 2" descr="d34u8crftukxnk.cloudfront.net/slackpress/prod/s...">
            <a:extLst>
              <a:ext uri="{FF2B5EF4-FFF2-40B4-BE49-F238E27FC236}">
                <a16:creationId xmlns:a16="http://schemas.microsoft.com/office/drawing/2014/main" id="{B7A8F666-9C9C-4A3F-A9E8-6CE2505DF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2" b="33764"/>
          <a:stretch/>
        </p:blipFill>
        <p:spPr bwMode="auto">
          <a:xfrm>
            <a:off x="723794" y="2899569"/>
            <a:ext cx="1899138" cy="1058861"/>
          </a:xfrm>
          <a:prstGeom prst="roundRect">
            <a:avLst>
              <a:gd name="adj" fmla="val 52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54F50D-6C37-4B2C-A16C-03E9B94183DC}"/>
              </a:ext>
            </a:extLst>
          </p:cNvPr>
          <p:cNvSpPr/>
          <p:nvPr/>
        </p:nvSpPr>
        <p:spPr>
          <a:xfrm>
            <a:off x="5105332" y="2108077"/>
            <a:ext cx="1977926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4648CFA-764F-4C0B-B449-A78FCB8CB34A}"/>
              </a:ext>
            </a:extLst>
          </p:cNvPr>
          <p:cNvSpPr/>
          <p:nvPr/>
        </p:nvSpPr>
        <p:spPr>
          <a:xfrm>
            <a:off x="5076024" y="3904636"/>
            <a:ext cx="1977926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0AB4E46-68B9-4EB2-9FBC-67376D13E641}"/>
              </a:ext>
            </a:extLst>
          </p:cNvPr>
          <p:cNvSpPr/>
          <p:nvPr/>
        </p:nvSpPr>
        <p:spPr>
          <a:xfrm>
            <a:off x="7447425" y="1562951"/>
            <a:ext cx="1898796" cy="35726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0DCD95D-1C65-4EEC-9750-A4994852F4A4}"/>
              </a:ext>
            </a:extLst>
          </p:cNvPr>
          <p:cNvSpPr/>
          <p:nvPr/>
        </p:nvSpPr>
        <p:spPr>
          <a:xfrm>
            <a:off x="9766147" y="1582615"/>
            <a:ext cx="1676400" cy="154305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DF5338-A42D-4390-B8BE-45405DCED2AE}"/>
              </a:ext>
            </a:extLst>
          </p:cNvPr>
          <p:cNvSpPr/>
          <p:nvPr/>
        </p:nvSpPr>
        <p:spPr>
          <a:xfrm>
            <a:off x="9763079" y="3732334"/>
            <a:ext cx="1676400" cy="9374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Logo MySQL Texto PNG transparente - StickPNG">
            <a:extLst>
              <a:ext uri="{FF2B5EF4-FFF2-40B4-BE49-F238E27FC236}">
                <a16:creationId xmlns:a16="http://schemas.microsoft.com/office/drawing/2014/main" id="{1DD8DE94-59D8-4778-BADE-EDA46D21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24" y="1728356"/>
            <a:ext cx="973217" cy="5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D774CB-4347-4CE8-924B-6DC7C81C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03" y="2338017"/>
            <a:ext cx="663057" cy="66305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1522829-8297-4853-BAF3-5EFE48097A36}"/>
              </a:ext>
            </a:extLst>
          </p:cNvPr>
          <p:cNvSpPr txBox="1">
            <a:spLocks/>
          </p:cNvSpPr>
          <p:nvPr/>
        </p:nvSpPr>
        <p:spPr>
          <a:xfrm>
            <a:off x="723792" y="3002230"/>
            <a:ext cx="1899139" cy="382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spc="3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#x_channel</a:t>
            </a:r>
            <a:endParaRPr lang="es-CL" sz="1600" b="1" spc="300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0319EB1-9396-4044-93F6-4CF10CF4E63A}"/>
              </a:ext>
            </a:extLst>
          </p:cNvPr>
          <p:cNvSpPr txBox="1">
            <a:spLocks/>
          </p:cNvSpPr>
          <p:nvPr/>
        </p:nvSpPr>
        <p:spPr>
          <a:xfrm>
            <a:off x="-576005" y="3904516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rgbClr val="4A154B"/>
                </a:solidFill>
                <a:latin typeface="Raleway" pitchFamily="2" charset="0"/>
              </a:rPr>
              <a:t>SERVIDOR SLACK</a:t>
            </a:r>
            <a:endParaRPr lang="es-CL" sz="2000" b="1" spc="300" dirty="0">
              <a:solidFill>
                <a:srgbClr val="4A154B"/>
              </a:solidFill>
              <a:latin typeface="Raleway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48FE187-4147-4BD6-8C5E-6ED2FA5F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4" y="3229410"/>
            <a:ext cx="1529928" cy="2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5986FF9-CBE1-4455-851D-7E87872BADD1}"/>
              </a:ext>
            </a:extLst>
          </p:cNvPr>
          <p:cNvSpPr txBox="1">
            <a:spLocks/>
          </p:cNvSpPr>
          <p:nvPr/>
        </p:nvSpPr>
        <p:spPr>
          <a:xfrm>
            <a:off x="6096000" y="5701195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SERVIDOR LOCAL</a:t>
            </a:r>
            <a:endParaRPr lang="es-CL" sz="20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BC7D058-29F9-47FA-AF0B-85F05ED42CCF}"/>
              </a:ext>
            </a:extLst>
          </p:cNvPr>
          <p:cNvSpPr txBox="1">
            <a:spLocks/>
          </p:cNvSpPr>
          <p:nvPr/>
        </p:nvSpPr>
        <p:spPr>
          <a:xfrm>
            <a:off x="7447425" y="5113184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NESTOR_EVENTS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BE1091E-7DE2-4A65-9BAD-AF27CF6D3D30}"/>
              </a:ext>
            </a:extLst>
          </p:cNvPr>
          <p:cNvSpPr txBox="1">
            <a:spLocks/>
          </p:cNvSpPr>
          <p:nvPr/>
        </p:nvSpPr>
        <p:spPr>
          <a:xfrm>
            <a:off x="5105546" y="2854344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NESTOR_SLACK_ READER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230ED49-81ED-46F4-97AC-121A49189DD0}"/>
              </a:ext>
            </a:extLst>
          </p:cNvPr>
          <p:cNvSpPr txBox="1">
            <a:spLocks/>
          </p:cNvSpPr>
          <p:nvPr/>
        </p:nvSpPr>
        <p:spPr>
          <a:xfrm>
            <a:off x="5142101" y="4663397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NESTOR_SLACK_ WRITER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A80476F-465F-4284-BEA4-D6ADC3CFC902}"/>
              </a:ext>
            </a:extLst>
          </p:cNvPr>
          <p:cNvSpPr txBox="1">
            <a:spLocks/>
          </p:cNvSpPr>
          <p:nvPr/>
        </p:nvSpPr>
        <p:spPr>
          <a:xfrm>
            <a:off x="9612316" y="4684101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NESTOR_SQL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55D24EE-22D2-4F83-A59F-97FEEA34A994}"/>
              </a:ext>
            </a:extLst>
          </p:cNvPr>
          <p:cNvCxnSpPr>
            <a:cxnSpLocks/>
          </p:cNvCxnSpPr>
          <p:nvPr/>
        </p:nvCxnSpPr>
        <p:spPr>
          <a:xfrm flipV="1">
            <a:off x="2845430" y="2472269"/>
            <a:ext cx="2145875" cy="653396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4C7755-D50E-447E-9038-3EBAC667DDEE}"/>
              </a:ext>
            </a:extLst>
          </p:cNvPr>
          <p:cNvCxnSpPr>
            <a:cxnSpLocks/>
          </p:cNvCxnSpPr>
          <p:nvPr/>
        </p:nvCxnSpPr>
        <p:spPr>
          <a:xfrm flipH="1" flipV="1">
            <a:off x="2786631" y="3628590"/>
            <a:ext cx="2179952" cy="52955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AA8D17-BA0A-48A5-910D-C6B8E8A203C0}"/>
              </a:ext>
            </a:extLst>
          </p:cNvPr>
          <p:cNvCxnSpPr>
            <a:cxnSpLocks/>
          </p:cNvCxnSpPr>
          <p:nvPr/>
        </p:nvCxnSpPr>
        <p:spPr>
          <a:xfrm flipV="1">
            <a:off x="7060209" y="2429693"/>
            <a:ext cx="558905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3447596-61F0-4AAC-92E9-C35DBD006592}"/>
              </a:ext>
            </a:extLst>
          </p:cNvPr>
          <p:cNvCxnSpPr>
            <a:cxnSpLocks/>
          </p:cNvCxnSpPr>
          <p:nvPr/>
        </p:nvCxnSpPr>
        <p:spPr>
          <a:xfrm flipH="1" flipV="1">
            <a:off x="6980163" y="4238745"/>
            <a:ext cx="451624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73199DD-5CBF-4109-9438-8CCD633ADDB5}"/>
              </a:ext>
            </a:extLst>
          </p:cNvPr>
          <p:cNvCxnSpPr>
            <a:cxnSpLocks/>
          </p:cNvCxnSpPr>
          <p:nvPr/>
        </p:nvCxnSpPr>
        <p:spPr>
          <a:xfrm flipH="1" flipV="1">
            <a:off x="9346221" y="4160128"/>
            <a:ext cx="416858" cy="283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556D07F-0B54-48A1-9F89-339BC1D7C3EE}"/>
              </a:ext>
            </a:extLst>
          </p:cNvPr>
          <p:cNvCxnSpPr>
            <a:cxnSpLocks/>
          </p:cNvCxnSpPr>
          <p:nvPr/>
        </p:nvCxnSpPr>
        <p:spPr>
          <a:xfrm flipV="1">
            <a:off x="10166171" y="3125665"/>
            <a:ext cx="0" cy="61566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Logo Docker PNG transparente - StickPNG">
            <a:extLst>
              <a:ext uri="{FF2B5EF4-FFF2-40B4-BE49-F238E27FC236}">
                <a16:creationId xmlns:a16="http://schemas.microsoft.com/office/drawing/2014/main" id="{05D56BDE-9B04-4A09-9D53-56A5B2A2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33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07" y="1041215"/>
            <a:ext cx="1010846" cy="8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4F461AF-D2F9-488B-BDF0-8D8E70320BDB}"/>
              </a:ext>
            </a:extLst>
          </p:cNvPr>
          <p:cNvSpPr txBox="1"/>
          <p:nvPr/>
        </p:nvSpPr>
        <p:spPr>
          <a:xfrm>
            <a:off x="2913755" y="3961745"/>
            <a:ext cx="124266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ESCRIBE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F8AC7F3-E0AE-43AF-8C15-504DCBD3F066}"/>
              </a:ext>
            </a:extLst>
          </p:cNvPr>
          <p:cNvSpPr txBox="1"/>
          <p:nvPr/>
        </p:nvSpPr>
        <p:spPr>
          <a:xfrm>
            <a:off x="3095914" y="2577345"/>
            <a:ext cx="71880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LEE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D6847A6-1CF7-41BF-9DB2-81200FCF67B2}"/>
              </a:ext>
            </a:extLst>
          </p:cNvPr>
          <p:cNvSpPr txBox="1"/>
          <p:nvPr/>
        </p:nvSpPr>
        <p:spPr>
          <a:xfrm>
            <a:off x="5993385" y="1764343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B88A365-DA52-4000-92F7-B55DAAAA8AF4}"/>
              </a:ext>
            </a:extLst>
          </p:cNvPr>
          <p:cNvSpPr txBox="1"/>
          <p:nvPr/>
        </p:nvSpPr>
        <p:spPr>
          <a:xfrm>
            <a:off x="5833967" y="365128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1486DEB-173C-4349-A06C-B6840EA4F99D}"/>
              </a:ext>
            </a:extLst>
          </p:cNvPr>
          <p:cNvSpPr txBox="1"/>
          <p:nvPr/>
        </p:nvSpPr>
        <p:spPr>
          <a:xfrm>
            <a:off x="8729753" y="380570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677F5DD-005E-41A7-94DE-B58E62AC69FB}"/>
              </a:ext>
            </a:extLst>
          </p:cNvPr>
          <p:cNvSpPr txBox="1"/>
          <p:nvPr/>
        </p:nvSpPr>
        <p:spPr>
          <a:xfrm>
            <a:off x="8799555" y="4263759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A352C9E-2642-4F49-81E6-BF8597C24050}"/>
              </a:ext>
            </a:extLst>
          </p:cNvPr>
          <p:cNvSpPr txBox="1"/>
          <p:nvPr/>
        </p:nvSpPr>
        <p:spPr>
          <a:xfrm>
            <a:off x="10091887" y="3218631"/>
            <a:ext cx="16948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CONSULTA/  PETICIÓN 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A5E674-C61F-49CC-8840-B6A9D76C8FC9}"/>
              </a:ext>
            </a:extLst>
          </p:cNvPr>
          <p:cNvSpPr txBox="1"/>
          <p:nvPr/>
        </p:nvSpPr>
        <p:spPr>
          <a:xfrm>
            <a:off x="9649472" y="1125734"/>
            <a:ext cx="18905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b="1" spc="300" dirty="0">
                <a:solidFill>
                  <a:srgbClr val="2F5597"/>
                </a:solidFill>
                <a:latin typeface="Raleway" pitchFamily="2" charset="0"/>
              </a:rPr>
              <a:t>BASE DE DATOS</a:t>
            </a:r>
          </a:p>
          <a:p>
            <a:pPr algn="ctr"/>
            <a:r>
              <a:rPr lang="es-ES" sz="1050" spc="3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1050" spc="300" dirty="0">
              <a:solidFill>
                <a:srgbClr val="2F5597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272C0A14-99E5-47A5-B948-40532D7BC6C3}"/>
              </a:ext>
            </a:extLst>
          </p:cNvPr>
          <p:cNvSpPr/>
          <p:nvPr/>
        </p:nvSpPr>
        <p:spPr>
          <a:xfrm>
            <a:off x="119646" y="322729"/>
            <a:ext cx="11831998" cy="62573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F60A90-5860-4D8F-88FA-B5A403759C13}"/>
              </a:ext>
            </a:extLst>
          </p:cNvPr>
          <p:cNvSpPr/>
          <p:nvPr/>
        </p:nvSpPr>
        <p:spPr>
          <a:xfrm>
            <a:off x="1819309" y="549518"/>
            <a:ext cx="9683740" cy="5758963"/>
          </a:xfrm>
          <a:prstGeom prst="roundRect">
            <a:avLst>
              <a:gd name="adj" fmla="val 4759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Picture 4" descr="Logo MySQL Texto PNG transparente - StickPNG">
            <a:extLst>
              <a:ext uri="{FF2B5EF4-FFF2-40B4-BE49-F238E27FC236}">
                <a16:creationId xmlns:a16="http://schemas.microsoft.com/office/drawing/2014/main" id="{FCDFF09F-CB09-4B03-9751-7C47C780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655693"/>
            <a:ext cx="1578550" cy="8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DB1867-AD7B-4E6B-8E69-DA647FC8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45" y="666250"/>
            <a:ext cx="794442" cy="79444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F92178-BA00-425B-8D9C-9D05E11BBFD4}"/>
              </a:ext>
            </a:extLst>
          </p:cNvPr>
          <p:cNvSpPr/>
          <p:nvPr/>
        </p:nvSpPr>
        <p:spPr>
          <a:xfrm>
            <a:off x="2437249" y="2212733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MENSAJE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741587-F980-4D6A-B9A1-93D275946428}"/>
              </a:ext>
            </a:extLst>
          </p:cNvPr>
          <p:cNvSpPr/>
          <p:nvPr/>
        </p:nvSpPr>
        <p:spPr>
          <a:xfrm>
            <a:off x="7063152" y="1201620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CANAL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8B65C3-C0F1-4943-8CD8-F5E98D058FEE}"/>
              </a:ext>
            </a:extLst>
          </p:cNvPr>
          <p:cNvSpPr/>
          <p:nvPr/>
        </p:nvSpPr>
        <p:spPr>
          <a:xfrm>
            <a:off x="2745234" y="3930162"/>
            <a:ext cx="437581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E42CF8-ED70-4213-9888-7EB21E979B14}"/>
              </a:ext>
            </a:extLst>
          </p:cNvPr>
          <p:cNvSpPr/>
          <p:nvPr/>
        </p:nvSpPr>
        <p:spPr>
          <a:xfrm>
            <a:off x="2745234" y="3265682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64E400-34B8-4EA1-A969-AFA89FCD7A2F}"/>
              </a:ext>
            </a:extLst>
          </p:cNvPr>
          <p:cNvSpPr/>
          <p:nvPr/>
        </p:nvSpPr>
        <p:spPr>
          <a:xfrm>
            <a:off x="2745234" y="3583526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88116F8-6A8B-468C-AEC8-55B162C615EB}"/>
              </a:ext>
            </a:extLst>
          </p:cNvPr>
          <p:cNvSpPr/>
          <p:nvPr/>
        </p:nvSpPr>
        <p:spPr>
          <a:xfrm>
            <a:off x="2745234" y="4276798"/>
            <a:ext cx="437581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29B87B-36D2-472F-91D6-13C3EB7D74C7}"/>
              </a:ext>
            </a:extLst>
          </p:cNvPr>
          <p:cNvSpPr/>
          <p:nvPr/>
        </p:nvSpPr>
        <p:spPr>
          <a:xfrm>
            <a:off x="7443257" y="2228192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E6428FE-FFFC-4B82-9506-69384998A53B}"/>
              </a:ext>
            </a:extLst>
          </p:cNvPr>
          <p:cNvSpPr/>
          <p:nvPr/>
        </p:nvSpPr>
        <p:spPr>
          <a:xfrm>
            <a:off x="7443257" y="2546036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8663F0C-137F-43BF-98D0-8475EE6317D3}"/>
              </a:ext>
            </a:extLst>
          </p:cNvPr>
          <p:cNvSpPr txBox="1"/>
          <p:nvPr/>
        </p:nvSpPr>
        <p:spPr>
          <a:xfrm>
            <a:off x="3208633" y="320413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ID_MENSAJE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13D2DF-72B9-4229-BB3F-434720344657}"/>
              </a:ext>
            </a:extLst>
          </p:cNvPr>
          <p:cNvSpPr txBox="1"/>
          <p:nvPr/>
        </p:nvSpPr>
        <p:spPr>
          <a:xfrm>
            <a:off x="3208633" y="355714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CONTENIDO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84ABA4-D493-48D3-94D1-0EE15D330246}"/>
              </a:ext>
            </a:extLst>
          </p:cNvPr>
          <p:cNvSpPr txBox="1"/>
          <p:nvPr/>
        </p:nvSpPr>
        <p:spPr>
          <a:xfrm>
            <a:off x="3208633" y="389392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4FF478-EAA6-428C-953A-8609B7DA738C}"/>
              </a:ext>
            </a:extLst>
          </p:cNvPr>
          <p:cNvSpPr txBox="1"/>
          <p:nvPr/>
        </p:nvSpPr>
        <p:spPr>
          <a:xfrm>
            <a:off x="3208633" y="423621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ED8C64-4D50-46E2-B5F8-07B67D9B33E7}"/>
              </a:ext>
            </a:extLst>
          </p:cNvPr>
          <p:cNvSpPr txBox="1"/>
          <p:nvPr/>
        </p:nvSpPr>
        <p:spPr>
          <a:xfrm>
            <a:off x="7968202" y="218200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10BCD8-5F7E-4EFF-8B0A-905EAFED400D}"/>
              </a:ext>
            </a:extLst>
          </p:cNvPr>
          <p:cNvSpPr txBox="1"/>
          <p:nvPr/>
        </p:nvSpPr>
        <p:spPr>
          <a:xfrm>
            <a:off x="7959412" y="2509545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2CC733E-DC16-4E03-B9F4-A603A9DB844D}"/>
              </a:ext>
            </a:extLst>
          </p:cNvPr>
          <p:cNvSpPr/>
          <p:nvPr/>
        </p:nvSpPr>
        <p:spPr>
          <a:xfrm>
            <a:off x="7066086" y="3974129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USUARIO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039E7A6-87DB-4469-BF50-7C17A9CEB56F}"/>
              </a:ext>
            </a:extLst>
          </p:cNvPr>
          <p:cNvSpPr/>
          <p:nvPr/>
        </p:nvSpPr>
        <p:spPr>
          <a:xfrm>
            <a:off x="7446191" y="5000701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3EC330A-E096-41F2-AFC4-942B48C2A217}"/>
              </a:ext>
            </a:extLst>
          </p:cNvPr>
          <p:cNvSpPr/>
          <p:nvPr/>
        </p:nvSpPr>
        <p:spPr>
          <a:xfrm>
            <a:off x="7446191" y="5318545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158053-EE76-44BE-94CE-F60375830F23}"/>
              </a:ext>
            </a:extLst>
          </p:cNvPr>
          <p:cNvSpPr txBox="1"/>
          <p:nvPr/>
        </p:nvSpPr>
        <p:spPr>
          <a:xfrm>
            <a:off x="7971136" y="4954516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2AF9AD-85C5-4659-B8A2-CFE320DCDF60}"/>
              </a:ext>
            </a:extLst>
          </p:cNvPr>
          <p:cNvSpPr txBox="1"/>
          <p:nvPr/>
        </p:nvSpPr>
        <p:spPr>
          <a:xfrm>
            <a:off x="7962346" y="5282054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1DFF8586-195E-4EF5-898C-8461F50EA9D9}"/>
              </a:ext>
            </a:extLst>
          </p:cNvPr>
          <p:cNvSpPr/>
          <p:nvPr/>
        </p:nvSpPr>
        <p:spPr>
          <a:xfrm>
            <a:off x="6189784" y="1471250"/>
            <a:ext cx="448408" cy="41909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A1FACDB4-388F-4A01-B3B8-DD83F2B49C7F}"/>
              </a:ext>
            </a:extLst>
          </p:cNvPr>
          <p:cNvSpPr/>
          <p:nvPr/>
        </p:nvSpPr>
        <p:spPr>
          <a:xfrm>
            <a:off x="6117980" y="3529808"/>
            <a:ext cx="448408" cy="41909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DBD939E-764D-496C-8B52-B082A5F82D47}"/>
              </a:ext>
            </a:extLst>
          </p:cNvPr>
          <p:cNvCxnSpPr>
            <a:endCxn id="12" idx="2"/>
          </p:cNvCxnSpPr>
          <p:nvPr/>
        </p:nvCxnSpPr>
        <p:spPr>
          <a:xfrm rot="16200000" flipH="1">
            <a:off x="1961702" y="3616357"/>
            <a:ext cx="1371599" cy="19546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052AA2-1BC0-45DB-A063-04D745201A63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2127604" y="3435624"/>
            <a:ext cx="1042946" cy="192313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D28970D-3C3F-47EB-A1B1-3B4380D6AF37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2299346" y="3260730"/>
            <a:ext cx="696310" cy="19546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B8EFB19-DC9C-4EDF-A40B-4AB85618AB16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2465037" y="3108577"/>
            <a:ext cx="364928" cy="195466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DFB933CA-EBAE-49E1-9B99-2941C10DB071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H="1">
            <a:off x="7017775" y="5013221"/>
            <a:ext cx="651950" cy="204881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BE16CA19-AFD1-4D66-B916-8562F16D51EE}"/>
              </a:ext>
            </a:extLst>
          </p:cNvPr>
          <p:cNvCxnSpPr>
            <a:cxnSpLocks/>
            <a:endCxn id="25" idx="2"/>
          </p:cNvCxnSpPr>
          <p:nvPr/>
        </p:nvCxnSpPr>
        <p:spPr>
          <a:xfrm rot="16200000" flipH="1">
            <a:off x="7183466" y="4861068"/>
            <a:ext cx="320568" cy="204881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DD506D44-5AC4-4B6F-8D28-66988ADB10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0447" y="2229798"/>
            <a:ext cx="651950" cy="2048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FAEF4B66-A23A-4850-9ED7-A48F23DD6C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6138" y="2077645"/>
            <a:ext cx="320568" cy="2048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B3CDFB5-1078-4166-B45B-01B44654F17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802922" y="3023846"/>
            <a:ext cx="315058" cy="71551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1B10802-B975-431E-8B24-0D9BB48DD66D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566388" y="3739356"/>
            <a:ext cx="499698" cy="6425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763E12D-079F-4BE6-A086-04774BA7951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635869" y="1680798"/>
            <a:ext cx="553915" cy="5282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B77EBBB-5914-42D3-8B5E-F5E3C494341A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6638192" y="1609399"/>
            <a:ext cx="424960" cy="713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D9D86CE-29D6-4FD8-8581-997D4711DF3B}"/>
              </a:ext>
            </a:extLst>
          </p:cNvPr>
          <p:cNvSpPr txBox="1"/>
          <p:nvPr/>
        </p:nvSpPr>
        <p:spPr>
          <a:xfrm>
            <a:off x="5254512" y="1156033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PERTENECE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28091-EFF1-4E99-B3AF-A7A73E8E839A}"/>
              </a:ext>
            </a:extLst>
          </p:cNvPr>
          <p:cNvSpPr txBox="1"/>
          <p:nvPr/>
        </p:nvSpPr>
        <p:spPr>
          <a:xfrm>
            <a:off x="6370341" y="3391307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ESCRITO POR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5D4AE1-8025-4B42-9A9E-C92F31F68593}"/>
              </a:ext>
            </a:extLst>
          </p:cNvPr>
          <p:cNvSpPr txBox="1"/>
          <p:nvPr/>
        </p:nvSpPr>
        <p:spPr>
          <a:xfrm>
            <a:off x="4835824" y="3104602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C91E1CA-2F0E-4586-817A-884EAF871A63}"/>
              </a:ext>
            </a:extLst>
          </p:cNvPr>
          <p:cNvSpPr txBox="1"/>
          <p:nvPr/>
        </p:nvSpPr>
        <p:spPr>
          <a:xfrm>
            <a:off x="6608893" y="1681106"/>
            <a:ext cx="583214" cy="283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96CD05A-8FD0-44A2-80EC-A3B252511B61}"/>
              </a:ext>
            </a:extLst>
          </p:cNvPr>
          <p:cNvSpPr txBox="1"/>
          <p:nvPr/>
        </p:nvSpPr>
        <p:spPr>
          <a:xfrm>
            <a:off x="6006305" y="4241628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C885693-9DBF-45D9-99E4-9120753ACB2A}"/>
              </a:ext>
            </a:extLst>
          </p:cNvPr>
          <p:cNvSpPr txBox="1"/>
          <p:nvPr/>
        </p:nvSpPr>
        <p:spPr>
          <a:xfrm>
            <a:off x="5279754" y="2130440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7C963D6-59F5-4B44-8013-402D3D803F3A}"/>
              </a:ext>
            </a:extLst>
          </p:cNvPr>
          <p:cNvSpPr txBox="1"/>
          <p:nvPr/>
        </p:nvSpPr>
        <p:spPr>
          <a:xfrm rot="16200000">
            <a:off x="-2100517" y="2890391"/>
            <a:ext cx="5758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spc="600" dirty="0">
                <a:solidFill>
                  <a:srgbClr val="2F5597"/>
                </a:solidFill>
                <a:latin typeface="Raleway" pitchFamily="2" charset="0"/>
              </a:rPr>
              <a:t>BASE DE DATOS:</a:t>
            </a:r>
          </a:p>
          <a:p>
            <a:pPr algn="ctr"/>
            <a:r>
              <a:rPr lang="es-ES" sz="3200" spc="6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3200" spc="600" dirty="0">
              <a:solidFill>
                <a:srgbClr val="2F5597"/>
              </a:solidFill>
              <a:latin typeface="Raleway" pitchFamily="2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20B920F-3924-43C3-8676-D3D6B87C4AA6}"/>
              </a:ext>
            </a:extLst>
          </p:cNvPr>
          <p:cNvSpPr/>
          <p:nvPr/>
        </p:nvSpPr>
        <p:spPr>
          <a:xfrm>
            <a:off x="2740489" y="4599367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12A5B80-3DF7-4196-8523-55161510FFC3}"/>
              </a:ext>
            </a:extLst>
          </p:cNvPr>
          <p:cNvCxnSpPr>
            <a:cxnSpLocks/>
            <a:endCxn id="47" idx="2"/>
          </p:cNvCxnSpPr>
          <p:nvPr/>
        </p:nvCxnSpPr>
        <p:spPr>
          <a:xfrm rot="16200000" flipH="1">
            <a:off x="1800162" y="3782132"/>
            <a:ext cx="1690434" cy="190219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D926DCB-5AA1-46D3-BF30-254014FF81A3}"/>
              </a:ext>
            </a:extLst>
          </p:cNvPr>
          <p:cNvSpPr txBox="1"/>
          <p:nvPr/>
        </p:nvSpPr>
        <p:spPr>
          <a:xfrm>
            <a:off x="3210685" y="458351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DATA</a:t>
            </a:r>
            <a:endParaRPr lang="es-CL" sz="1600" spc="3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90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 Light</vt:lpstr>
      <vt:lpstr>Raleway</vt:lpstr>
      <vt:lpstr>Tema de Office</vt:lpstr>
      <vt:lpstr>ARQUITECTURA DE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PROYECTO</dc:title>
  <dc:creator>SEBASTIAN ANDRES DURAN VILCHES</dc:creator>
  <cp:lastModifiedBy>SEBASTIAN ANDRES DURAN VILCHES</cp:lastModifiedBy>
  <cp:revision>13</cp:revision>
  <dcterms:created xsi:type="dcterms:W3CDTF">2021-01-03T22:50:12Z</dcterms:created>
  <dcterms:modified xsi:type="dcterms:W3CDTF">2021-01-04T16:23:27Z</dcterms:modified>
</cp:coreProperties>
</file>