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4A154B"/>
    <a:srgbClr val="2F5597"/>
    <a:srgbClr val="44BC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5" autoAdjust="0"/>
    <p:restoredTop sz="94660"/>
  </p:normalViewPr>
  <p:slideViewPr>
    <p:cSldViewPr snapToGrid="0">
      <p:cViewPr varScale="1">
        <p:scale>
          <a:sx n="87" d="100"/>
          <a:sy n="87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7CE35-93B2-4B8C-93D3-5C10B8708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9C474F-0DF6-4466-9C64-98CD617C16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32D8CF-B16B-4814-9141-77D32C2B4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BADA-9357-49C3-8277-EA5C47F71C2E}" type="datetimeFigureOut">
              <a:rPr lang="es-CL" smtClean="0"/>
              <a:t>08-01-2021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2A52DD-6F43-463E-8AA3-3C670602B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21FA98-2C3F-47D2-A2D1-E37D17B28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1BCE-DDB3-4F10-A3D8-1493EBBDB9C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36363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A4AED3-8960-4E10-B64D-E953B4281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6B465A0-3B22-40FB-99FF-E46EE540F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553232-8AAF-45D2-8975-338FF2F39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BADA-9357-49C3-8277-EA5C47F71C2E}" type="datetimeFigureOut">
              <a:rPr lang="es-CL" smtClean="0"/>
              <a:t>08-01-2021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FE9661-1A21-44F3-B1F9-A4A2A07A6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E11A14-C05E-4ADA-AB23-E30FDD0A9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1BCE-DDB3-4F10-A3D8-1493EBBDB9C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887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B456C99-5C93-4F37-AF84-456336979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74B991C-CEE6-47CE-AA84-F78A1E19A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4BD30B-70AD-4A47-929E-80BEC215D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BADA-9357-49C3-8277-EA5C47F71C2E}" type="datetimeFigureOut">
              <a:rPr lang="es-CL" smtClean="0"/>
              <a:t>08-01-2021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5F1B70-AABA-4D5F-AC7D-C8513C844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7C9A73-BC16-402B-9341-E0658D89F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1BCE-DDB3-4F10-A3D8-1493EBBDB9C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40798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C02D1-889F-4CD8-BE7D-F31D7FA01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99C9EA-535C-4FBC-877D-0C0F6A568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A649A6-EAE7-4B60-A905-D0DB17CA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BADA-9357-49C3-8277-EA5C47F71C2E}" type="datetimeFigureOut">
              <a:rPr lang="es-CL" smtClean="0"/>
              <a:t>08-01-2021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7D18D1-4527-43EA-B305-F86D54709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15B96F-D98B-40E0-8819-BFC9C8AD3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1BCE-DDB3-4F10-A3D8-1493EBBDB9C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19515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00B859-A278-418F-925D-B4AD5852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4C23D4-2FF6-49C0-BAA0-B583DD372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FE518C-5AA8-4B82-B64A-400CE61B5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BADA-9357-49C3-8277-EA5C47F71C2E}" type="datetimeFigureOut">
              <a:rPr lang="es-CL" smtClean="0"/>
              <a:t>08-01-2021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704FBE-D99A-48ED-9A41-146A091F3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4ACE54-F03E-48E2-AACA-9422BD797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1BCE-DDB3-4F10-A3D8-1493EBBDB9C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6380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EA98-7488-4456-8FB8-B74900940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68C990-0609-4119-83D0-DFCBE3AE76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D3C1F6-BF7C-45B6-8915-F120A24BF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F1866DE-2340-429C-B283-526C267E6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BADA-9357-49C3-8277-EA5C47F71C2E}" type="datetimeFigureOut">
              <a:rPr lang="es-CL" smtClean="0"/>
              <a:t>08-01-2021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978A64-0ECD-45E4-A277-D098F8C52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DB056E-623B-4523-A903-0FD971186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1BCE-DDB3-4F10-A3D8-1493EBBDB9C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6253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73C26-3835-42C4-BA0D-1C105F4ED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E5E816-6C52-427C-8994-09481E64D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AC415C1-72B7-4F42-8343-A8F7148C0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2320831-BC0C-464B-A179-F7631D7BAF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3584798-5863-4903-AC4B-36434C9FE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D6636EE-673D-439B-BE66-E7F28B861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BADA-9357-49C3-8277-EA5C47F71C2E}" type="datetimeFigureOut">
              <a:rPr lang="es-CL" smtClean="0"/>
              <a:t>08-01-2021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AD5B6BD-CD8F-4234-BCE9-490AFD632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E9F846-FC0E-4AC5-8A31-5362518F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1BCE-DDB3-4F10-A3D8-1493EBBDB9C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30750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745FD-477D-460D-B3EE-A9F4F4226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E6EAF8E-CBEB-4881-A8BC-A73256F60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BADA-9357-49C3-8277-EA5C47F71C2E}" type="datetimeFigureOut">
              <a:rPr lang="es-CL" smtClean="0"/>
              <a:t>08-01-2021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876483E-8562-4192-819E-401ABCAFD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2318103-2215-4843-B693-3BC983464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1BCE-DDB3-4F10-A3D8-1493EBBDB9C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6247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3A5E2E4-0100-4055-9C53-F06B93B15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BADA-9357-49C3-8277-EA5C47F71C2E}" type="datetimeFigureOut">
              <a:rPr lang="es-CL" smtClean="0"/>
              <a:t>08-01-2021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9607592-E863-406F-BDC1-0139D60EB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E19B2FF-7693-4863-A055-BA371725B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1BCE-DDB3-4F10-A3D8-1493EBBDB9C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89312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F123C0-830B-4EE5-942C-53A33E907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CE6736-B474-4AEC-ACE9-040BC8277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B8EE8A2-4207-495B-AACA-984858866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046022-945C-4EDA-A831-B9CE6C6D9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BADA-9357-49C3-8277-EA5C47F71C2E}" type="datetimeFigureOut">
              <a:rPr lang="es-CL" smtClean="0"/>
              <a:t>08-01-2021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6D613A0-A9BB-499E-880E-E1738AD09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24CDF4-DD14-4A52-9D07-21004FF2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1BCE-DDB3-4F10-A3D8-1493EBBDB9C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60067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B9D1F2-9706-4FE3-844E-FFAF5ACA6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A8A8F6E-2E60-4631-8362-3B8903D376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E0DE61D-DE80-44C5-B11C-F19EE1B87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CD87F8-584D-43F5-9F1B-280C7AB28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BADA-9357-49C3-8277-EA5C47F71C2E}" type="datetimeFigureOut">
              <a:rPr lang="es-CL" smtClean="0"/>
              <a:t>08-01-2021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EB8CCD-43FA-444D-A29B-978E1FDA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F41B76-C471-405E-AF7A-B29FDB1D2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1BCE-DDB3-4F10-A3D8-1493EBBDB9C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10355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6B6656D-4735-440F-84C4-A22602059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947271-D859-45DC-94C8-87AB40993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311E17-DDE1-430B-8957-EDA11EBDA0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BBADA-9357-49C3-8277-EA5C47F71C2E}" type="datetimeFigureOut">
              <a:rPr lang="es-CL" smtClean="0"/>
              <a:t>08-01-2021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3455D3-F730-4A0B-92F5-F83FC9CB69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45FD78-F8CC-4E33-B987-715ED92EF3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A1BCE-DDB3-4F10-A3D8-1493EBBDB9C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06130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ángulo: esquinas redondeadas 64">
            <a:extLst>
              <a:ext uri="{FF2B5EF4-FFF2-40B4-BE49-F238E27FC236}">
                <a16:creationId xmlns:a16="http://schemas.microsoft.com/office/drawing/2014/main" id="{E331224F-F813-45C2-9592-59C9FE7FC6BB}"/>
              </a:ext>
            </a:extLst>
          </p:cNvPr>
          <p:cNvSpPr/>
          <p:nvPr/>
        </p:nvSpPr>
        <p:spPr>
          <a:xfrm>
            <a:off x="4191837" y="907904"/>
            <a:ext cx="7762038" cy="4978545"/>
          </a:xfrm>
          <a:prstGeom prst="roundRect">
            <a:avLst>
              <a:gd name="adj" fmla="val 736"/>
            </a:avLst>
          </a:prstGeom>
          <a:solidFill>
            <a:schemeClr val="accent1">
              <a:lumMod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00B050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8C9D69-AB50-497E-9A25-300FB3817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8796"/>
            <a:ext cx="12192000" cy="997259"/>
          </a:xfrm>
        </p:spPr>
        <p:txBody>
          <a:bodyPr anchor="ctr">
            <a:noAutofit/>
          </a:bodyPr>
          <a:lstStyle/>
          <a:p>
            <a:r>
              <a:rPr lang="es-ES" sz="4000" b="1" spc="300" dirty="0">
                <a:solidFill>
                  <a:srgbClr val="4A154B"/>
                </a:solidFill>
                <a:latin typeface="Montserrat Light" panose="00000400000000000000" pitchFamily="2" charset="0"/>
              </a:rPr>
              <a:t>ARQUITECTURA DE PROYECTO</a:t>
            </a:r>
            <a:endParaRPr lang="es-CL" sz="4000" b="1" spc="300" dirty="0">
              <a:solidFill>
                <a:srgbClr val="4A154B"/>
              </a:solidFill>
              <a:latin typeface="Montserrat Light" panose="00000400000000000000" pitchFamily="2" charset="0"/>
            </a:endParaRPr>
          </a:p>
        </p:txBody>
      </p:sp>
      <p:pic>
        <p:nvPicPr>
          <p:cNvPr id="1026" name="Picture 2" descr="d34u8crftukxnk.cloudfront.net/slackpress/prod/s...">
            <a:extLst>
              <a:ext uri="{FF2B5EF4-FFF2-40B4-BE49-F238E27FC236}">
                <a16:creationId xmlns:a16="http://schemas.microsoft.com/office/drawing/2014/main" id="{B7A8F666-9C9C-4A3F-A9E8-6CE2505DF8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82" b="33764"/>
          <a:stretch/>
        </p:blipFill>
        <p:spPr bwMode="auto">
          <a:xfrm>
            <a:off x="500795" y="2874008"/>
            <a:ext cx="2134672" cy="1190181"/>
          </a:xfrm>
          <a:prstGeom prst="roundRect">
            <a:avLst>
              <a:gd name="adj" fmla="val 937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F54F50D-6C37-4B2C-A16C-03E9B94183DC}"/>
              </a:ext>
            </a:extLst>
          </p:cNvPr>
          <p:cNvSpPr/>
          <p:nvPr/>
        </p:nvSpPr>
        <p:spPr>
          <a:xfrm>
            <a:off x="4447380" y="2108077"/>
            <a:ext cx="2367390" cy="66821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14648CFA-764F-4C0B-B449-A78FCB8CB34A}"/>
              </a:ext>
            </a:extLst>
          </p:cNvPr>
          <p:cNvSpPr/>
          <p:nvPr/>
        </p:nvSpPr>
        <p:spPr>
          <a:xfrm>
            <a:off x="4425528" y="3904636"/>
            <a:ext cx="2389241" cy="66821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E0AB4E46-68B9-4EB2-9FBC-67376D13E641}"/>
              </a:ext>
            </a:extLst>
          </p:cNvPr>
          <p:cNvSpPr/>
          <p:nvPr/>
        </p:nvSpPr>
        <p:spPr>
          <a:xfrm>
            <a:off x="7447425" y="1562951"/>
            <a:ext cx="1898796" cy="3572609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C0DCD95D-1C65-4EEC-9750-A4994852F4A4}"/>
              </a:ext>
            </a:extLst>
          </p:cNvPr>
          <p:cNvSpPr/>
          <p:nvPr/>
        </p:nvSpPr>
        <p:spPr>
          <a:xfrm>
            <a:off x="9766147" y="1582615"/>
            <a:ext cx="1676400" cy="1543050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A3DF5338-A42D-4390-B8BE-45405DCED2AE}"/>
              </a:ext>
            </a:extLst>
          </p:cNvPr>
          <p:cNvSpPr/>
          <p:nvPr/>
        </p:nvSpPr>
        <p:spPr>
          <a:xfrm>
            <a:off x="9763079" y="3732334"/>
            <a:ext cx="1676400" cy="93745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8" name="Picture 4" descr="Logo MySQL Texto PNG transparente - StickPNG">
            <a:extLst>
              <a:ext uri="{FF2B5EF4-FFF2-40B4-BE49-F238E27FC236}">
                <a16:creationId xmlns:a16="http://schemas.microsoft.com/office/drawing/2014/main" id="{1DD8DE94-59D8-4778-BADE-EDA46D216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6924" y="1728356"/>
            <a:ext cx="973217" cy="50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ADD774CB-4347-4CE8-924B-6DC7C81C4BF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003" y="2338017"/>
            <a:ext cx="663057" cy="663057"/>
          </a:xfrm>
          <a:prstGeom prst="rect">
            <a:avLst/>
          </a:prstGeom>
        </p:spPr>
      </p:pic>
      <p:sp>
        <p:nvSpPr>
          <p:cNvPr id="17" name="Título 1">
            <a:extLst>
              <a:ext uri="{FF2B5EF4-FFF2-40B4-BE49-F238E27FC236}">
                <a16:creationId xmlns:a16="http://schemas.microsoft.com/office/drawing/2014/main" id="{D1522829-8297-4853-BAF3-5EFE48097A36}"/>
              </a:ext>
            </a:extLst>
          </p:cNvPr>
          <p:cNvSpPr txBox="1">
            <a:spLocks/>
          </p:cNvSpPr>
          <p:nvPr/>
        </p:nvSpPr>
        <p:spPr>
          <a:xfrm>
            <a:off x="638755" y="3001074"/>
            <a:ext cx="1899139" cy="3828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600" b="1" spc="300" dirty="0">
                <a:solidFill>
                  <a:schemeClr val="bg1">
                    <a:lumMod val="95000"/>
                  </a:schemeClr>
                </a:solidFill>
                <a:latin typeface="Montserrat SemiBold" panose="00000700000000000000" pitchFamily="2" charset="0"/>
              </a:rPr>
              <a:t>#x_channel</a:t>
            </a:r>
            <a:endParaRPr lang="es-CL" sz="1600" b="1" spc="300" dirty="0">
              <a:solidFill>
                <a:schemeClr val="bg1">
                  <a:lumMod val="95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90319EB1-9396-4044-93F6-4CF10CF4E63A}"/>
              </a:ext>
            </a:extLst>
          </p:cNvPr>
          <p:cNvSpPr txBox="1">
            <a:spLocks/>
          </p:cNvSpPr>
          <p:nvPr/>
        </p:nvSpPr>
        <p:spPr>
          <a:xfrm>
            <a:off x="-592297" y="4133117"/>
            <a:ext cx="4498732" cy="10588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b="1" spc="300" dirty="0">
                <a:solidFill>
                  <a:srgbClr val="4A154B"/>
                </a:solidFill>
                <a:latin typeface="Raleway" pitchFamily="2" charset="0"/>
              </a:rPr>
              <a:t>SERVIDOR SLACK</a:t>
            </a:r>
            <a:endParaRPr lang="es-CL" sz="2000" b="1" spc="300" dirty="0">
              <a:solidFill>
                <a:srgbClr val="4A154B"/>
              </a:solidFill>
              <a:latin typeface="Raleway" pitchFamily="2" charset="0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748FE187-4147-4BD6-8C5E-6ED2FA5F1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924" y="3229410"/>
            <a:ext cx="1529928" cy="23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ítulo 1">
            <a:extLst>
              <a:ext uri="{FF2B5EF4-FFF2-40B4-BE49-F238E27FC236}">
                <a16:creationId xmlns:a16="http://schemas.microsoft.com/office/drawing/2014/main" id="{35986FF9-CBE1-4455-851D-7E87872BADD1}"/>
              </a:ext>
            </a:extLst>
          </p:cNvPr>
          <p:cNvSpPr txBox="1">
            <a:spLocks/>
          </p:cNvSpPr>
          <p:nvPr/>
        </p:nvSpPr>
        <p:spPr>
          <a:xfrm>
            <a:off x="6096000" y="5701195"/>
            <a:ext cx="4498732" cy="10588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b="1" spc="300" dirty="0">
                <a:solidFill>
                  <a:schemeClr val="accent1">
                    <a:lumMod val="50000"/>
                  </a:schemeClr>
                </a:solidFill>
                <a:latin typeface="Raleway" pitchFamily="2" charset="0"/>
              </a:rPr>
              <a:t>SERVIDOR LOCAL</a:t>
            </a:r>
            <a:endParaRPr lang="es-CL" sz="2000" b="1" spc="300" dirty="0">
              <a:solidFill>
                <a:schemeClr val="accent1">
                  <a:lumMod val="50000"/>
                </a:schemeClr>
              </a:solidFill>
              <a:latin typeface="Raleway" pitchFamily="2" charset="0"/>
            </a:endParaRPr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6BC7D058-29F9-47FA-AF0B-85F05ED42CCF}"/>
              </a:ext>
            </a:extLst>
          </p:cNvPr>
          <p:cNvSpPr txBox="1">
            <a:spLocks/>
          </p:cNvSpPr>
          <p:nvPr/>
        </p:nvSpPr>
        <p:spPr>
          <a:xfrm>
            <a:off x="6418897" y="5208712"/>
            <a:ext cx="1977926" cy="668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100" spc="300" dirty="0">
                <a:solidFill>
                  <a:schemeClr val="bg1"/>
                </a:solidFill>
                <a:latin typeface="Raleway" pitchFamily="2" charset="0"/>
              </a:rPr>
              <a:t>SERVICIO: </a:t>
            </a:r>
          </a:p>
          <a:p>
            <a:pPr>
              <a:lnSpc>
                <a:spcPct val="150000"/>
              </a:lnSpc>
            </a:pPr>
            <a:r>
              <a:rPr lang="es-ES" sz="1100" b="1" spc="300" dirty="0">
                <a:solidFill>
                  <a:schemeClr val="bg1"/>
                </a:solidFill>
                <a:latin typeface="Raleway" pitchFamily="2" charset="0"/>
              </a:rPr>
              <a:t>NESTOR_EVENTS</a:t>
            </a:r>
            <a:endParaRPr lang="es-CL" sz="1100" b="1" spc="300" dirty="0">
              <a:solidFill>
                <a:schemeClr val="bg1"/>
              </a:solidFill>
              <a:latin typeface="Raleway" pitchFamily="2" charset="0"/>
            </a:endParaRP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DBE1091E-7DE2-4A65-9BAD-AF27CF6D3D30}"/>
              </a:ext>
            </a:extLst>
          </p:cNvPr>
          <p:cNvSpPr txBox="1">
            <a:spLocks/>
          </p:cNvSpPr>
          <p:nvPr/>
        </p:nvSpPr>
        <p:spPr>
          <a:xfrm>
            <a:off x="4350579" y="2696920"/>
            <a:ext cx="2710010" cy="668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100" spc="300" dirty="0">
                <a:solidFill>
                  <a:schemeClr val="bg1"/>
                </a:solidFill>
                <a:latin typeface="Raleway" pitchFamily="2" charset="0"/>
              </a:rPr>
              <a:t>SERVICIO: </a:t>
            </a:r>
          </a:p>
          <a:p>
            <a:pPr>
              <a:lnSpc>
                <a:spcPct val="150000"/>
              </a:lnSpc>
            </a:pPr>
            <a:r>
              <a:rPr lang="es-ES" sz="1100" b="1" spc="300" dirty="0">
                <a:solidFill>
                  <a:schemeClr val="bg1"/>
                </a:solidFill>
                <a:latin typeface="Raleway" pitchFamily="2" charset="0"/>
              </a:rPr>
              <a:t>NESTOR_SLACK_ READER</a:t>
            </a:r>
            <a:endParaRPr lang="es-CL" sz="1100" b="1" spc="300" dirty="0">
              <a:solidFill>
                <a:schemeClr val="bg1"/>
              </a:solidFill>
              <a:latin typeface="Raleway" pitchFamily="2" charset="0"/>
            </a:endParaRPr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8230ED49-81ED-46F4-97AC-121A49189DD0}"/>
              </a:ext>
            </a:extLst>
          </p:cNvPr>
          <p:cNvSpPr txBox="1">
            <a:spLocks/>
          </p:cNvSpPr>
          <p:nvPr/>
        </p:nvSpPr>
        <p:spPr>
          <a:xfrm>
            <a:off x="4299841" y="4516374"/>
            <a:ext cx="2824243" cy="668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100" spc="300" dirty="0">
                <a:solidFill>
                  <a:schemeClr val="bg1"/>
                </a:solidFill>
                <a:latin typeface="Raleway" pitchFamily="2" charset="0"/>
              </a:rPr>
              <a:t>SERVICIO: </a:t>
            </a:r>
          </a:p>
          <a:p>
            <a:pPr>
              <a:lnSpc>
                <a:spcPct val="150000"/>
              </a:lnSpc>
            </a:pPr>
            <a:r>
              <a:rPr lang="es-ES" sz="1100" b="1" spc="300" dirty="0">
                <a:solidFill>
                  <a:schemeClr val="bg1"/>
                </a:solidFill>
                <a:latin typeface="Raleway" pitchFamily="2" charset="0"/>
              </a:rPr>
              <a:t>NESTOR_SLACK_ WRITER</a:t>
            </a:r>
            <a:endParaRPr lang="es-CL" sz="1100" b="1" spc="300" dirty="0">
              <a:solidFill>
                <a:schemeClr val="bg1"/>
              </a:solidFill>
              <a:latin typeface="Raleway" pitchFamily="2" charset="0"/>
            </a:endParaRP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55D24EE-22D2-4F83-A59F-97FEEA34A994}"/>
              </a:ext>
            </a:extLst>
          </p:cNvPr>
          <p:cNvCxnSpPr>
            <a:cxnSpLocks/>
          </p:cNvCxnSpPr>
          <p:nvPr/>
        </p:nvCxnSpPr>
        <p:spPr>
          <a:xfrm flipV="1">
            <a:off x="2845430" y="2543887"/>
            <a:ext cx="1514450" cy="581778"/>
          </a:xfrm>
          <a:prstGeom prst="straightConnector1">
            <a:avLst/>
          </a:prstGeom>
          <a:ln w="3810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724C7755-D50E-447E-9038-3EBAC667DDEE}"/>
              </a:ext>
            </a:extLst>
          </p:cNvPr>
          <p:cNvCxnSpPr>
            <a:cxnSpLocks/>
          </p:cNvCxnSpPr>
          <p:nvPr/>
        </p:nvCxnSpPr>
        <p:spPr>
          <a:xfrm flipH="1" flipV="1">
            <a:off x="2786631" y="3628591"/>
            <a:ext cx="1577395" cy="502021"/>
          </a:xfrm>
          <a:prstGeom prst="straightConnector1">
            <a:avLst/>
          </a:prstGeom>
          <a:ln w="3810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95AA8D17-BA0A-48A5-910D-C6B8E8A203C0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6814770" y="2429695"/>
            <a:ext cx="804344" cy="12490"/>
          </a:xfrm>
          <a:prstGeom prst="straightConnector1">
            <a:avLst/>
          </a:prstGeom>
          <a:ln w="3810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63447596-61F0-4AAC-92E9-C35DBD006592}"/>
              </a:ext>
            </a:extLst>
          </p:cNvPr>
          <p:cNvCxnSpPr>
            <a:cxnSpLocks/>
          </p:cNvCxnSpPr>
          <p:nvPr/>
        </p:nvCxnSpPr>
        <p:spPr>
          <a:xfrm flipH="1" flipV="1">
            <a:off x="6627475" y="4238746"/>
            <a:ext cx="804312" cy="1"/>
          </a:xfrm>
          <a:prstGeom prst="straightConnector1">
            <a:avLst/>
          </a:prstGeom>
          <a:ln w="3810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A556D07F-0B54-48A1-9F89-339BC1D7C3EE}"/>
              </a:ext>
            </a:extLst>
          </p:cNvPr>
          <p:cNvCxnSpPr>
            <a:cxnSpLocks/>
          </p:cNvCxnSpPr>
          <p:nvPr/>
        </p:nvCxnSpPr>
        <p:spPr>
          <a:xfrm flipV="1">
            <a:off x="10166171" y="3125665"/>
            <a:ext cx="0" cy="615666"/>
          </a:xfrm>
          <a:prstGeom prst="straightConnector1">
            <a:avLst/>
          </a:prstGeom>
          <a:ln w="38100">
            <a:solidFill>
              <a:srgbClr val="FF66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>
            <a:extLst>
              <a:ext uri="{FF2B5EF4-FFF2-40B4-BE49-F238E27FC236}">
                <a16:creationId xmlns:a16="http://schemas.microsoft.com/office/drawing/2014/main" id="{D4F461AF-D2F9-488B-BDF0-8D8E70320BDB}"/>
              </a:ext>
            </a:extLst>
          </p:cNvPr>
          <p:cNvSpPr txBox="1"/>
          <p:nvPr/>
        </p:nvSpPr>
        <p:spPr>
          <a:xfrm>
            <a:off x="2913755" y="3961745"/>
            <a:ext cx="1242663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ES" sz="1200" b="1" spc="300" dirty="0">
                <a:solidFill>
                  <a:srgbClr val="FF6600"/>
                </a:solidFill>
                <a:latin typeface="Raleway" pitchFamily="2" charset="0"/>
              </a:rPr>
              <a:t>ESCRIBE</a:t>
            </a:r>
            <a:endParaRPr lang="es-CL" sz="1200" dirty="0">
              <a:solidFill>
                <a:srgbClr val="FF6600"/>
              </a:solidFill>
            </a:endParaRP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9F8AC7F3-E0AE-43AF-8C15-504DCBD3F066}"/>
              </a:ext>
            </a:extLst>
          </p:cNvPr>
          <p:cNvSpPr txBox="1"/>
          <p:nvPr/>
        </p:nvSpPr>
        <p:spPr>
          <a:xfrm>
            <a:off x="3095914" y="2577345"/>
            <a:ext cx="718809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ES" sz="1200" b="1" spc="300" dirty="0">
                <a:solidFill>
                  <a:srgbClr val="FF6600"/>
                </a:solidFill>
                <a:latin typeface="Raleway" pitchFamily="2" charset="0"/>
              </a:rPr>
              <a:t>LEE</a:t>
            </a:r>
            <a:endParaRPr lang="es-CL" sz="1200" dirty="0">
              <a:solidFill>
                <a:srgbClr val="FF6600"/>
              </a:solidFill>
            </a:endParaRP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9D6847A6-1CF7-41BF-9DB2-81200FCF67B2}"/>
              </a:ext>
            </a:extLst>
          </p:cNvPr>
          <p:cNvSpPr txBox="1"/>
          <p:nvPr/>
        </p:nvSpPr>
        <p:spPr>
          <a:xfrm>
            <a:off x="5979858" y="1727089"/>
            <a:ext cx="1529928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ES" sz="1200" b="1" spc="300" dirty="0">
                <a:solidFill>
                  <a:schemeClr val="bg1"/>
                </a:solidFill>
                <a:latin typeface="Raleway" pitchFamily="2" charset="0"/>
              </a:rPr>
              <a:t>PRODUCTOR</a:t>
            </a:r>
            <a:endParaRPr lang="es-CL" sz="1200" dirty="0">
              <a:solidFill>
                <a:schemeClr val="bg1"/>
              </a:solidFill>
            </a:endParaRP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6B88A365-DA52-4000-92F7-B55DAAAA8AF4}"/>
              </a:ext>
            </a:extLst>
          </p:cNvPr>
          <p:cNvSpPr txBox="1"/>
          <p:nvPr/>
        </p:nvSpPr>
        <p:spPr>
          <a:xfrm>
            <a:off x="5826835" y="3603518"/>
            <a:ext cx="1694875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ES" sz="1200" b="1" spc="300" dirty="0">
                <a:solidFill>
                  <a:schemeClr val="bg1"/>
                </a:solidFill>
                <a:latin typeface="Raleway" pitchFamily="2" charset="0"/>
              </a:rPr>
              <a:t>CONSUMIDOR</a:t>
            </a:r>
            <a:endParaRPr lang="es-CL" sz="1200" dirty="0">
              <a:solidFill>
                <a:schemeClr val="bg1"/>
              </a:solidFill>
            </a:endParaRP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81486DEB-173C-4349-A06C-B6840EA4F99D}"/>
              </a:ext>
            </a:extLst>
          </p:cNvPr>
          <p:cNvSpPr txBox="1"/>
          <p:nvPr/>
        </p:nvSpPr>
        <p:spPr>
          <a:xfrm>
            <a:off x="8747169" y="5171499"/>
            <a:ext cx="1694875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ES" sz="1200" b="1" spc="300" dirty="0">
                <a:solidFill>
                  <a:schemeClr val="bg1"/>
                </a:solidFill>
                <a:latin typeface="Raleway" pitchFamily="2" charset="0"/>
              </a:rPr>
              <a:t>CONSUMIDOR</a:t>
            </a:r>
            <a:endParaRPr lang="es-CL" sz="1200" dirty="0">
              <a:solidFill>
                <a:schemeClr val="bg1"/>
              </a:solidFill>
            </a:endParaRP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B677F5DD-005E-41A7-94DE-B58E62AC69FB}"/>
              </a:ext>
            </a:extLst>
          </p:cNvPr>
          <p:cNvSpPr txBox="1"/>
          <p:nvPr/>
        </p:nvSpPr>
        <p:spPr>
          <a:xfrm>
            <a:off x="8829642" y="5504401"/>
            <a:ext cx="1529928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ES" sz="1200" b="1" spc="300" dirty="0">
                <a:solidFill>
                  <a:schemeClr val="bg1"/>
                </a:solidFill>
                <a:latin typeface="Raleway" pitchFamily="2" charset="0"/>
              </a:rPr>
              <a:t>PRODUCTOR</a:t>
            </a:r>
            <a:endParaRPr lang="es-CL" sz="1200" dirty="0">
              <a:solidFill>
                <a:schemeClr val="bg1"/>
              </a:solidFill>
            </a:endParaRP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5A352C9E-2642-4F49-81E6-BF8597C24050}"/>
              </a:ext>
            </a:extLst>
          </p:cNvPr>
          <p:cNvSpPr txBox="1"/>
          <p:nvPr/>
        </p:nvSpPr>
        <p:spPr>
          <a:xfrm>
            <a:off x="10091887" y="3218631"/>
            <a:ext cx="169487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ES" sz="1200" b="1" spc="300" dirty="0">
                <a:solidFill>
                  <a:schemeClr val="bg1"/>
                </a:solidFill>
                <a:latin typeface="Raleway" pitchFamily="2" charset="0"/>
              </a:rPr>
              <a:t>CONSULTA/  PETICIÓN </a:t>
            </a:r>
            <a:endParaRPr lang="es-CL" sz="1200" dirty="0">
              <a:solidFill>
                <a:schemeClr val="bg1"/>
              </a:solidFill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0CA5E674-C61F-49CC-8840-B6A9D76C8FC9}"/>
              </a:ext>
            </a:extLst>
          </p:cNvPr>
          <p:cNvSpPr txBox="1"/>
          <p:nvPr/>
        </p:nvSpPr>
        <p:spPr>
          <a:xfrm>
            <a:off x="9649472" y="1125734"/>
            <a:ext cx="189051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050" b="1" spc="300" dirty="0">
                <a:solidFill>
                  <a:schemeClr val="bg1"/>
                </a:solidFill>
                <a:latin typeface="Raleway" pitchFamily="2" charset="0"/>
              </a:rPr>
              <a:t>BASE DE DATOS</a:t>
            </a:r>
          </a:p>
          <a:p>
            <a:pPr algn="ctr"/>
            <a:r>
              <a:rPr lang="es-ES" sz="1050" spc="300" dirty="0">
                <a:solidFill>
                  <a:schemeClr val="bg1"/>
                </a:solidFill>
                <a:latin typeface="Raleway" pitchFamily="2" charset="0"/>
              </a:rPr>
              <a:t>SlackDatabase</a:t>
            </a:r>
            <a:endParaRPr lang="es-CL" sz="1050" spc="300" dirty="0">
              <a:solidFill>
                <a:schemeClr val="bg1"/>
              </a:solidFill>
              <a:latin typeface="Raleway" pitchFamily="2" charset="0"/>
            </a:endParaRPr>
          </a:p>
        </p:txBody>
      </p:sp>
      <p:pic>
        <p:nvPicPr>
          <p:cNvPr id="5" name="Picture 4" descr="Flask (web framework) - Wikipedia">
            <a:extLst>
              <a:ext uri="{FF2B5EF4-FFF2-40B4-BE49-F238E27FC236}">
                <a16:creationId xmlns:a16="http://schemas.microsoft.com/office/drawing/2014/main" id="{C01D9B45-6A7C-44F5-B6F7-436A1F01AC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429"/>
          <a:stretch/>
        </p:blipFill>
        <p:spPr bwMode="auto">
          <a:xfrm>
            <a:off x="4473854" y="1804755"/>
            <a:ext cx="583657" cy="218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: angular 6">
            <a:extLst>
              <a:ext uri="{FF2B5EF4-FFF2-40B4-BE49-F238E27FC236}">
                <a16:creationId xmlns:a16="http://schemas.microsoft.com/office/drawing/2014/main" id="{325D8D48-2BE0-4E7F-B48E-29285C4785CF}"/>
              </a:ext>
            </a:extLst>
          </p:cNvPr>
          <p:cNvCxnSpPr>
            <a:stCxn id="9" idx="2"/>
            <a:endCxn id="11" idx="2"/>
          </p:cNvCxnSpPr>
          <p:nvPr/>
        </p:nvCxnSpPr>
        <p:spPr>
          <a:xfrm rot="5400000" flipH="1" flipV="1">
            <a:off x="9266164" y="3800445"/>
            <a:ext cx="465774" cy="2204456"/>
          </a:xfrm>
          <a:prstGeom prst="bentConnector3">
            <a:avLst>
              <a:gd name="adj1" fmla="val -71732"/>
            </a:avLst>
          </a:prstGeom>
          <a:ln w="38100">
            <a:solidFill>
              <a:srgbClr val="FF66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ítulo 1">
            <a:extLst>
              <a:ext uri="{FF2B5EF4-FFF2-40B4-BE49-F238E27FC236}">
                <a16:creationId xmlns:a16="http://schemas.microsoft.com/office/drawing/2014/main" id="{3A80476F-465F-4284-BEA4-D6ADC3CFC902}"/>
              </a:ext>
            </a:extLst>
          </p:cNvPr>
          <p:cNvSpPr txBox="1">
            <a:spLocks/>
          </p:cNvSpPr>
          <p:nvPr/>
        </p:nvSpPr>
        <p:spPr>
          <a:xfrm>
            <a:off x="9642943" y="3855927"/>
            <a:ext cx="1977926" cy="668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100" spc="300" dirty="0">
                <a:solidFill>
                  <a:srgbClr val="C00000"/>
                </a:solidFill>
                <a:latin typeface="Raleway" pitchFamily="2" charset="0"/>
              </a:rPr>
              <a:t>SERVICIO: </a:t>
            </a:r>
          </a:p>
          <a:p>
            <a:pPr>
              <a:lnSpc>
                <a:spcPct val="150000"/>
              </a:lnSpc>
            </a:pPr>
            <a:r>
              <a:rPr lang="es-ES" sz="1100" b="1" spc="300" dirty="0">
                <a:solidFill>
                  <a:srgbClr val="C00000"/>
                </a:solidFill>
                <a:latin typeface="Raleway" pitchFamily="2" charset="0"/>
              </a:rPr>
              <a:t>NESTOR_SQL</a:t>
            </a:r>
            <a:endParaRPr lang="es-CL" sz="1100" b="1" spc="300" dirty="0">
              <a:solidFill>
                <a:srgbClr val="C00000"/>
              </a:solidFill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186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ángulo: esquinas redondeadas 72">
            <a:extLst>
              <a:ext uri="{FF2B5EF4-FFF2-40B4-BE49-F238E27FC236}">
                <a16:creationId xmlns:a16="http://schemas.microsoft.com/office/drawing/2014/main" id="{272C0A14-99E5-47A5-B948-40532D7BC6C3}"/>
              </a:ext>
            </a:extLst>
          </p:cNvPr>
          <p:cNvSpPr/>
          <p:nvPr/>
        </p:nvSpPr>
        <p:spPr>
          <a:xfrm>
            <a:off x="119646" y="322729"/>
            <a:ext cx="11831998" cy="625736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6F60A90-5860-4D8F-88FA-B5A403759C13}"/>
              </a:ext>
            </a:extLst>
          </p:cNvPr>
          <p:cNvSpPr/>
          <p:nvPr/>
        </p:nvSpPr>
        <p:spPr>
          <a:xfrm>
            <a:off x="1819309" y="549518"/>
            <a:ext cx="9683740" cy="5758963"/>
          </a:xfrm>
          <a:prstGeom prst="roundRect">
            <a:avLst>
              <a:gd name="adj" fmla="val 4759"/>
            </a:avLst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5" name="Picture 4" descr="Logo MySQL Texto PNG transparente - StickPNG">
            <a:extLst>
              <a:ext uri="{FF2B5EF4-FFF2-40B4-BE49-F238E27FC236}">
                <a16:creationId xmlns:a16="http://schemas.microsoft.com/office/drawing/2014/main" id="{FCDFF09F-CB09-4B03-9751-7C47C7801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843" y="655693"/>
            <a:ext cx="1578550" cy="815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8DB1867-AD7B-4E6B-8E69-DA647FC8C00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545" y="666250"/>
            <a:ext cx="794442" cy="794442"/>
          </a:xfrm>
          <a:prstGeom prst="rect">
            <a:avLst/>
          </a:prstGeom>
        </p:spPr>
      </p:pic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1FF92178-BA00-425B-8D9C-9D05E11BBFD4}"/>
              </a:ext>
            </a:extLst>
          </p:cNvPr>
          <p:cNvSpPr/>
          <p:nvPr/>
        </p:nvSpPr>
        <p:spPr>
          <a:xfrm>
            <a:off x="2437249" y="2212733"/>
            <a:ext cx="3472961" cy="81555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spc="300" dirty="0">
                <a:latin typeface="Raleway" pitchFamily="2" charset="0"/>
              </a:rPr>
              <a:t>MENSAJE</a:t>
            </a:r>
            <a:endParaRPr lang="es-CL" b="1" spc="300" dirty="0">
              <a:latin typeface="Raleway" pitchFamily="2" charset="0"/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6F741587-F980-4D6A-B9A1-93D275946428}"/>
              </a:ext>
            </a:extLst>
          </p:cNvPr>
          <p:cNvSpPr/>
          <p:nvPr/>
        </p:nvSpPr>
        <p:spPr>
          <a:xfrm>
            <a:off x="7063152" y="1201620"/>
            <a:ext cx="3472961" cy="81555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spc="300" dirty="0">
                <a:latin typeface="Raleway" pitchFamily="2" charset="0"/>
              </a:rPr>
              <a:t>CANAL</a:t>
            </a:r>
            <a:endParaRPr lang="es-CL" b="1" spc="300" dirty="0">
              <a:latin typeface="Raleway" pitchFamily="2" charset="0"/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128B65C3-C0F1-4943-8CD8-F5E98D058FEE}"/>
              </a:ext>
            </a:extLst>
          </p:cNvPr>
          <p:cNvSpPr/>
          <p:nvPr/>
        </p:nvSpPr>
        <p:spPr>
          <a:xfrm>
            <a:off x="2745234" y="3930162"/>
            <a:ext cx="437581" cy="246184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C8E42CF8-ED70-4213-9888-7EB21E979B14}"/>
              </a:ext>
            </a:extLst>
          </p:cNvPr>
          <p:cNvSpPr/>
          <p:nvPr/>
        </p:nvSpPr>
        <p:spPr>
          <a:xfrm>
            <a:off x="2745234" y="3265682"/>
            <a:ext cx="437581" cy="24618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E64E400-34B8-4EA1-A969-AFA89FCD7A2F}"/>
              </a:ext>
            </a:extLst>
          </p:cNvPr>
          <p:cNvSpPr/>
          <p:nvPr/>
        </p:nvSpPr>
        <p:spPr>
          <a:xfrm>
            <a:off x="2745234" y="3583526"/>
            <a:ext cx="437581" cy="24618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488116F8-6A8B-468C-AEC8-55B162C615EB}"/>
              </a:ext>
            </a:extLst>
          </p:cNvPr>
          <p:cNvSpPr/>
          <p:nvPr/>
        </p:nvSpPr>
        <p:spPr>
          <a:xfrm>
            <a:off x="2745234" y="4276798"/>
            <a:ext cx="437581" cy="246184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8329B87B-36D2-472F-91D6-13C3EB7D74C7}"/>
              </a:ext>
            </a:extLst>
          </p:cNvPr>
          <p:cNvSpPr/>
          <p:nvPr/>
        </p:nvSpPr>
        <p:spPr>
          <a:xfrm>
            <a:off x="7443257" y="2228192"/>
            <a:ext cx="437581" cy="24618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E6428FE-FFFC-4B82-9506-69384998A53B}"/>
              </a:ext>
            </a:extLst>
          </p:cNvPr>
          <p:cNvSpPr/>
          <p:nvPr/>
        </p:nvSpPr>
        <p:spPr>
          <a:xfrm>
            <a:off x="7443257" y="2546036"/>
            <a:ext cx="437581" cy="24618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8663F0C-137F-43BF-98D0-8475EE6317D3}"/>
              </a:ext>
            </a:extLst>
          </p:cNvPr>
          <p:cNvSpPr txBox="1"/>
          <p:nvPr/>
        </p:nvSpPr>
        <p:spPr>
          <a:xfrm>
            <a:off x="3208633" y="3204137"/>
            <a:ext cx="36703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spc="300" dirty="0">
                <a:latin typeface="Raleway" pitchFamily="2" charset="0"/>
              </a:rPr>
              <a:t>ID_MENSAJE</a:t>
            </a:r>
            <a:endParaRPr lang="es-CL" sz="1600" spc="300" dirty="0">
              <a:latin typeface="Raleway" pitchFamily="2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913D2DF-72B9-4229-BB3F-434720344657}"/>
              </a:ext>
            </a:extLst>
          </p:cNvPr>
          <p:cNvSpPr txBox="1"/>
          <p:nvPr/>
        </p:nvSpPr>
        <p:spPr>
          <a:xfrm>
            <a:off x="3208633" y="3557149"/>
            <a:ext cx="36703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spc="300" dirty="0">
                <a:latin typeface="Raleway" pitchFamily="2" charset="0"/>
              </a:rPr>
              <a:t>CONTENIDO</a:t>
            </a:r>
            <a:endParaRPr lang="es-CL" sz="1600" spc="300" dirty="0">
              <a:latin typeface="Raleway" pitchFamily="2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E84ABA4-D493-48D3-94D1-0EE15D330246}"/>
              </a:ext>
            </a:extLst>
          </p:cNvPr>
          <p:cNvSpPr txBox="1"/>
          <p:nvPr/>
        </p:nvSpPr>
        <p:spPr>
          <a:xfrm>
            <a:off x="3208633" y="3893927"/>
            <a:ext cx="36703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spc="300" dirty="0">
                <a:latin typeface="Raleway" pitchFamily="2" charset="0"/>
              </a:rPr>
              <a:t>ID_CANAL_FOREN</a:t>
            </a:r>
            <a:endParaRPr lang="es-CL" sz="1600" spc="300" dirty="0">
              <a:latin typeface="Raleway" pitchFamily="2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4FF478-EAA6-428C-953A-8609B7DA738C}"/>
              </a:ext>
            </a:extLst>
          </p:cNvPr>
          <p:cNvSpPr txBox="1"/>
          <p:nvPr/>
        </p:nvSpPr>
        <p:spPr>
          <a:xfrm>
            <a:off x="3208633" y="4236217"/>
            <a:ext cx="36703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spc="300" dirty="0">
                <a:latin typeface="Raleway" pitchFamily="2" charset="0"/>
              </a:rPr>
              <a:t>ID_USUARIO_FOREN</a:t>
            </a:r>
            <a:endParaRPr lang="es-CL" sz="1600" spc="300" dirty="0">
              <a:latin typeface="Raleway" pitchFamily="2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BED8C64-4D50-46E2-B5F8-07B67D9B33E7}"/>
              </a:ext>
            </a:extLst>
          </p:cNvPr>
          <p:cNvSpPr txBox="1"/>
          <p:nvPr/>
        </p:nvSpPr>
        <p:spPr>
          <a:xfrm>
            <a:off x="7968202" y="2182007"/>
            <a:ext cx="36703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spc="300" dirty="0">
                <a:latin typeface="Raleway" pitchFamily="2" charset="0"/>
              </a:rPr>
              <a:t>ID_CANAL</a:t>
            </a:r>
            <a:endParaRPr lang="es-CL" sz="1600" spc="300" dirty="0">
              <a:latin typeface="Raleway" pitchFamily="2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E10BCD8-5F7E-4EFF-8B0A-905EAFED400D}"/>
              </a:ext>
            </a:extLst>
          </p:cNvPr>
          <p:cNvSpPr txBox="1"/>
          <p:nvPr/>
        </p:nvSpPr>
        <p:spPr>
          <a:xfrm>
            <a:off x="7959412" y="2509545"/>
            <a:ext cx="36703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spc="300" dirty="0">
                <a:latin typeface="Raleway" pitchFamily="2" charset="0"/>
              </a:rPr>
              <a:t>NOMBRECANAL</a:t>
            </a:r>
            <a:endParaRPr lang="es-CL" sz="1600" spc="300" dirty="0">
              <a:latin typeface="Raleway" pitchFamily="2" charset="0"/>
            </a:endParaRP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02CC733E-DC16-4E03-B9F4-A603A9DB844D}"/>
              </a:ext>
            </a:extLst>
          </p:cNvPr>
          <p:cNvSpPr/>
          <p:nvPr/>
        </p:nvSpPr>
        <p:spPr>
          <a:xfrm>
            <a:off x="7066086" y="3974129"/>
            <a:ext cx="3472961" cy="81555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spc="300" dirty="0">
                <a:latin typeface="Raleway" pitchFamily="2" charset="0"/>
              </a:rPr>
              <a:t>USUARIO</a:t>
            </a:r>
            <a:endParaRPr lang="es-CL" b="1" spc="300" dirty="0">
              <a:latin typeface="Raleway" pitchFamily="2" charset="0"/>
            </a:endParaRP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7039E7A6-87DB-4469-BF50-7C17A9CEB56F}"/>
              </a:ext>
            </a:extLst>
          </p:cNvPr>
          <p:cNvSpPr/>
          <p:nvPr/>
        </p:nvSpPr>
        <p:spPr>
          <a:xfrm>
            <a:off x="7446191" y="5000701"/>
            <a:ext cx="437581" cy="24618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43EC330A-E096-41F2-AFC4-942B48C2A217}"/>
              </a:ext>
            </a:extLst>
          </p:cNvPr>
          <p:cNvSpPr/>
          <p:nvPr/>
        </p:nvSpPr>
        <p:spPr>
          <a:xfrm>
            <a:off x="7446191" y="5318545"/>
            <a:ext cx="437581" cy="24618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E8158053-EE76-44BE-94CE-F60375830F23}"/>
              </a:ext>
            </a:extLst>
          </p:cNvPr>
          <p:cNvSpPr txBox="1"/>
          <p:nvPr/>
        </p:nvSpPr>
        <p:spPr>
          <a:xfrm>
            <a:off x="7971136" y="4954516"/>
            <a:ext cx="36703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spc="300" dirty="0">
                <a:latin typeface="Raleway" pitchFamily="2" charset="0"/>
              </a:rPr>
              <a:t>ID_USUARIO</a:t>
            </a:r>
            <a:endParaRPr lang="es-CL" sz="1600" spc="300" dirty="0">
              <a:latin typeface="Raleway" pitchFamily="2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D12AF9AD-85C5-4659-B8A2-CFE320DCDF60}"/>
              </a:ext>
            </a:extLst>
          </p:cNvPr>
          <p:cNvSpPr txBox="1"/>
          <p:nvPr/>
        </p:nvSpPr>
        <p:spPr>
          <a:xfrm>
            <a:off x="7962346" y="5282054"/>
            <a:ext cx="36703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spc="300" dirty="0">
                <a:latin typeface="Raleway" pitchFamily="2" charset="0"/>
              </a:rPr>
              <a:t>NOMBREUSUARIO</a:t>
            </a:r>
            <a:endParaRPr lang="es-CL" sz="1600" spc="300" dirty="0">
              <a:latin typeface="Raleway" pitchFamily="2" charset="0"/>
            </a:endParaRPr>
          </a:p>
        </p:txBody>
      </p:sp>
      <p:sp>
        <p:nvSpPr>
          <p:cNvPr id="29" name="Rombo 28">
            <a:extLst>
              <a:ext uri="{FF2B5EF4-FFF2-40B4-BE49-F238E27FC236}">
                <a16:creationId xmlns:a16="http://schemas.microsoft.com/office/drawing/2014/main" id="{1DFF8586-195E-4EF5-898C-8461F50EA9D9}"/>
              </a:ext>
            </a:extLst>
          </p:cNvPr>
          <p:cNvSpPr/>
          <p:nvPr/>
        </p:nvSpPr>
        <p:spPr>
          <a:xfrm>
            <a:off x="6189784" y="1471250"/>
            <a:ext cx="448408" cy="419096"/>
          </a:xfrm>
          <a:prstGeom prst="diamond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Rombo 29">
            <a:extLst>
              <a:ext uri="{FF2B5EF4-FFF2-40B4-BE49-F238E27FC236}">
                <a16:creationId xmlns:a16="http://schemas.microsoft.com/office/drawing/2014/main" id="{A1FACDB4-388F-4A01-B3B8-DD83F2B49C7F}"/>
              </a:ext>
            </a:extLst>
          </p:cNvPr>
          <p:cNvSpPr/>
          <p:nvPr/>
        </p:nvSpPr>
        <p:spPr>
          <a:xfrm>
            <a:off x="6117980" y="3529808"/>
            <a:ext cx="448408" cy="419096"/>
          </a:xfrm>
          <a:prstGeom prst="diamond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34" name="Conector: angular 33">
            <a:extLst>
              <a:ext uri="{FF2B5EF4-FFF2-40B4-BE49-F238E27FC236}">
                <a16:creationId xmlns:a16="http://schemas.microsoft.com/office/drawing/2014/main" id="{CDBD939E-764D-496C-8B52-B082A5F82D47}"/>
              </a:ext>
            </a:extLst>
          </p:cNvPr>
          <p:cNvCxnSpPr>
            <a:endCxn id="12" idx="2"/>
          </p:cNvCxnSpPr>
          <p:nvPr/>
        </p:nvCxnSpPr>
        <p:spPr>
          <a:xfrm rot="16200000" flipH="1">
            <a:off x="1961702" y="3616357"/>
            <a:ext cx="1371599" cy="195465"/>
          </a:xfrm>
          <a:prstGeom prst="bentConnector2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1E052AA2-1BC0-45DB-A063-04D745201A63}"/>
              </a:ext>
            </a:extLst>
          </p:cNvPr>
          <p:cNvCxnSpPr>
            <a:cxnSpLocks/>
            <a:endCxn id="9" idx="2"/>
          </p:cNvCxnSpPr>
          <p:nvPr/>
        </p:nvCxnSpPr>
        <p:spPr>
          <a:xfrm rot="16200000" flipH="1">
            <a:off x="2127604" y="3435624"/>
            <a:ext cx="1042946" cy="192313"/>
          </a:xfrm>
          <a:prstGeom prst="bentConnector2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: angular 36">
            <a:extLst>
              <a:ext uri="{FF2B5EF4-FFF2-40B4-BE49-F238E27FC236}">
                <a16:creationId xmlns:a16="http://schemas.microsoft.com/office/drawing/2014/main" id="{8D28970D-3C3F-47EB-A1B1-3B4380D6AF37}"/>
              </a:ext>
            </a:extLst>
          </p:cNvPr>
          <p:cNvCxnSpPr>
            <a:cxnSpLocks/>
            <a:endCxn id="11" idx="2"/>
          </p:cNvCxnSpPr>
          <p:nvPr/>
        </p:nvCxnSpPr>
        <p:spPr>
          <a:xfrm rot="16200000" flipH="1">
            <a:off x="2299346" y="3260730"/>
            <a:ext cx="696310" cy="195465"/>
          </a:xfrm>
          <a:prstGeom prst="bentConnector2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0B8EFB19-DC9C-4EDF-A40B-4AB85618AB16}"/>
              </a:ext>
            </a:extLst>
          </p:cNvPr>
          <p:cNvCxnSpPr>
            <a:cxnSpLocks/>
            <a:endCxn id="10" idx="2"/>
          </p:cNvCxnSpPr>
          <p:nvPr/>
        </p:nvCxnSpPr>
        <p:spPr>
          <a:xfrm rot="16200000" flipH="1">
            <a:off x="2465037" y="3108577"/>
            <a:ext cx="364928" cy="195466"/>
          </a:xfrm>
          <a:prstGeom prst="bentConnector2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: angular 42">
            <a:extLst>
              <a:ext uri="{FF2B5EF4-FFF2-40B4-BE49-F238E27FC236}">
                <a16:creationId xmlns:a16="http://schemas.microsoft.com/office/drawing/2014/main" id="{DFB933CA-EBAE-49E1-9B99-2941C10DB071}"/>
              </a:ext>
            </a:extLst>
          </p:cNvPr>
          <p:cNvCxnSpPr>
            <a:cxnSpLocks/>
            <a:endCxn id="26" idx="2"/>
          </p:cNvCxnSpPr>
          <p:nvPr/>
        </p:nvCxnSpPr>
        <p:spPr>
          <a:xfrm rot="16200000" flipH="1">
            <a:off x="7017775" y="5013221"/>
            <a:ext cx="651950" cy="204881"/>
          </a:xfrm>
          <a:prstGeom prst="bentConnector2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: angular 43">
            <a:extLst>
              <a:ext uri="{FF2B5EF4-FFF2-40B4-BE49-F238E27FC236}">
                <a16:creationId xmlns:a16="http://schemas.microsoft.com/office/drawing/2014/main" id="{BE16CA19-AFD1-4D66-B916-8562F16D51EE}"/>
              </a:ext>
            </a:extLst>
          </p:cNvPr>
          <p:cNvCxnSpPr>
            <a:cxnSpLocks/>
            <a:endCxn id="25" idx="2"/>
          </p:cNvCxnSpPr>
          <p:nvPr/>
        </p:nvCxnSpPr>
        <p:spPr>
          <a:xfrm rot="16200000" flipH="1">
            <a:off x="7183466" y="4861068"/>
            <a:ext cx="320568" cy="204881"/>
          </a:xfrm>
          <a:prstGeom prst="bentConnector2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: angular 50">
            <a:extLst>
              <a:ext uri="{FF2B5EF4-FFF2-40B4-BE49-F238E27FC236}">
                <a16:creationId xmlns:a16="http://schemas.microsoft.com/office/drawing/2014/main" id="{DD506D44-5AC4-4B6F-8D28-66988ADB1008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10447" y="2229798"/>
            <a:ext cx="651950" cy="204881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angular 51">
            <a:extLst>
              <a:ext uri="{FF2B5EF4-FFF2-40B4-BE49-F238E27FC236}">
                <a16:creationId xmlns:a16="http://schemas.microsoft.com/office/drawing/2014/main" id="{FAEF4B66-A23A-4850-9ED7-A48F23DD6C39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76138" y="2077645"/>
            <a:ext cx="320568" cy="204881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9B3CDFB5-1078-4166-B45B-01B44654F17E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5802922" y="3023846"/>
            <a:ext cx="315058" cy="71551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81B10802-B975-431E-8B24-0D9BB48DD66D}"/>
              </a:ext>
            </a:extLst>
          </p:cNvPr>
          <p:cNvCxnSpPr>
            <a:cxnSpLocks/>
            <a:stCxn id="30" idx="3"/>
            <a:endCxn id="24" idx="1"/>
          </p:cNvCxnSpPr>
          <p:nvPr/>
        </p:nvCxnSpPr>
        <p:spPr>
          <a:xfrm>
            <a:off x="6566388" y="3739356"/>
            <a:ext cx="499698" cy="64255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4763E12D-079F-4BE6-A086-04774BA7951C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5635869" y="1680798"/>
            <a:ext cx="553915" cy="52820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0B77EBBB-5914-42D3-8B5E-F5E3C494341A}"/>
              </a:ext>
            </a:extLst>
          </p:cNvPr>
          <p:cNvCxnSpPr>
            <a:cxnSpLocks/>
            <a:stCxn id="29" idx="3"/>
            <a:endCxn id="8" idx="1"/>
          </p:cNvCxnSpPr>
          <p:nvPr/>
        </p:nvCxnSpPr>
        <p:spPr>
          <a:xfrm flipV="1">
            <a:off x="6638192" y="1609399"/>
            <a:ext cx="424960" cy="71399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adroTexto 64">
            <a:extLst>
              <a:ext uri="{FF2B5EF4-FFF2-40B4-BE49-F238E27FC236}">
                <a16:creationId xmlns:a16="http://schemas.microsoft.com/office/drawing/2014/main" id="{2D9D86CE-29D6-4FD8-8581-997D4711DF3B}"/>
              </a:ext>
            </a:extLst>
          </p:cNvPr>
          <p:cNvSpPr txBox="1"/>
          <p:nvPr/>
        </p:nvSpPr>
        <p:spPr>
          <a:xfrm>
            <a:off x="5254512" y="1156033"/>
            <a:ext cx="17269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spc="300" dirty="0">
                <a:latin typeface="Raleway" pitchFamily="2" charset="0"/>
              </a:rPr>
              <a:t>PERTENECE</a:t>
            </a:r>
            <a:endParaRPr lang="es-CL" sz="1200" spc="300" dirty="0">
              <a:latin typeface="Raleway" pitchFamily="2" charset="0"/>
            </a:endParaRP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B0C28091-EFF1-4E99-B3AF-A7A73E8E839A}"/>
              </a:ext>
            </a:extLst>
          </p:cNvPr>
          <p:cNvSpPr txBox="1"/>
          <p:nvPr/>
        </p:nvSpPr>
        <p:spPr>
          <a:xfrm>
            <a:off x="6370341" y="3391307"/>
            <a:ext cx="17269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spc="300" dirty="0">
                <a:latin typeface="Raleway" pitchFamily="2" charset="0"/>
              </a:rPr>
              <a:t>ESCRITO POR</a:t>
            </a:r>
            <a:endParaRPr lang="es-CL" sz="1200" spc="300" dirty="0">
              <a:latin typeface="Raleway" pitchFamily="2" charset="0"/>
            </a:endParaRP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6E5D4AE1-8025-4B42-9A9E-C92F31F68593}"/>
              </a:ext>
            </a:extLst>
          </p:cNvPr>
          <p:cNvSpPr txBox="1"/>
          <p:nvPr/>
        </p:nvSpPr>
        <p:spPr>
          <a:xfrm>
            <a:off x="4835824" y="3104602"/>
            <a:ext cx="17269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spc="300" dirty="0">
                <a:latin typeface="Raleway" pitchFamily="2" charset="0"/>
              </a:rPr>
              <a:t>1:n</a:t>
            </a:r>
            <a:endParaRPr lang="es-CL" sz="1200" spc="300" dirty="0">
              <a:latin typeface="Raleway" pitchFamily="2" charset="0"/>
            </a:endParaRP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3C91E1CA-2F0E-4586-817A-884EAF871A63}"/>
              </a:ext>
            </a:extLst>
          </p:cNvPr>
          <p:cNvSpPr txBox="1"/>
          <p:nvPr/>
        </p:nvSpPr>
        <p:spPr>
          <a:xfrm>
            <a:off x="6608893" y="1681106"/>
            <a:ext cx="583214" cy="28355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ES" sz="1200" spc="300" dirty="0">
                <a:latin typeface="Raleway" pitchFamily="2" charset="0"/>
              </a:rPr>
              <a:t>1:1</a:t>
            </a:r>
            <a:endParaRPr lang="es-CL" sz="1200" spc="300" dirty="0">
              <a:latin typeface="Raleway" pitchFamily="2" charset="0"/>
            </a:endParaRP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F96CD05A-8FD0-44A2-80EC-A3B252511B61}"/>
              </a:ext>
            </a:extLst>
          </p:cNvPr>
          <p:cNvSpPr txBox="1"/>
          <p:nvPr/>
        </p:nvSpPr>
        <p:spPr>
          <a:xfrm>
            <a:off x="6006305" y="4241628"/>
            <a:ext cx="17269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spc="300" dirty="0">
                <a:latin typeface="Raleway" pitchFamily="2" charset="0"/>
              </a:rPr>
              <a:t>1:1</a:t>
            </a:r>
            <a:endParaRPr lang="es-CL" sz="1200" spc="300" dirty="0">
              <a:latin typeface="Raleway" pitchFamily="2" charset="0"/>
            </a:endParaRP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2C885693-9DBF-45D9-99E4-9120753ACB2A}"/>
              </a:ext>
            </a:extLst>
          </p:cNvPr>
          <p:cNvSpPr txBox="1"/>
          <p:nvPr/>
        </p:nvSpPr>
        <p:spPr>
          <a:xfrm>
            <a:off x="5279754" y="2130440"/>
            <a:ext cx="17269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spc="300" dirty="0">
                <a:latin typeface="Raleway" pitchFamily="2" charset="0"/>
              </a:rPr>
              <a:t>1:n</a:t>
            </a:r>
            <a:endParaRPr lang="es-CL" sz="1200" spc="300" dirty="0">
              <a:latin typeface="Raleway" pitchFamily="2" charset="0"/>
            </a:endParaRP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27C963D6-59F5-4B44-8013-402D3D803F3A}"/>
              </a:ext>
            </a:extLst>
          </p:cNvPr>
          <p:cNvSpPr txBox="1"/>
          <p:nvPr/>
        </p:nvSpPr>
        <p:spPr>
          <a:xfrm rot="16200000">
            <a:off x="-2100517" y="2890391"/>
            <a:ext cx="575896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200" b="1" spc="600" dirty="0">
                <a:solidFill>
                  <a:srgbClr val="2F5597"/>
                </a:solidFill>
                <a:latin typeface="Raleway" pitchFamily="2" charset="0"/>
              </a:rPr>
              <a:t>BASE DE DATOS:</a:t>
            </a:r>
          </a:p>
          <a:p>
            <a:pPr algn="ctr"/>
            <a:r>
              <a:rPr lang="es-ES" sz="3200" spc="600" dirty="0">
                <a:solidFill>
                  <a:srgbClr val="2F5597"/>
                </a:solidFill>
                <a:latin typeface="Raleway" pitchFamily="2" charset="0"/>
              </a:rPr>
              <a:t>SlackDatabase</a:t>
            </a:r>
            <a:endParaRPr lang="es-CL" sz="3200" spc="600" dirty="0">
              <a:solidFill>
                <a:srgbClr val="2F5597"/>
              </a:solidFill>
              <a:latin typeface="Raleway" pitchFamily="2" charset="0"/>
            </a:endParaRP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E20B920F-3924-43C3-8676-D3D6B87C4AA6}"/>
              </a:ext>
            </a:extLst>
          </p:cNvPr>
          <p:cNvSpPr/>
          <p:nvPr/>
        </p:nvSpPr>
        <p:spPr>
          <a:xfrm>
            <a:off x="2740489" y="4599367"/>
            <a:ext cx="437581" cy="24618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48" name="Conector: angular 47">
            <a:extLst>
              <a:ext uri="{FF2B5EF4-FFF2-40B4-BE49-F238E27FC236}">
                <a16:creationId xmlns:a16="http://schemas.microsoft.com/office/drawing/2014/main" id="{712A5B80-3DF7-4196-8523-55161510FFC3}"/>
              </a:ext>
            </a:extLst>
          </p:cNvPr>
          <p:cNvCxnSpPr>
            <a:cxnSpLocks/>
            <a:endCxn id="47" idx="2"/>
          </p:cNvCxnSpPr>
          <p:nvPr/>
        </p:nvCxnSpPr>
        <p:spPr>
          <a:xfrm rot="16200000" flipH="1">
            <a:off x="1800162" y="3782132"/>
            <a:ext cx="1690434" cy="190219"/>
          </a:xfrm>
          <a:prstGeom prst="bentConnector2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>
            <a:extLst>
              <a:ext uri="{FF2B5EF4-FFF2-40B4-BE49-F238E27FC236}">
                <a16:creationId xmlns:a16="http://schemas.microsoft.com/office/drawing/2014/main" id="{8D926DCB-5AA1-46D3-BF30-254014FF81A3}"/>
              </a:ext>
            </a:extLst>
          </p:cNvPr>
          <p:cNvSpPr txBox="1"/>
          <p:nvPr/>
        </p:nvSpPr>
        <p:spPr>
          <a:xfrm>
            <a:off x="3210685" y="4583519"/>
            <a:ext cx="36703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spc="300" dirty="0">
                <a:latin typeface="Raleway" pitchFamily="2" charset="0"/>
              </a:rPr>
              <a:t>DATA</a:t>
            </a:r>
            <a:endParaRPr lang="es-CL" sz="1600" spc="300" dirty="0"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5153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90</Words>
  <Application>Microsoft Office PowerPoint</Application>
  <PresentationFormat>Panorámica</PresentationFormat>
  <Paragraphs>41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Montserrat Light</vt:lpstr>
      <vt:lpstr>Montserrat SemiBold</vt:lpstr>
      <vt:lpstr>Raleway</vt:lpstr>
      <vt:lpstr>Tema de Office</vt:lpstr>
      <vt:lpstr>ARQUITECTURA DE PROYECTO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 DE PROYECTO</dc:title>
  <dc:creator>SEBASTIAN ANDRES DURAN VILCHES</dc:creator>
  <cp:lastModifiedBy>SEBASTIAN ANDRES DURAN VILCHES</cp:lastModifiedBy>
  <cp:revision>20</cp:revision>
  <dcterms:created xsi:type="dcterms:W3CDTF">2021-01-03T22:50:12Z</dcterms:created>
  <dcterms:modified xsi:type="dcterms:W3CDTF">2021-01-08T03:21:37Z</dcterms:modified>
</cp:coreProperties>
</file>