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3" r:id="rId2"/>
    <p:sldId id="287" r:id="rId3"/>
    <p:sldId id="324" r:id="rId4"/>
    <p:sldId id="323" r:id="rId5"/>
    <p:sldId id="325" r:id="rId6"/>
    <p:sldId id="300" r:id="rId7"/>
    <p:sldId id="326" r:id="rId8"/>
    <p:sldId id="306" r:id="rId9"/>
    <p:sldId id="313" r:id="rId10"/>
    <p:sldId id="314" r:id="rId11"/>
    <p:sldId id="315" r:id="rId12"/>
    <p:sldId id="304" r:id="rId13"/>
    <p:sldId id="308" r:id="rId14"/>
    <p:sldId id="309" r:id="rId15"/>
    <p:sldId id="316" r:id="rId16"/>
    <p:sldId id="317" r:id="rId17"/>
    <p:sldId id="327" r:id="rId18"/>
    <p:sldId id="310" r:id="rId19"/>
    <p:sldId id="318" r:id="rId20"/>
    <p:sldId id="328" r:id="rId21"/>
    <p:sldId id="311" r:id="rId22"/>
    <p:sldId id="312" r:id="rId23"/>
    <p:sldId id="329" r:id="rId24"/>
    <p:sldId id="319" r:id="rId25"/>
    <p:sldId id="320" r:id="rId26"/>
    <p:sldId id="321" r:id="rId27"/>
    <p:sldId id="3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7" autoAdjust="0"/>
    <p:restoredTop sz="97449" autoAdjust="0"/>
  </p:normalViewPr>
  <p:slideViewPr>
    <p:cSldViewPr snapToGrid="0">
      <p:cViewPr varScale="1">
        <p:scale>
          <a:sx n="113" d="100"/>
          <a:sy n="113" d="100"/>
        </p:scale>
        <p:origin x="7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3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4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2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87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2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8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8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4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8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6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0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5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 sub K </a:t>
            </a:r>
          </a:p>
          <a:p>
            <a:r>
              <a:rPr lang="es-PE" dirty="0"/>
              <a:t>La probabilidad  de que nuestro X tome un valor cualquier K </a:t>
            </a:r>
          </a:p>
          <a:p>
            <a:r>
              <a:rPr lang="es-PE" dirty="0"/>
              <a:t>P elevado a 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1/17/2021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1/17/2021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1/17/2021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1/17/2021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1/17/2021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1/17/2021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1/17/2021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34008" y="1955068"/>
            <a:ext cx="9144000" cy="2387600"/>
          </a:xfrm>
        </p:spPr>
        <p:txBody>
          <a:bodyPr>
            <a:noAutofit/>
          </a:bodyPr>
          <a:lstStyle/>
          <a:p>
            <a:r>
              <a:rPr lang="en-US" dirty="0">
                <a:latin typeface="Anklepants" panose="00000400000000000000" pitchFamily="2" charset="0"/>
              </a:rPr>
              <a:t>Manual de </a:t>
            </a:r>
            <a:br>
              <a:rPr lang="en-US" dirty="0">
                <a:latin typeface="Anklepants" panose="00000400000000000000" pitchFamily="2" charset="0"/>
              </a:rPr>
            </a:br>
            <a:r>
              <a:rPr lang="en-US" dirty="0">
                <a:latin typeface="Anklepants" panose="00000400000000000000" pitchFamily="2" charset="0"/>
              </a:rPr>
              <a:t>Usuario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9243527" y="6382333"/>
            <a:ext cx="2948473" cy="42206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Jellyka CuttyCupcakes" panose="02000500000000000000" pitchFamily="2" charset="0"/>
              </a:rPr>
              <a:t>By </a:t>
            </a:r>
            <a:r>
              <a:rPr lang="es-PE" dirty="0">
                <a:latin typeface="Jellyka CuttyCupcakes" panose="02000500000000000000" pitchFamily="2" charset="0"/>
              </a:rPr>
              <a:t>SebastiánEPH and </a:t>
            </a:r>
            <a:r>
              <a:rPr lang="es-PE" dirty="0" err="1">
                <a:latin typeface="Jellyka CuttyCupcakes" panose="02000500000000000000" pitchFamily="2" charset="0"/>
              </a:rPr>
              <a:t>JosueChuqui</a:t>
            </a:r>
            <a:endParaRPr lang="es-PE" dirty="0">
              <a:latin typeface="Jellyka CuttyCupcakes" panose="020005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B13B583-AA5D-44DC-BDBB-5E9F8E547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8324" y="903231"/>
            <a:ext cx="4876800" cy="4876800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E98FD64C-3E9A-46B6-ADCC-3C55D9292763}"/>
              </a:ext>
            </a:extLst>
          </p:cNvPr>
          <p:cNvSpPr/>
          <p:nvPr/>
        </p:nvSpPr>
        <p:spPr>
          <a:xfrm>
            <a:off x="820615" y="4342668"/>
            <a:ext cx="52615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PE" sz="2000" b="1" dirty="0">
                <a:ln/>
                <a:solidFill>
                  <a:srgbClr val="7030A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dLib Th" panose="00000600000000020000" pitchFamily="2" charset="0"/>
              </a:rPr>
              <a:t>Modo: Docente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sz="2000" b="1" dirty="0"/>
              <a:t>Ver examen detallado: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b="1" i="1" dirty="0">
                <a:solidFill>
                  <a:srgbClr val="0070C0"/>
                </a:solidFill>
              </a:rPr>
            </a:b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79B0EA-2946-44B9-9EED-0FF1CC388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0" r="7698"/>
          <a:stretch/>
        </p:blipFill>
        <p:spPr>
          <a:xfrm>
            <a:off x="3370386" y="525596"/>
            <a:ext cx="8752874" cy="29748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D63119-EA80-4340-A90E-B1576704B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675" y="3589021"/>
            <a:ext cx="3003148" cy="142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8D651CD-D303-4BF3-829F-78AA0CF30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349" y="3632946"/>
            <a:ext cx="3270005" cy="13339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CC4B557-4DA3-4180-9CB7-C0723AA02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675" y="5154320"/>
            <a:ext cx="3003148" cy="141241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7CC7FA4-0318-4EBD-BDC2-2E41CC7A5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983" y="5099445"/>
            <a:ext cx="3271371" cy="152216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A10DC94-EDA9-4AA6-ABAE-BA6D011E8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4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19046" y="93785"/>
            <a:ext cx="8979877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s-PE" sz="2000" b="1" dirty="0"/>
              <a:t>Ver mis exámenes: </a:t>
            </a:r>
            <a:r>
              <a:rPr lang="es-PE" sz="1800" dirty="0"/>
              <a:t>Usted podrá ver sus exámenes, podrá tomarlos como también eliminarlos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3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0" lvl="0" indent="0">
              <a:buNone/>
            </a:pP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4D5AB7-F444-4835-B667-99405AA8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001" y="1419348"/>
            <a:ext cx="8763999" cy="35427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8096C04-344E-4A88-937C-E8238B42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919046" y="93785"/>
            <a:ext cx="8979877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es-PE" sz="2000" b="1" dirty="0"/>
              <a:t>Ver todos los exámenes: </a:t>
            </a:r>
            <a:r>
              <a:rPr lang="es-PE" sz="1800" dirty="0"/>
              <a:t>Podrá ver en tarjetas todos los exámenes disponibles y de todos los docentes, usted como docente también puede tomar tanto tu examen como la de otros docentes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4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0" lvl="0" indent="0">
              <a:buNone/>
            </a:pP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0A41F2-59C4-408F-8DF4-BA5D7FC4F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" t="8559" r="914" b="3017"/>
          <a:stretch/>
        </p:blipFill>
        <p:spPr>
          <a:xfrm>
            <a:off x="3264877" y="1143001"/>
            <a:ext cx="8821616" cy="44664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6A0A841-CCF5-4130-9130-77EE6F4EE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228908" y="93785"/>
            <a:ext cx="8811491" cy="633317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sz="2000" b="1" dirty="0"/>
              <a:t>Tomando examen: </a:t>
            </a:r>
            <a:r>
              <a:rPr lang="es-PE" sz="1800" dirty="0"/>
              <a:t>El examen tiene varias variantes, como el la fecha de inicio, la fecha de culminación o el tiempo limite. </a:t>
            </a:r>
            <a:r>
              <a:rPr lang="es-PE" sz="1800" i="1" dirty="0"/>
              <a:t>Se puede notar en la parte inferior 3 barras, estas barras indican todas las preguntas que se respondieron correctamente, mal o si no lo respondió.</a:t>
            </a:r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514350" lvl="0" indent="-514350">
              <a:buFont typeface="+mj-lt"/>
              <a:buAutoNum type="arabicPeriod" startAt="3"/>
            </a:pPr>
            <a:endParaRPr lang="es-PE" sz="1800" i="1" dirty="0"/>
          </a:p>
          <a:p>
            <a:pPr marL="0" lvl="0" indent="0">
              <a:buNone/>
            </a:pPr>
            <a:endParaRPr lang="es-PE" sz="1800" i="1" dirty="0"/>
          </a:p>
          <a:p>
            <a:pPr marL="0" lvl="0" indent="0">
              <a:buNone/>
            </a:pPr>
            <a:r>
              <a:rPr lang="es-PE" sz="1800" b="1" i="1" dirty="0"/>
              <a:t>Resumen de examen: </a:t>
            </a:r>
            <a:r>
              <a:rPr lang="es-PE" sz="1800" i="1" dirty="0"/>
              <a:t>Se detalla toda la información del examen y también se muestran todos las preguntas con su </a:t>
            </a:r>
            <a:r>
              <a:rPr lang="es-PE" sz="1800" i="1" dirty="0" err="1"/>
              <a:t>feedback</a:t>
            </a:r>
            <a:r>
              <a:rPr lang="es-PE" sz="1800" i="1" dirty="0"/>
              <a:t> y la respuesta correcta.</a:t>
            </a:r>
            <a:endParaRPr lang="es-PE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87169B-F260-4F82-8318-A736EA55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245" y="1194783"/>
            <a:ext cx="6410921" cy="20262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9E6C90-5E86-441C-8E56-04B27A5E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45" y="3805959"/>
            <a:ext cx="6699705" cy="25208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7A1622-6673-44B5-94AF-FB498B229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BB0C72-F631-4F1D-963F-E8A3C6B5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41031"/>
            <a:ext cx="60325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115BEC-3B84-475E-89D5-BC875C4DE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3398FF-3BD9-43E8-918A-F442D9893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30" t="4968" r="39527" b="30613"/>
          <a:stretch/>
        </p:blipFill>
        <p:spPr>
          <a:xfrm>
            <a:off x="3452447" y="1594337"/>
            <a:ext cx="2778368" cy="4037894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A7F0B263-ED52-434F-9A83-C74B29FE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08" y="93785"/>
            <a:ext cx="8811491" cy="633317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5"/>
            </a:pPr>
            <a:r>
              <a:rPr lang="es-PE" sz="2000" b="1" dirty="0"/>
              <a:t>Crear examen: </a:t>
            </a:r>
            <a:r>
              <a:rPr lang="es-PE" sz="1800" dirty="0"/>
              <a:t>Este apartado tiene varias opciones, para crear preguntas, como habilitar el la fecha de activación, la de culminación, también podemos agregar el tiempo limite.</a:t>
            </a:r>
            <a:endParaRPr lang="es-PE" sz="1800" i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EB7B38-659C-4572-96BE-F596BBA73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752" y="1594337"/>
            <a:ext cx="2562810" cy="49859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EC2EC7-2B72-4763-BD75-6CB0C4F2BB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1407"/>
          <a:stretch/>
        </p:blipFill>
        <p:spPr>
          <a:xfrm>
            <a:off x="6600719" y="1599491"/>
            <a:ext cx="2496389" cy="40327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04A37D4-220D-4F35-B53D-F43487671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A7F0B263-ED52-434F-9A83-C74B29FE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08" y="93785"/>
            <a:ext cx="8811491" cy="633317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6"/>
            </a:pPr>
            <a:r>
              <a:rPr lang="es-PE" sz="2000" b="1" dirty="0"/>
              <a:t>Seleccionar preguntas: </a:t>
            </a:r>
            <a:r>
              <a:rPr lang="es-PE" sz="1800" dirty="0" err="1"/>
              <a:t>Aca</a:t>
            </a:r>
            <a:r>
              <a:rPr lang="es-PE" sz="1800" dirty="0"/>
              <a:t> podemos filtrar las preguntas por categoría, nivel de complejidad o el tipo de pregunta.</a:t>
            </a:r>
            <a:br>
              <a:rPr lang="es-PE" sz="1800" dirty="0"/>
            </a:br>
            <a:r>
              <a:rPr lang="es-PE" sz="1800" dirty="0"/>
              <a:t>Cada pregunta tiene un </a:t>
            </a:r>
            <a:r>
              <a:rPr lang="es-PE" sz="1800" dirty="0" err="1"/>
              <a:t>check</a:t>
            </a:r>
            <a:r>
              <a:rPr lang="es-PE" sz="1800" dirty="0"/>
              <a:t> para seleccionar las preguntas</a:t>
            </a:r>
            <a:r>
              <a:rPr lang="es-PE" sz="1800" b="1" dirty="0"/>
              <a:t>.</a:t>
            </a:r>
            <a:br>
              <a:rPr lang="es-PE" sz="1800" b="1" dirty="0"/>
            </a:br>
            <a:r>
              <a:rPr lang="es-PE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Luego de este proceso tu examen ya está creado [</a:t>
            </a:r>
            <a:r>
              <a:rPr lang="es-PE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minimamente</a:t>
            </a:r>
            <a:r>
              <a:rPr lang="es-PE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preguntas]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A7E221-A770-4E62-AC5B-A787F099E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66"/>
          <a:stretch/>
        </p:blipFill>
        <p:spPr>
          <a:xfrm>
            <a:off x="4775115" y="1594339"/>
            <a:ext cx="5719076" cy="526366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32B9AF2-3E97-468E-B13B-444BD2995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Estadística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AA47F-65AF-4887-920A-8F0C4B5A7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1" t="5312"/>
          <a:stretch/>
        </p:blipFill>
        <p:spPr>
          <a:xfrm>
            <a:off x="4052293" y="1588444"/>
            <a:ext cx="4087414" cy="52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0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metadatos de preguntas: </a:t>
            </a:r>
            <a:r>
              <a:rPr lang="es-PE" sz="1800" dirty="0"/>
              <a:t>se podrá observar datos sobre los exámenes que he tomado, se muestra el total de preguntas en blanco, correctas y las equivocadas.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estadística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AF82DE-28DD-4908-8113-C7A6180AB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69" y="1895348"/>
            <a:ext cx="9165848" cy="39044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CF6B4A4-AE60-43B8-90CE-6D80E5C8D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32" t="5312" r="9012"/>
          <a:stretch/>
        </p:blipFill>
        <p:spPr>
          <a:xfrm>
            <a:off x="0" y="1531462"/>
            <a:ext cx="2644532" cy="42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metadatos de mis estudiantes: </a:t>
            </a:r>
            <a:r>
              <a:rPr lang="es-PE" sz="1800" dirty="0"/>
              <a:t>se podrá observar datos sobre los exámenes que que mis estudiantes han tomado.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estadística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3F84DC-1CC6-4361-8EA0-280728A31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66" t="6510" r="12578" b="27230"/>
          <a:stretch/>
        </p:blipFill>
        <p:spPr>
          <a:xfrm>
            <a:off x="2701805" y="1723294"/>
            <a:ext cx="9490195" cy="47590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CBB22D-26D8-4CD3-AAC8-1D678A382A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32" t="5312" r="9012"/>
          <a:stretch/>
        </p:blipFill>
        <p:spPr>
          <a:xfrm>
            <a:off x="0" y="1531462"/>
            <a:ext cx="2644532" cy="42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Inicio de sesión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docente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AFD600-08E0-454A-AAB5-09F5BFB1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786304"/>
            <a:ext cx="3429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usuarios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C7C898-5CBB-4CC0-9E9D-CF3C21F0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68" y="1554858"/>
            <a:ext cx="4207264" cy="52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datos: </a:t>
            </a:r>
            <a:r>
              <a:rPr lang="es-PE" sz="1800" dirty="0"/>
              <a:t>Podemos visualizar todos nuestros datos, y tenemos un botón donde podemos modificar algún valor.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perfil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87F9A9-FC90-41E9-BFE3-C975074D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66" y="1526241"/>
            <a:ext cx="8670094" cy="40732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FC9B118-9929-465A-934C-E5BBA968D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1416"/>
            <a:ext cx="3139773" cy="3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Editar mis datos: </a:t>
            </a:r>
            <a:r>
              <a:rPr lang="es-PE" sz="1800" dirty="0"/>
              <a:t>Actualizaremos nuestros datos, por si nos equivocamos en algún sentido</a:t>
            </a:r>
            <a:br>
              <a:rPr lang="es-PE" sz="18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perfil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107944-B244-463C-9B8F-957AFCB44BB9}"/>
              </a:ext>
            </a:extLst>
          </p:cNvPr>
          <p:cNvSpPr txBox="1"/>
          <p:nvPr/>
        </p:nvSpPr>
        <p:spPr>
          <a:xfrm>
            <a:off x="5017476" y="5495830"/>
            <a:ext cx="6096000" cy="8617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1800" b="1" i="1" dirty="0"/>
              <a:t>Nota: </a:t>
            </a:r>
            <a:r>
              <a:rPr lang="es-PE" sz="1600" dirty="0"/>
              <a:t>El código de estudiante, el usuario, y el correo son datos únicos, y el sistema no te dejará actualizar estos datos si algún usuario ya tiene registrado alguno de ellos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525931-DBEF-41DF-A63F-20ACF841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036" y="973016"/>
            <a:ext cx="8612224" cy="37917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224CED-3924-4BFF-A20B-A79AD0F3A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1416"/>
            <a:ext cx="3139773" cy="39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31468A-418F-488C-A2AD-FE56482D4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511" y="1588510"/>
            <a:ext cx="3848978" cy="52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Crear Pregunta: </a:t>
            </a:r>
            <a:r>
              <a:rPr lang="es-PE" sz="1800" dirty="0"/>
              <a:t>y puedes agregar información como la categoría , nivel de complejidad y tipo de pregunta, el tipo de pregunta modifica a tiempo real el formulario.</a:t>
            </a:r>
            <a:endParaRPr lang="es-PE" sz="2000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preguntas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731C149-7529-44A9-9581-BD1D97C9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85" y="1254017"/>
            <a:ext cx="2912903" cy="551019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BE310EE-0A15-426A-BC7F-540D3AFEA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601" y="1694480"/>
            <a:ext cx="1722194" cy="133822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14F0CB9-4649-4FE2-98D6-262A4DB89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558" y="1770366"/>
            <a:ext cx="1796928" cy="94920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1ABFE36-0559-4DB2-A6A8-080B46981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2758" y="4019609"/>
            <a:ext cx="1875264" cy="114391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87F3359-C710-4DDE-9D21-CC26BD2B6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6" y="2015143"/>
            <a:ext cx="2912904" cy="3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82508" y="2960077"/>
            <a:ext cx="5316414" cy="346688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PE" sz="2000" dirty="0"/>
              <a:t>En la sección de escoger una alternativa correcta, vemos que se actualizó la lista con las alternativas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preguntas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E50454-3C02-4BEC-A485-081ACBD4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954" y="104581"/>
            <a:ext cx="2919046" cy="591199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4858551-EB1C-47D9-BC3E-6D6008653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6107871"/>
            <a:ext cx="7867650" cy="63817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0927C2E-BDA3-4DA2-BC1E-58B4FC0CD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" y="2015143"/>
            <a:ext cx="2912904" cy="3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preguntas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660128-00A7-4A56-8C94-B1D1A3CBF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00"/>
          <a:stretch/>
        </p:blipFill>
        <p:spPr>
          <a:xfrm>
            <a:off x="2975850" y="0"/>
            <a:ext cx="9216150" cy="685800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40" y="556278"/>
            <a:ext cx="3545218" cy="202651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2"/>
            </a:pPr>
            <a:r>
              <a:rPr lang="es-PE" sz="2000" b="1" dirty="0"/>
              <a:t>Sección mis preguntas: </a:t>
            </a:r>
            <a:r>
              <a:rPr lang="es-PE" sz="1600" dirty="0"/>
              <a:t>Podemos mirar la pregunta, editarlo y eliminarlo.</a:t>
            </a:r>
            <a:br>
              <a:rPr lang="es-PE" sz="1600" dirty="0"/>
            </a:br>
            <a:r>
              <a:rPr lang="es-PE" sz="1600" dirty="0"/>
              <a:t>También podemos filtrar las preguntas, según categorías</a:t>
            </a:r>
            <a:endParaRPr lang="es-PE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D5DB23-D04E-46D0-9F51-28321A9A5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" y="2015143"/>
            <a:ext cx="2912904" cy="3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2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80B5DF-1A47-473F-93D4-CA616A813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3" r="14083"/>
          <a:stretch/>
        </p:blipFill>
        <p:spPr>
          <a:xfrm>
            <a:off x="0" y="-1"/>
            <a:ext cx="12192000" cy="7296491"/>
          </a:xfrm>
          <a:prstGeom prst="rect">
            <a:avLst/>
          </a:prstGeom>
        </p:spPr>
      </p:pic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preguntas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740" y="556278"/>
            <a:ext cx="3545218" cy="202651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3"/>
            </a:pPr>
            <a:r>
              <a:rPr lang="es-PE" sz="2000" b="1" dirty="0"/>
              <a:t>Sección todas las preguntas:</a:t>
            </a:r>
            <a:br>
              <a:rPr lang="es-PE" sz="1600" dirty="0"/>
            </a:br>
            <a:r>
              <a:rPr lang="es-PE" sz="1600" dirty="0"/>
              <a:t>Podemos filtrar las preguntas, según categorías, editar, mirar, y eliminar solo las que nos pertenecen</a:t>
            </a:r>
            <a:endParaRPr lang="es-PE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23C3A3-4BB8-410B-9179-A7F695815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" y="2015143"/>
            <a:ext cx="2912904" cy="39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Crear cuenta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docente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7DCEB5-9BCE-4E65-BFBB-84FF24DB0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45" y="1354015"/>
            <a:ext cx="3140509" cy="55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Vista perfil</a:t>
            </a:r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E3F3E4B7-727A-417C-B476-1EDFC67E0E1B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Modo docente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529F32-4076-4C1B-8F04-B50E672C9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284"/>
            <a:ext cx="12192000" cy="57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usuarios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6AF7B5-A089-4FDA-97BE-E83E3A24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376" y="1617692"/>
            <a:ext cx="7437248" cy="51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estudiantes: </a:t>
            </a:r>
            <a:r>
              <a:rPr lang="es-PE" sz="1800" dirty="0"/>
              <a:t>Podrá visualizar toda la lista de estudiantes que existen en el sistema, y podrá filtrarlo por sus datos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docentes: </a:t>
            </a:r>
            <a:r>
              <a:rPr lang="es-PE" sz="1800" dirty="0"/>
              <a:t>Podrá ver una lista de tarjetas con los docentes existentes y sus exámenes</a:t>
            </a:r>
            <a:br>
              <a:rPr lang="es-PE" sz="2000" b="1" i="1" dirty="0">
                <a:solidFill>
                  <a:srgbClr val="0070C0"/>
                </a:solidFill>
              </a:rPr>
            </a:b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usuarios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B59924-91EA-43C5-883F-9B944F2C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67" y="809297"/>
            <a:ext cx="6506309" cy="26080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313FB7-52EB-4E3F-9CB3-54761E67D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67" y="4288740"/>
            <a:ext cx="6559061" cy="23316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5EAC83-54FA-49E9-BDE0-B072A645E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0" y="1579719"/>
            <a:ext cx="2901462" cy="42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F6FC76-715E-40FA-861C-145487253DE6}"/>
              </a:ext>
            </a:extLst>
          </p:cNvPr>
          <p:cNvSpPr/>
          <p:nvPr/>
        </p:nvSpPr>
        <p:spPr>
          <a:xfrm>
            <a:off x="2681942" y="292129"/>
            <a:ext cx="655066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6000" b="1" dirty="0">
                <a:ln/>
                <a:solidFill>
                  <a:srgbClr val="FF0000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Gabriola" panose="04040605051002020D02" pitchFamily="82" charset="0"/>
              </a:rPr>
              <a:t>Zona Exámenes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F8E5CC-F313-4278-A956-DBBF8C09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755" y="1631388"/>
            <a:ext cx="7396489" cy="52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PE" sz="2000" b="1" dirty="0"/>
              <a:t>Ver mis notas: </a:t>
            </a:r>
            <a:r>
              <a:rPr lang="es-PE" sz="1800" dirty="0"/>
              <a:t>Si no tiene notas registradas, aparecerá este mensaje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b="1" i="1" dirty="0">
                <a:solidFill>
                  <a:srgbClr val="0070C0"/>
                </a:solidFill>
              </a:rPr>
            </a:br>
            <a:br>
              <a:rPr lang="es-PE" sz="2000" b="1" i="1" dirty="0">
                <a:solidFill>
                  <a:srgbClr val="0070C0"/>
                </a:solidFill>
              </a:rPr>
            </a:br>
            <a:r>
              <a:rPr lang="es-PE" sz="1800" i="1" dirty="0"/>
              <a:t>pero si tienes notas registradas, podrás ver tus notas, tus respuestas, la hora de inicio y de culminación y mucho más.</a:t>
            </a: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DEB6CA-C7B3-4217-9753-AFB376DB5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02"/>
          <a:stretch/>
        </p:blipFill>
        <p:spPr>
          <a:xfrm>
            <a:off x="3283649" y="735841"/>
            <a:ext cx="8839611" cy="21832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4E09C9-2F71-4247-B073-465BE67C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769" y="4448907"/>
            <a:ext cx="8839611" cy="21218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3A2F16-FB43-4AF9-844C-29BA8AD25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11769" y="93785"/>
            <a:ext cx="8587154" cy="633317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s-PE" sz="2000" b="1" dirty="0"/>
              <a:t>Ver notas de estudiantes: </a:t>
            </a:r>
            <a:r>
              <a:rPr lang="es-PE" sz="1800" dirty="0"/>
              <a:t>podemos ver una lista de todos los estudiantes que tomaron nuestros exámenes, podemos filtrarlo por notas, nombre de estudiante, etc.</a:t>
            </a:r>
            <a:br>
              <a:rPr lang="es-PE" sz="1800" dirty="0"/>
            </a:br>
            <a:r>
              <a:rPr lang="es-PE" sz="1800" i="1" dirty="0">
                <a:solidFill>
                  <a:srgbClr val="00B050"/>
                </a:solidFill>
              </a:rPr>
              <a:t>En el apartado “</a:t>
            </a:r>
            <a:r>
              <a:rPr lang="es-PE" sz="1800" i="1" dirty="0" err="1">
                <a:solidFill>
                  <a:srgbClr val="00B050"/>
                </a:solidFill>
              </a:rPr>
              <a:t>Boton</a:t>
            </a:r>
            <a:r>
              <a:rPr lang="es-PE" sz="1800" i="1" dirty="0">
                <a:solidFill>
                  <a:srgbClr val="00B050"/>
                </a:solidFill>
              </a:rPr>
              <a:t> ver”, podemos ver detalladamente la respuesta del examen del estudiante.</a:t>
            </a:r>
            <a:br>
              <a:rPr lang="es-PE" sz="2000" dirty="0"/>
            </a:br>
            <a:br>
              <a:rPr lang="es-PE" sz="2000" dirty="0"/>
            </a:br>
            <a:endParaRPr lang="es-PE" sz="2000" dirty="0"/>
          </a:p>
          <a:p>
            <a:pPr marL="514350" lvl="0" indent="-514350">
              <a:buFont typeface="+mj-lt"/>
              <a:buAutoNum type="arabicPeriod" startAt="2"/>
            </a:pPr>
            <a:endParaRPr lang="es-PE" sz="2000" dirty="0"/>
          </a:p>
          <a:p>
            <a:pPr marL="0" lvl="0" indent="0">
              <a:buNone/>
            </a:pP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dirty="0"/>
            </a:br>
            <a:br>
              <a:rPr lang="es-PE" sz="2000" b="1" i="1" dirty="0">
                <a:solidFill>
                  <a:srgbClr val="0070C0"/>
                </a:solidFill>
              </a:rPr>
            </a:br>
            <a:endParaRPr lang="en-US" sz="2000" i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3603BC6C-B4CE-4DC0-B14A-5D9D4DFB5650}"/>
              </a:ext>
            </a:extLst>
          </p:cNvPr>
          <p:cNvSpPr txBox="1">
            <a:spLocks/>
          </p:cNvSpPr>
          <p:nvPr/>
        </p:nvSpPr>
        <p:spPr>
          <a:xfrm>
            <a:off x="68740" y="-431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none" spc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[z] Arista Light" panose="02000506000000020004" pitchFamily="2" charset="0"/>
              </a:rPr>
              <a:t>Modulo examen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21CADE-A80A-454A-828E-2F0DD6113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5" r="7797"/>
          <a:stretch/>
        </p:blipFill>
        <p:spPr>
          <a:xfrm>
            <a:off x="3518499" y="1822938"/>
            <a:ext cx="8519191" cy="45485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0987E8-3F14-4642-9A2D-4CAAA3857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" y="1043353"/>
            <a:ext cx="3092269" cy="4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2012</TotalTime>
  <Words>1194</Words>
  <Application>Microsoft Office PowerPoint</Application>
  <PresentationFormat>Panorámica</PresentationFormat>
  <Paragraphs>183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[z] Arista Light</vt:lpstr>
      <vt:lpstr>AdLib Th</vt:lpstr>
      <vt:lpstr>Anklepants</vt:lpstr>
      <vt:lpstr>Century Gothic</vt:lpstr>
      <vt:lpstr>Gabriola</vt:lpstr>
      <vt:lpstr>Jellyka CuttyCupcakes</vt:lpstr>
      <vt:lpstr>Times New Roman</vt:lpstr>
      <vt:lpstr>Wingdings</vt:lpstr>
      <vt:lpstr>Watermark Design Template</vt:lpstr>
      <vt:lpstr>Manual de 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probabilisticos</dc:title>
  <dc:creator>Sebastián EPH</dc:creator>
  <cp:lastModifiedBy>Sebastián EPH</cp:lastModifiedBy>
  <cp:revision>104</cp:revision>
  <dcterms:created xsi:type="dcterms:W3CDTF">2020-07-12T22:42:22Z</dcterms:created>
  <dcterms:modified xsi:type="dcterms:W3CDTF">2021-01-18T04:11:54Z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