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3" r:id="rId2"/>
    <p:sldId id="313" r:id="rId3"/>
    <p:sldId id="324" r:id="rId4"/>
    <p:sldId id="287" r:id="rId5"/>
    <p:sldId id="326" r:id="rId6"/>
    <p:sldId id="300" r:id="rId7"/>
    <p:sldId id="325" r:id="rId8"/>
    <p:sldId id="306" r:id="rId9"/>
    <p:sldId id="304" r:id="rId10"/>
    <p:sldId id="308" r:id="rId11"/>
    <p:sldId id="309" r:id="rId12"/>
    <p:sldId id="327" r:id="rId13"/>
    <p:sldId id="310" r:id="rId14"/>
    <p:sldId id="328" r:id="rId15"/>
    <p:sldId id="311" r:id="rId16"/>
    <p:sldId id="312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7449" autoAdjust="0"/>
  </p:normalViewPr>
  <p:slideViewPr>
    <p:cSldViewPr snapToGrid="0">
      <p:cViewPr varScale="1">
        <p:scale>
          <a:sx n="163" d="100"/>
          <a:sy n="163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1/17/2021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1/17/2021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1/17/2021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1/17/2021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4008" y="1955068"/>
            <a:ext cx="9144000" cy="2387600"/>
          </a:xfrm>
        </p:spPr>
        <p:txBody>
          <a:bodyPr>
            <a:noAutofit/>
          </a:bodyPr>
          <a:lstStyle/>
          <a:p>
            <a:r>
              <a:rPr lang="en-US" dirty="0">
                <a:latin typeface="Anklepants" panose="00000400000000000000" pitchFamily="2" charset="0"/>
              </a:rPr>
              <a:t>Manual de 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>
                <a:latin typeface="Anklepants" panose="00000400000000000000" pitchFamily="2" charset="0"/>
              </a:rPr>
              <a:t>Usuario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 and </a:t>
            </a:r>
            <a:r>
              <a:rPr lang="es-PE" dirty="0" err="1">
                <a:latin typeface="Jellyka CuttyCupcakes" panose="02000500000000000000" pitchFamily="2" charset="0"/>
              </a:rPr>
              <a:t>JosueChuqui</a:t>
            </a:r>
            <a:endParaRPr lang="es-PE" dirty="0">
              <a:latin typeface="Jellyka CuttyCupcakes" panose="020005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13B583-AA5D-44DC-BDBB-5E9F8E54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8324" y="903231"/>
            <a:ext cx="4876800" cy="48768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98FD64C-3E9A-46B6-ADCC-3C55D9292763}"/>
              </a:ext>
            </a:extLst>
          </p:cNvPr>
          <p:cNvSpPr/>
          <p:nvPr/>
        </p:nvSpPr>
        <p:spPr>
          <a:xfrm>
            <a:off x="820615" y="4342668"/>
            <a:ext cx="5261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sz="2000" b="1" dirty="0">
                <a:ln/>
                <a:solidFill>
                  <a:srgbClr val="7030A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dLib Th" panose="00000600000000020000" pitchFamily="2" charset="0"/>
              </a:rPr>
              <a:t>Modo: estudiante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s-PE" sz="2000" b="1" dirty="0"/>
              <a:t>Tomando examen: </a:t>
            </a:r>
            <a:r>
              <a:rPr lang="es-PE" sz="1800" dirty="0"/>
              <a:t>El examen tiene varias variantes, como el la fecha de inicio, la fecha de culminación o el tiempo </a:t>
            </a:r>
            <a:r>
              <a:rPr lang="es-PE" sz="1800" dirty="0" err="1"/>
              <a:t>limite.</a:t>
            </a:r>
            <a:r>
              <a:rPr lang="es-PE" sz="1800" i="1" dirty="0" err="1"/>
              <a:t>Se</a:t>
            </a:r>
            <a:r>
              <a:rPr lang="es-PE" sz="1800" i="1" dirty="0"/>
              <a:t> puede notar en la parte inferior 3 barras, estas barras indican todas las preguntas que se respondieron correctamente, mal o si no lo respondió.</a:t>
            </a:r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0" lvl="0" indent="0">
              <a:buNone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r>
              <a:rPr lang="es-PE" sz="1800" b="1" i="1" dirty="0"/>
              <a:t>Resumen de examen: </a:t>
            </a:r>
            <a:r>
              <a:rPr lang="es-PE" sz="1800" i="1" dirty="0"/>
              <a:t>Se detalla toda la información del examen y también se muestran todos las preguntas con su </a:t>
            </a:r>
            <a:r>
              <a:rPr lang="es-PE" sz="1800" i="1" dirty="0" err="1"/>
              <a:t>feedback</a:t>
            </a:r>
            <a:r>
              <a:rPr lang="es-PE" sz="1800" i="1" dirty="0"/>
              <a:t> y la respuesta correcta.</a:t>
            </a:r>
            <a:endParaRPr lang="es-PE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87169B-F260-4F82-8318-A736EA55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45" y="1194783"/>
            <a:ext cx="6410921" cy="2026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9E6C90-5E86-441C-8E56-04B27A5E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643" y="3975535"/>
            <a:ext cx="7486724" cy="2816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221C68-243D-4B9D-B803-5F9153401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B0C72-F631-4F1D-963F-E8A3C6B5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41031"/>
            <a:ext cx="60325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A2B7D2-4AF7-4A3A-9B6B-6A240C28A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AA47F-65AF-4887-920A-8F0C4B5A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1" t="5312"/>
          <a:stretch/>
        </p:blipFill>
        <p:spPr>
          <a:xfrm>
            <a:off x="4052293" y="1588444"/>
            <a:ext cx="4087414" cy="5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AC996C8-72A5-4D24-995F-3CB34F190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3" t="5312" r="7318"/>
          <a:stretch/>
        </p:blipFill>
        <p:spPr>
          <a:xfrm>
            <a:off x="140676" y="1852246"/>
            <a:ext cx="2450123" cy="381271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metadatos de preguntas: </a:t>
            </a:r>
            <a:r>
              <a:rPr lang="es-PE" sz="1800" dirty="0"/>
              <a:t>se podrá observar datos sobre los exámenes que he tomado, se muestra el total de preguntas en blanco, correctas y las equivocadas.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F82DE-28DD-4908-8113-C7A6180AB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69" y="1895348"/>
            <a:ext cx="9165848" cy="39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C7C898-5CBB-4CC0-9E9D-CF3C21F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68" y="1554858"/>
            <a:ext cx="4207264" cy="52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datos: </a:t>
            </a:r>
            <a:r>
              <a:rPr lang="es-PE" sz="1800" dirty="0"/>
              <a:t>Podemos visualizar todos nuestros datos, y tenemos un botón donde podemos modificar algún valor.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87F9A9-FC90-41E9-BFE3-C975074D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1526241"/>
            <a:ext cx="8670094" cy="40732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1E175D-A14F-4A93-888C-0DDD58A3A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Editar mis datos: </a:t>
            </a:r>
            <a:r>
              <a:rPr lang="es-PE" sz="1800" dirty="0"/>
              <a:t>Actualizaremos nuestros datos, por si nos equivocamos en algún sentido</a:t>
            </a:r>
            <a:br>
              <a:rPr lang="es-PE" sz="18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107944-B244-463C-9B8F-957AFCB44BB9}"/>
              </a:ext>
            </a:extLst>
          </p:cNvPr>
          <p:cNvSpPr txBox="1"/>
          <p:nvPr/>
        </p:nvSpPr>
        <p:spPr>
          <a:xfrm>
            <a:off x="5017476" y="5495830"/>
            <a:ext cx="6096000" cy="8617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800" b="1" i="1" dirty="0"/>
              <a:t>Nota: </a:t>
            </a:r>
            <a:r>
              <a:rPr lang="es-PE" sz="1600" dirty="0"/>
              <a:t>El código de estudiante, el usuario, y el correo son datos únicos, y el sistema no te dejará actualizar estos datos si algún usuario ya tiene registrado alguno de ellos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525931-DBEF-41DF-A63F-20ACF841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36" y="973016"/>
            <a:ext cx="8612224" cy="37917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8787F8-86BD-4AD1-9DA8-64302F212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E68D2-5FD7-43D8-BCBC-06331FA9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CA32F-4D53-430E-A0BB-3F6C43EB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1BA6AB-6F0B-460B-AB80-0894C3EB7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7"/>
          <a:stretch/>
        </p:blipFill>
        <p:spPr>
          <a:xfrm>
            <a:off x="0" y="-58004"/>
            <a:ext cx="12192000" cy="62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Inicio de sesión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AFD600-08E0-454A-AAB5-09F5BFB1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786304"/>
            <a:ext cx="3429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Crear cuenta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DCEB5-9BCE-4E65-BFBB-84FF24D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5" y="1354015"/>
            <a:ext cx="3140509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Vista perfil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A3CAF5-2326-4EDA-AD51-3502D7DF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012"/>
            <a:ext cx="12192000" cy="55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6AF7B5-A089-4FDA-97BE-E83E3A24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76" y="1617692"/>
            <a:ext cx="7437248" cy="51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estudiantes: </a:t>
            </a:r>
            <a:r>
              <a:rPr lang="es-PE" sz="1800" dirty="0"/>
              <a:t>Podrá visualizar toda la lista de estudiantes que existen en el sistema, y podrá filtrarlo por sus datos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docentes: </a:t>
            </a:r>
            <a:r>
              <a:rPr lang="es-PE" sz="1800" dirty="0"/>
              <a:t>Podrá ver una lista de tarjetas con los docentes existentes y </a:t>
            </a:r>
            <a:r>
              <a:rPr lang="es-PE" sz="1800"/>
              <a:t>sus exámenes.</a:t>
            </a: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B59924-91EA-43C5-883F-9B944F2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67" y="809297"/>
            <a:ext cx="6506309" cy="26080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313FB7-52EB-4E3F-9CB3-54761E67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7" y="4288740"/>
            <a:ext cx="6559061" cy="2331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B1B419-C7FE-4730-A0CF-63C99F235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" y="1579719"/>
            <a:ext cx="2901462" cy="42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exámenes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B69854-A085-49BF-BDF4-3BE9CB43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68" y="1552751"/>
            <a:ext cx="4458402" cy="53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notas: </a:t>
            </a:r>
            <a:r>
              <a:rPr lang="es-PE" sz="1800" dirty="0"/>
              <a:t>Si no tiene notas registradas, aparecerá este mensaje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br>
              <a:rPr lang="es-PE" sz="2000" b="1" i="1" dirty="0">
                <a:solidFill>
                  <a:srgbClr val="0070C0"/>
                </a:solidFill>
              </a:rPr>
            </a:br>
            <a:r>
              <a:rPr lang="es-PE" sz="1800" i="1" dirty="0"/>
              <a:t>pero si tienes notas registradas, podrás ver tus notas, tus respuestas, la hora de inicio y de culminación y mucho más.</a:t>
            </a: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DEB6CA-C7B3-4217-9753-AFB376DB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02"/>
          <a:stretch/>
        </p:blipFill>
        <p:spPr>
          <a:xfrm>
            <a:off x="3283649" y="735841"/>
            <a:ext cx="8839611" cy="2183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4E09C9-2F71-4247-B073-465BE67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69" y="4448907"/>
            <a:ext cx="8839611" cy="2121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82AF52-B275-49DC-B5B7-9E4A43065D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todos los exámenes: </a:t>
            </a:r>
            <a:r>
              <a:rPr lang="es-PE" sz="1800" dirty="0"/>
              <a:t>Podrá ver en tarjetas todos los exámenes disponibles y de todos los docentes, dando al botón azul, podrá tomar el examen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9A9CCF-C4A1-4967-AEDF-4DDD6C4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56" y="1445174"/>
            <a:ext cx="8568243" cy="42998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F3FA23-B5DF-46F2-97FB-F5434C65C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1810</TotalTime>
  <Words>669</Words>
  <Application>Microsoft Office PowerPoint</Application>
  <PresentationFormat>Panorámica</PresentationFormat>
  <Paragraphs>110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[z] Arista Light</vt:lpstr>
      <vt:lpstr>AdLib Th</vt:lpstr>
      <vt:lpstr>Anklepants</vt:lpstr>
      <vt:lpstr>Century Gothic</vt:lpstr>
      <vt:lpstr>Gabriola</vt:lpstr>
      <vt:lpstr>Jellyka CuttyCupcakes</vt:lpstr>
      <vt:lpstr>Times New Roman</vt:lpstr>
      <vt:lpstr>Wingdings</vt:lpstr>
      <vt:lpstr>Watermark Design Template</vt:lpstr>
      <vt:lpstr>Manual de 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91</cp:revision>
  <dcterms:created xsi:type="dcterms:W3CDTF">2020-07-12T22:42:22Z</dcterms:created>
  <dcterms:modified xsi:type="dcterms:W3CDTF">2021-01-18T04:11:44Z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