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7" r:id="rId3"/>
    <p:sldId id="324" r:id="rId4"/>
    <p:sldId id="323" r:id="rId5"/>
    <p:sldId id="325" r:id="rId6"/>
    <p:sldId id="300" r:id="rId7"/>
    <p:sldId id="326" r:id="rId8"/>
    <p:sldId id="306" r:id="rId9"/>
    <p:sldId id="313" r:id="rId10"/>
    <p:sldId id="314" r:id="rId11"/>
    <p:sldId id="315" r:id="rId12"/>
    <p:sldId id="304" r:id="rId13"/>
    <p:sldId id="308" r:id="rId14"/>
    <p:sldId id="309" r:id="rId15"/>
    <p:sldId id="316" r:id="rId16"/>
    <p:sldId id="317" r:id="rId17"/>
    <p:sldId id="327" r:id="rId18"/>
    <p:sldId id="310" r:id="rId19"/>
    <p:sldId id="318" r:id="rId20"/>
    <p:sldId id="328" r:id="rId21"/>
    <p:sldId id="311" r:id="rId22"/>
    <p:sldId id="312" r:id="rId23"/>
    <p:sldId id="329" r:id="rId24"/>
    <p:sldId id="319" r:id="rId25"/>
    <p:sldId id="320" r:id="rId26"/>
    <p:sldId id="321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6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8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1/22/2022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1/22/2022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Docente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Ver examen detallado: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9B0EA-2946-44B9-9EED-0FF1CC388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r="7698"/>
          <a:stretch/>
        </p:blipFill>
        <p:spPr>
          <a:xfrm>
            <a:off x="3370386" y="525596"/>
            <a:ext cx="8752874" cy="2974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D63119-EA80-4340-A90E-B1576704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3589021"/>
            <a:ext cx="3003148" cy="142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D651CD-D303-4BF3-829F-78AA0CF30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49" y="3632946"/>
            <a:ext cx="3270005" cy="13339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C4B557-4DA3-4180-9CB7-C0723AA02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675" y="5154320"/>
            <a:ext cx="3003148" cy="14124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CC7FA4-0318-4EBD-BDC2-2E41CC7A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983" y="5099445"/>
            <a:ext cx="3271371" cy="152216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10DC94-EDA9-4AA6-ABAE-BA6D011E8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Ver mis exámenes: </a:t>
            </a:r>
            <a:r>
              <a:rPr lang="es-PE" sz="1800" dirty="0"/>
              <a:t>Usted podrá ver sus exámenes, podrá tomarlos como también eliminarlos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3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D5AB7-F444-4835-B667-99405AA8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1" y="1419348"/>
            <a:ext cx="8763999" cy="3542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096C04-344E-4A88-937C-E8238B42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usted como docente también puede tomar tanto tu examen como la de otros docentes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4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A41F2-59C4-408F-8DF4-BA5D7FC4F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8559" r="914" b="3017"/>
          <a:stretch/>
        </p:blipFill>
        <p:spPr>
          <a:xfrm>
            <a:off x="3264877" y="1143001"/>
            <a:ext cx="8821616" cy="44664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A0A841-CCF5-4130-9130-77EE6F4E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limite. </a:t>
            </a:r>
            <a:r>
              <a:rPr lang="es-PE" sz="1800" i="1" dirty="0"/>
              <a:t>Se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0" lvl="0" indent="0">
              <a:buNone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45" y="3805959"/>
            <a:ext cx="6699705" cy="25208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7A1622-6673-44B5-94AF-FB498B229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115BEC-3B84-475E-89D5-BC875C4DE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3398FF-3BD9-43E8-918A-F442D9893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0" t="4968" r="39527" b="30613"/>
          <a:stretch/>
        </p:blipFill>
        <p:spPr>
          <a:xfrm>
            <a:off x="3452447" y="1594337"/>
            <a:ext cx="2778368" cy="4037894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s-PE" sz="2000" b="1" dirty="0"/>
              <a:t>Crear examen: </a:t>
            </a:r>
            <a:r>
              <a:rPr lang="es-PE" sz="1800" dirty="0"/>
              <a:t>Este apartado tiene varias opciones, para crear preguntas, como habilitar el la fecha de activación, la de culminación, también podemos agregar el tiempo limite.</a:t>
            </a:r>
            <a:endParaRPr lang="es-PE" sz="1800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EB7B38-659C-4572-96BE-F596BBA7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52" y="1594337"/>
            <a:ext cx="2562810" cy="4985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EC2EC7-2B72-4763-BD75-6CB0C4F2BB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407"/>
          <a:stretch/>
        </p:blipFill>
        <p:spPr>
          <a:xfrm>
            <a:off x="6600719" y="1599491"/>
            <a:ext cx="2496389" cy="4032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4A37D4-220D-4F35-B53D-F43487671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s-PE" sz="2000" b="1" dirty="0"/>
              <a:t>Seleccionar preguntas: </a:t>
            </a:r>
            <a:r>
              <a:rPr lang="es-PE" sz="1800" dirty="0" err="1"/>
              <a:t>Aca</a:t>
            </a:r>
            <a:r>
              <a:rPr lang="es-PE" sz="1800" dirty="0"/>
              <a:t> podemos filtrar las preguntas por categoría, nivel de complejidad o el tipo de pregunta.</a:t>
            </a:r>
            <a:br>
              <a:rPr lang="es-PE" sz="1800" dirty="0"/>
            </a:br>
            <a:r>
              <a:rPr lang="es-PE" sz="1800" dirty="0"/>
              <a:t>Cada pregunta tiene un </a:t>
            </a:r>
            <a:r>
              <a:rPr lang="es-PE" sz="1800" dirty="0" err="1"/>
              <a:t>check</a:t>
            </a:r>
            <a:r>
              <a:rPr lang="es-PE" sz="1800" dirty="0"/>
              <a:t> para seleccionar las preguntas</a:t>
            </a:r>
            <a:r>
              <a:rPr lang="es-PE" sz="1800" b="1" dirty="0"/>
              <a:t>.</a:t>
            </a:r>
            <a:br>
              <a:rPr lang="es-PE" sz="1800" b="1" dirty="0"/>
            </a:b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Luego de este proceso tu examen ya está creado [</a:t>
            </a:r>
            <a:r>
              <a:rPr lang="es-PE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minimamente</a:t>
            </a: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preguntas]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A7E221-A770-4E62-AC5B-A787F099E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6"/>
          <a:stretch/>
        </p:blipFill>
        <p:spPr>
          <a:xfrm>
            <a:off x="4775115" y="1594339"/>
            <a:ext cx="5719076" cy="52636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2B9AF2-3E97-468E-B13B-444BD299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F6B4A4-AE60-43B8-90CE-6D80E5C8D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metadatos de mis estudiantes: </a:t>
            </a:r>
            <a:r>
              <a:rPr lang="es-PE" sz="1800" dirty="0"/>
              <a:t>se podrá observar datos sobre los exámenes que que mis estudiantes han tomado.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3F84DC-1CC6-4361-8EA0-280728A3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6" t="6510" r="12578" b="27230"/>
          <a:stretch/>
        </p:blipFill>
        <p:spPr>
          <a:xfrm>
            <a:off x="2701805" y="1723294"/>
            <a:ext cx="9490195" cy="4759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BB22D-26D8-4CD3-AAC8-1D678A382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C9B118-9929-465A-934C-E5BBA968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24CED-3924-4BFF-A20B-A79AD0F3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31468A-418F-488C-A2AD-FE56482D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11" y="1588510"/>
            <a:ext cx="3848978" cy="5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Crear Pregunta: </a:t>
            </a:r>
            <a:r>
              <a:rPr lang="es-PE" sz="1800" dirty="0"/>
              <a:t>y puedes agregar información como la categoría , nivel de complejidad y tipo de pregunta, el tipo de pregunta modifica a tiempo real el formulario.</a:t>
            </a: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31C149-7529-44A9-9581-BD1D97C9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85" y="1254017"/>
            <a:ext cx="2912903" cy="55101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E310EE-0A15-426A-BC7F-540D3AFE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01" y="1694480"/>
            <a:ext cx="1722194" cy="13382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14F0CB9-4649-4FE2-98D6-262A4DB8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58" y="1770366"/>
            <a:ext cx="1796928" cy="94920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1ABFE36-0559-4DB2-A6A8-080B46981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758" y="4019609"/>
            <a:ext cx="1875264" cy="114391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87F3359-C710-4DDE-9D21-CC26BD2B6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82508" y="2960077"/>
            <a:ext cx="5316414" cy="34668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dirty="0"/>
              <a:t>En la sección de escoger una alternativa correcta, vemos que se actualizó la lista con las alternativas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E50454-3C02-4BEC-A485-081ACBD4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54" y="104581"/>
            <a:ext cx="2919046" cy="59119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858551-EB1C-47D9-BC3E-6D600865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6107871"/>
            <a:ext cx="7867650" cy="6381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927C2E-BDA3-4DA2-BC1E-58B4FC0CD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660128-00A7-4A56-8C94-B1D1A3CBF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00"/>
          <a:stretch/>
        </p:blipFill>
        <p:spPr>
          <a:xfrm>
            <a:off x="2975850" y="0"/>
            <a:ext cx="9216150" cy="68580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s-PE" sz="2000" b="1" dirty="0"/>
              <a:t>Sección mis preguntas: </a:t>
            </a:r>
            <a:r>
              <a:rPr lang="es-PE" sz="1600" dirty="0"/>
              <a:t>Podemos mirar la pregunta, editarlo y eliminarlo.</a:t>
            </a:r>
            <a:br>
              <a:rPr lang="es-PE" sz="1600" dirty="0"/>
            </a:br>
            <a:r>
              <a:rPr lang="es-PE" sz="1600" dirty="0"/>
              <a:t>También podemos filtrar las preguntas, según categorías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D5DB23-D04E-46D0-9F51-28321A9A5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80B5DF-1A47-473F-93D4-CA616A81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" r="14083"/>
          <a:stretch/>
        </p:blipFill>
        <p:spPr>
          <a:xfrm>
            <a:off x="0" y="-1"/>
            <a:ext cx="12192000" cy="7296491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s-PE" sz="2000" b="1" dirty="0"/>
              <a:t>Sección todas las preguntas:</a:t>
            </a:r>
            <a:br>
              <a:rPr lang="es-PE" sz="1600" dirty="0"/>
            </a:br>
            <a:r>
              <a:rPr lang="es-PE" sz="1600" dirty="0"/>
              <a:t>Podemos filtrar las preguntas, según categorías, editar, mirar, y eliminar solo las que nos pertenecen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23C3A3-4BB8-410B-9179-A7F695815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529F32-4076-4C1B-8F04-B50E672C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284"/>
            <a:ext cx="12192000" cy="57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sus exámenes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5EAC83-54FA-49E9-BDE0-B072A645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F8E5CC-F313-4278-A956-DBBF8C09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5" y="1631388"/>
            <a:ext cx="7396489" cy="5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3A2F16-FB43-4AF9-844C-29BA8AD25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notas de estudiantes: </a:t>
            </a:r>
            <a:r>
              <a:rPr lang="es-PE" sz="1800" dirty="0"/>
              <a:t>podemos ver una lista de todos los estudiantes que tomaron nuestros exámenes, podemos filtrarlo por notas, nombre de estudiante, etc.</a:t>
            </a:r>
            <a:br>
              <a:rPr lang="es-PE" sz="1800" dirty="0"/>
            </a:br>
            <a:r>
              <a:rPr lang="es-PE" sz="1800" i="1" dirty="0">
                <a:solidFill>
                  <a:srgbClr val="00B050"/>
                </a:solidFill>
              </a:rPr>
              <a:t>En el apartado “</a:t>
            </a:r>
            <a:r>
              <a:rPr lang="es-PE" sz="1800" i="1" dirty="0" err="1">
                <a:solidFill>
                  <a:srgbClr val="00B050"/>
                </a:solidFill>
              </a:rPr>
              <a:t>Boton</a:t>
            </a:r>
            <a:r>
              <a:rPr lang="es-PE" sz="1800" i="1" dirty="0">
                <a:solidFill>
                  <a:srgbClr val="00B050"/>
                </a:solidFill>
              </a:rPr>
              <a:t> ver”, podemos ver detalladamente la respuesta del examen del estudiante.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21CADE-A80A-454A-828E-2F0DD6113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" r="7797"/>
          <a:stretch/>
        </p:blipFill>
        <p:spPr>
          <a:xfrm>
            <a:off x="3518499" y="1822938"/>
            <a:ext cx="8519191" cy="45485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0987E8-3F14-4642-9A2D-4CAAA385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2012</TotalTime>
  <Words>1192</Words>
  <Application>Microsoft Office PowerPoint</Application>
  <PresentationFormat>Panorámica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106</cp:revision>
  <dcterms:created xsi:type="dcterms:W3CDTF">2020-07-12T22:42:22Z</dcterms:created>
  <dcterms:modified xsi:type="dcterms:W3CDTF">2022-01-23T00:57:40Z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