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3" r:id="rId2"/>
    <p:sldId id="313" r:id="rId3"/>
    <p:sldId id="324" r:id="rId4"/>
    <p:sldId id="287" r:id="rId5"/>
    <p:sldId id="326" r:id="rId6"/>
    <p:sldId id="300" r:id="rId7"/>
    <p:sldId id="325" r:id="rId8"/>
    <p:sldId id="306" r:id="rId9"/>
    <p:sldId id="304" r:id="rId10"/>
    <p:sldId id="308" r:id="rId11"/>
    <p:sldId id="309" r:id="rId12"/>
    <p:sldId id="327" r:id="rId13"/>
    <p:sldId id="310" r:id="rId14"/>
    <p:sldId id="328" r:id="rId15"/>
    <p:sldId id="311" r:id="rId16"/>
    <p:sldId id="31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7449" autoAdjust="0"/>
  </p:normalViewPr>
  <p:slideViewPr>
    <p:cSldViewPr snapToGrid="0">
      <p:cViewPr>
        <p:scale>
          <a:sx n="150" d="100"/>
          <a:sy n="150" d="100"/>
        </p:scale>
        <p:origin x="10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1/22/2022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1/22/2022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estudiante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</a:t>
            </a:r>
            <a:r>
              <a:rPr lang="es-PE" sz="1800" dirty="0" err="1"/>
              <a:t>limite.</a:t>
            </a:r>
            <a:r>
              <a:rPr lang="es-PE" sz="1800" i="1" dirty="0" err="1"/>
              <a:t>Se</a:t>
            </a:r>
            <a:r>
              <a:rPr lang="es-PE" sz="1800" i="1" dirty="0"/>
              <a:t>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643" y="3975535"/>
            <a:ext cx="7486724" cy="2816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221C68-243D-4B9D-B803-5F915340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2B7D2-4AF7-4A3A-9B6B-6A240C28A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C996C8-72A5-4D24-995F-3CB34F19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3" t="5312" r="7318"/>
          <a:stretch/>
        </p:blipFill>
        <p:spPr>
          <a:xfrm>
            <a:off x="140676" y="1852246"/>
            <a:ext cx="2450123" cy="381271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1E175D-A14F-4A93-888C-0DDD58A3A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787F8-86BD-4AD1-9DA8-64302F21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68D2-5FD7-43D8-BCBC-06331FA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CA32F-4D53-430E-A0BB-3F6C43EB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355984-2577-4DA8-8C8D-43B8FE927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0" r="25732" b="25006"/>
          <a:stretch/>
        </p:blipFill>
        <p:spPr>
          <a:xfrm>
            <a:off x="0" y="0"/>
            <a:ext cx="12192000" cy="68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A3CAF5-2326-4EDA-AD51-3502D7DF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012"/>
            <a:ext cx="12192000" cy="55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</a:t>
            </a:r>
            <a:r>
              <a:rPr lang="es-PE" sz="1800"/>
              <a:t>sus exámenes.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B1B419-C7FE-4730-A0CF-63C99F235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B69854-A085-49BF-BDF4-3BE9CB43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8" y="1552751"/>
            <a:ext cx="4458402" cy="53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82AF52-B275-49DC-B5B7-9E4A43065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dando al botón azul, podrá tomar el examen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9A9CCF-C4A1-4967-AEDF-4DDD6C4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56" y="1445174"/>
            <a:ext cx="8568243" cy="4299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F3FA23-B5DF-46F2-97FB-F5434C65C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1814</TotalTime>
  <Words>667</Words>
  <Application>Microsoft Office PowerPoint</Application>
  <PresentationFormat>Panorámica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94</cp:revision>
  <dcterms:created xsi:type="dcterms:W3CDTF">2020-07-12T22:42:22Z</dcterms:created>
  <dcterms:modified xsi:type="dcterms:W3CDTF">2022-01-23T01:02:18Z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