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3" r:id="rId2"/>
    <p:sldId id="259" r:id="rId3"/>
    <p:sldId id="286" r:id="rId4"/>
    <p:sldId id="299" r:id="rId5"/>
    <p:sldId id="300" r:id="rId6"/>
    <p:sldId id="301" r:id="rId7"/>
    <p:sldId id="302" r:id="rId8"/>
    <p:sldId id="3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7449" autoAdjust="0"/>
  </p:normalViewPr>
  <p:slideViewPr>
    <p:cSldViewPr snapToGrid="0">
      <p:cViewPr varScale="1">
        <p:scale>
          <a:sx n="161" d="100"/>
          <a:sy n="161" d="100"/>
        </p:scale>
        <p:origin x="15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41D12-1BA0-4D16-B253-39E4DA7AD69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10782-FDC2-4F7C-A018-7A502E5089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0E036-A0EF-40EA-AC2B-818A5F8CFC1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6D52-512B-47DE-BC94-6C88A56CE9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9" name="Ova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AD9C-B2AB-4742-B9D5-88A1B5443D17}" type="datetime1">
              <a:rPr lang="en-US" smtClean="0"/>
              <a:t>1/19/2022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6FAA-2408-45A7-869F-2014C214FC1D}" type="datetime1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00D2-426F-4F92-907F-34BAC1037045}" type="datetime1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0A1930-6C43-4E8F-9426-A3A84C496FC0}" type="datetime1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7CD-D39E-4644-9F4A-FCA0A2101615}" type="datetime1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1651-45E6-4A2C-99B8-82F921298F2D}" type="datetime1">
              <a:rPr lang="en-US" smtClean="0"/>
              <a:t>1/19/2022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6B7-6F8B-402A-A5AA-EC8CCA413C89}" type="datetime1">
              <a:rPr lang="en-US" smtClean="0"/>
              <a:t>1/19/2022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8042-1CDC-4A3A-9348-8618A3117C5A}" type="datetime1">
              <a:rPr lang="en-US" smtClean="0"/>
              <a:t>1/19/2022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7805-3287-4562-914A-E3154CDB99E0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38138" indent="-3381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6D92-D8A0-4DA7-91C7-7D40AE100B92}" type="datetime1">
              <a:rPr lang="en-US" smtClean="0"/>
              <a:t>1/19/2022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CC7D-996C-4D51-8355-44BC67D378B3}" type="datetime1">
              <a:rPr lang="en-US" smtClean="0"/>
              <a:t>1/19/2022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0346F80-965E-4784-B7D3-29765BD94027}" type="datetime1">
              <a:rPr lang="en-US" smtClean="0"/>
              <a:t>1/19/2022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65110" y="1432554"/>
            <a:ext cx="9144000" cy="2387600"/>
          </a:xfrm>
        </p:spPr>
        <p:txBody>
          <a:bodyPr>
            <a:noAutofit/>
          </a:bodyPr>
          <a:lstStyle/>
          <a:p>
            <a:r>
              <a:rPr lang="en-US" dirty="0" err="1">
                <a:latin typeface="Anklepants" panose="00000400000000000000" pitchFamily="2" charset="0"/>
              </a:rPr>
              <a:t>Informaci</a:t>
            </a:r>
            <a:r>
              <a:rPr lang="en-US" dirty="0" err="1">
                <a:latin typeface="Intro " panose="02000000000000000000" pitchFamily="50" charset="0"/>
              </a:rPr>
              <a:t>ó</a:t>
            </a:r>
            <a:r>
              <a:rPr lang="en-US" dirty="0" err="1">
                <a:latin typeface="Anklepants" panose="00000400000000000000" pitchFamily="2" charset="0"/>
              </a:rPr>
              <a:t>n</a:t>
            </a:r>
            <a:br>
              <a:rPr lang="en-US" dirty="0">
                <a:latin typeface="Anklepants" panose="00000400000000000000" pitchFamily="2" charset="0"/>
              </a:rPr>
            </a:br>
            <a:r>
              <a:rPr lang="en-US" dirty="0" err="1">
                <a:latin typeface="Anklepants" panose="00000400000000000000" pitchFamily="2" charset="0"/>
              </a:rPr>
              <a:t>T</a:t>
            </a:r>
            <a:r>
              <a:rPr lang="en-US" sz="7000" dirty="0" err="1">
                <a:latin typeface="Anwik" panose="020B7200000000000000" pitchFamily="34" charset="0"/>
              </a:rPr>
              <a:t>É</a:t>
            </a:r>
            <a:r>
              <a:rPr lang="en-US" dirty="0" err="1">
                <a:latin typeface="Anklepants" panose="00000400000000000000" pitchFamily="2" charset="0"/>
              </a:rPr>
              <a:t>cnica</a:t>
            </a:r>
            <a:endParaRPr lang="en-US" dirty="0">
              <a:latin typeface="Anklepants" panose="00000400000000000000" pitchFamily="2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9243527" y="6382333"/>
            <a:ext cx="2948473" cy="422064"/>
          </a:xfrm>
        </p:spPr>
        <p:txBody>
          <a:bodyPr>
            <a:normAutofit/>
          </a:bodyPr>
          <a:lstStyle/>
          <a:p>
            <a:r>
              <a:rPr lang="en-US" dirty="0">
                <a:latin typeface="Jellyka CuttyCupcakes" panose="02000500000000000000" pitchFamily="2" charset="0"/>
              </a:rPr>
              <a:t>By </a:t>
            </a:r>
            <a:r>
              <a:rPr lang="es-PE" dirty="0">
                <a:latin typeface="Jellyka CuttyCupcakes" panose="02000500000000000000" pitchFamily="2" charset="0"/>
              </a:rPr>
              <a:t>SebastiánEPH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D9D27DF3-75DC-4056-8CE6-00670E3E4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6484" y="4142793"/>
            <a:ext cx="3365368" cy="205914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AA4B168D-EB6B-48D0-8AF6-95A75F798B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41502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32657" y="2988330"/>
            <a:ext cx="8823162" cy="31007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PE" b="1" dirty="0"/>
              <a:t>Software:</a:t>
            </a:r>
          </a:p>
          <a:p>
            <a:pPr lvl="0"/>
            <a:r>
              <a:rPr lang="es-PE" sz="2400" dirty="0"/>
              <a:t>IDE </a:t>
            </a:r>
            <a:r>
              <a:rPr lang="es-PE" sz="2400" dirty="0" err="1"/>
              <a:t>JetBrains</a:t>
            </a:r>
            <a:r>
              <a:rPr lang="es-PE" sz="2400" dirty="0"/>
              <a:t> </a:t>
            </a:r>
            <a:r>
              <a:rPr lang="es-PE" sz="2400" dirty="0" err="1"/>
              <a:t>WebStorm</a:t>
            </a:r>
            <a:endParaRPr lang="es-PE" sz="2400" dirty="0"/>
          </a:p>
          <a:p>
            <a:pPr lvl="0"/>
            <a:r>
              <a:rPr lang="es-PE" sz="2400" dirty="0"/>
              <a:t>Heidi SQL</a:t>
            </a:r>
          </a:p>
          <a:p>
            <a:pPr lvl="0"/>
            <a:r>
              <a:rPr lang="es-PE" sz="2400" dirty="0" err="1"/>
              <a:t>npm</a:t>
            </a:r>
            <a:r>
              <a:rPr lang="es-PE" sz="2400" dirty="0"/>
              <a:t> </a:t>
            </a:r>
            <a:r>
              <a:rPr lang="es-PE" sz="2400" dirty="0" err="1"/>
              <a:t>js</a:t>
            </a:r>
            <a:endParaRPr lang="es-PE" sz="2400" dirty="0"/>
          </a:p>
          <a:p>
            <a:pPr lvl="0"/>
            <a:r>
              <a:rPr lang="es-PE" sz="2400" dirty="0"/>
              <a:t>Git</a:t>
            </a:r>
          </a:p>
          <a:p>
            <a:pPr lvl="0"/>
            <a:r>
              <a:rPr lang="es-PE" sz="2400" dirty="0"/>
              <a:t>Mozilla </a:t>
            </a:r>
            <a:r>
              <a:rPr lang="es-PE" sz="2400" dirty="0" err="1"/>
              <a:t>Developers</a:t>
            </a:r>
            <a:endParaRPr lang="es-PE" sz="1200" dirty="0"/>
          </a:p>
          <a:p>
            <a:pPr marL="0" lvl="0" indent="0">
              <a:buNone/>
            </a:pPr>
            <a:endParaRPr lang="es-P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68740" y="816630"/>
            <a:ext cx="1212326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Softwares utilizados en el desarrollo</a:t>
            </a:r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2B12C679-374B-4A60-84FF-D31E1180BC7C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Información técnica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0523C5-CF14-4D30-9797-8DAA2934C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434" y="4336737"/>
            <a:ext cx="1993033" cy="199303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42A3CD5-8FEA-4636-9F6A-4A9E6010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385" y="4224020"/>
            <a:ext cx="2174663" cy="217466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EB3F515-535F-4DB7-A3D5-82EEB416E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483" y="4336736"/>
            <a:ext cx="1993034" cy="199303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0A15381-FFDB-49A5-B22B-7F60BB6A25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41" y="2557316"/>
            <a:ext cx="3228315" cy="125635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C465A7C-8106-46DF-B7F6-85C229C64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689" y="2018795"/>
            <a:ext cx="1943691" cy="194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47317" y="2509911"/>
            <a:ext cx="10515600" cy="33183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PE" b="1" dirty="0"/>
              <a:t>Lenguajes Utilizados:</a:t>
            </a:r>
          </a:p>
          <a:p>
            <a:pPr lvl="0"/>
            <a:r>
              <a:rPr lang="es-PE" sz="2400" dirty="0"/>
              <a:t>JavaScript </a:t>
            </a:r>
            <a:r>
              <a:rPr lang="es-PE" sz="1200" dirty="0"/>
              <a:t>=&gt; en el </a:t>
            </a:r>
            <a:r>
              <a:rPr lang="es-PE" sz="1200" dirty="0" err="1"/>
              <a:t>front</a:t>
            </a:r>
            <a:r>
              <a:rPr lang="es-PE" sz="1200" dirty="0"/>
              <a:t> y en el back</a:t>
            </a:r>
          </a:p>
          <a:p>
            <a:r>
              <a:rPr lang="es-PE" sz="2400" dirty="0"/>
              <a:t>HTML </a:t>
            </a:r>
            <a:r>
              <a:rPr lang="es-PE" sz="1200" dirty="0"/>
              <a:t>=&gt; en el </a:t>
            </a:r>
            <a:r>
              <a:rPr lang="es-PE" sz="1200" dirty="0" err="1"/>
              <a:t>front</a:t>
            </a:r>
            <a:endParaRPr lang="es-PE" sz="1200" dirty="0"/>
          </a:p>
          <a:p>
            <a:r>
              <a:rPr lang="es-PE" sz="2400" dirty="0"/>
              <a:t>CSS </a:t>
            </a:r>
            <a:r>
              <a:rPr lang="es-PE" sz="1200" dirty="0"/>
              <a:t>=&gt; en el </a:t>
            </a:r>
            <a:r>
              <a:rPr lang="es-PE" sz="1200" dirty="0" err="1"/>
              <a:t>front</a:t>
            </a:r>
            <a:r>
              <a:rPr lang="es-PE" sz="1200" dirty="0"/>
              <a:t> </a:t>
            </a:r>
          </a:p>
          <a:p>
            <a:r>
              <a:rPr lang="es-PE" sz="2400" dirty="0"/>
              <a:t>SQL</a:t>
            </a:r>
            <a:r>
              <a:rPr lang="es-PE" sz="1200" dirty="0"/>
              <a:t>=&gt; Consultas a la DB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68740" y="816630"/>
            <a:ext cx="1212326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Lenguajes utilizados</a:t>
            </a:r>
          </a:p>
        </p:txBody>
      </p:sp>
      <p:sp>
        <p:nvSpPr>
          <p:cNvPr id="5" name="Title 12">
            <a:extLst>
              <a:ext uri="{FF2B5EF4-FFF2-40B4-BE49-F238E27FC236}">
                <a16:creationId xmlns:a16="http://schemas.microsoft.com/office/drawing/2014/main" id="{76965325-16A0-4BD4-98B1-E5AC56539198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Información técnica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F17A4C3-83EC-4B17-9790-D13C911AB0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05" y="1832293"/>
            <a:ext cx="5031178" cy="27907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94A54E-D907-4B55-AE4B-88EA49AF49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582" y="4626588"/>
            <a:ext cx="3421146" cy="177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4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89913" y="3080383"/>
            <a:ext cx="10515600" cy="33183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PE" sz="3200" b="1" dirty="0"/>
              <a:t>Servicios WEB:</a:t>
            </a:r>
          </a:p>
          <a:p>
            <a:pPr lvl="0"/>
            <a:r>
              <a:rPr lang="es-PE" b="1" dirty="0"/>
              <a:t>GitHub: </a:t>
            </a:r>
            <a:r>
              <a:rPr lang="es-PE" sz="2000" dirty="0"/>
              <a:t>Sistema de control de versiones</a:t>
            </a:r>
            <a:endParaRPr lang="es-PE" dirty="0"/>
          </a:p>
          <a:p>
            <a:pPr lvl="0"/>
            <a:r>
              <a:rPr lang="es-PE" b="1" dirty="0" err="1"/>
              <a:t>Clever-cloud</a:t>
            </a:r>
            <a:r>
              <a:rPr lang="es-PE" b="1" dirty="0"/>
              <a:t>: </a:t>
            </a:r>
            <a:r>
              <a:rPr lang="es-PE" sz="2000" u="sng" dirty="0"/>
              <a:t>Base</a:t>
            </a:r>
            <a:r>
              <a:rPr lang="es-PE" sz="2000" dirty="0"/>
              <a:t> de datos, MySQL</a:t>
            </a:r>
          </a:p>
          <a:p>
            <a:r>
              <a:rPr lang="es-PE" b="1" dirty="0" err="1"/>
              <a:t>Heroku</a:t>
            </a:r>
            <a:r>
              <a:rPr lang="es-PE" b="1" dirty="0"/>
              <a:t>: </a:t>
            </a:r>
            <a:r>
              <a:rPr lang="es-PE" sz="2000" dirty="0"/>
              <a:t>Hosting gratuito para el </a:t>
            </a:r>
            <a:r>
              <a:rPr lang="es-PE" sz="2000" dirty="0" err="1"/>
              <a:t>espliegue</a:t>
            </a:r>
            <a:r>
              <a:rPr lang="es-PE" sz="2000" dirty="0"/>
              <a:t> </a:t>
            </a:r>
            <a:br>
              <a:rPr lang="es-PE" sz="2000" dirty="0"/>
            </a:br>
            <a:r>
              <a:rPr lang="es-PE" sz="2000" dirty="0"/>
              <a:t>a producción de </a:t>
            </a:r>
            <a:r>
              <a:rPr lang="es-PE" sz="2000" dirty="0" err="1"/>
              <a:t>nodejs</a:t>
            </a:r>
            <a:r>
              <a:rPr lang="es-PE" sz="2000" dirty="0"/>
              <a:t> u otros.</a:t>
            </a:r>
          </a:p>
          <a:p>
            <a:pPr marL="0" lvl="0" indent="0">
              <a:buNone/>
            </a:pPr>
            <a:endParaRPr lang="es-PE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68740" y="816630"/>
            <a:ext cx="1212326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Servicios que se utilizaron</a:t>
            </a:r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2B12C679-374B-4A60-84FF-D31E1180BC7C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Información técnica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E1BED9-55A3-4B9B-B866-E25302C77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322" y="1624830"/>
            <a:ext cx="5043240" cy="278465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F4D6486-6155-43FF-B93C-3D885AC264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167" y="5564496"/>
            <a:ext cx="4346774" cy="112550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D7C2C3E-2D3B-4860-AA8E-F79F17C455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393" y="4295073"/>
            <a:ext cx="4054334" cy="12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3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68740" y="779308"/>
            <a:ext cx="1212326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 err="1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Frameworks</a:t>
            </a:r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 utilizados</a:t>
            </a:r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2B12C679-374B-4A60-84FF-D31E1180BC7C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Información técnica</a:t>
            </a:r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FABC6688-CF6C-4380-AD02-9EB8C31349D1}"/>
              </a:ext>
            </a:extLst>
          </p:cNvPr>
          <p:cNvSpPr txBox="1">
            <a:spLocks/>
          </p:cNvSpPr>
          <p:nvPr/>
        </p:nvSpPr>
        <p:spPr>
          <a:xfrm>
            <a:off x="591989" y="1938930"/>
            <a:ext cx="10515600" cy="3124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87338" indent="-287338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s-PE" sz="3500" b="1" dirty="0" err="1"/>
              <a:t>Frameworks</a:t>
            </a:r>
            <a:r>
              <a:rPr lang="es-PE" sz="3500" b="1" dirty="0"/>
              <a:t>:</a:t>
            </a:r>
          </a:p>
          <a:p>
            <a:r>
              <a:rPr lang="es-PE" b="1" dirty="0" err="1"/>
              <a:t>NodeJS</a:t>
            </a:r>
            <a:r>
              <a:rPr lang="es-PE" b="1" dirty="0"/>
              <a:t>: </a:t>
            </a:r>
            <a:r>
              <a:rPr lang="es-PE" dirty="0"/>
              <a:t>Usa el Motor V8 de Google Chrome lo cual permite la utilización de </a:t>
            </a:r>
            <a:r>
              <a:rPr lang="es-PE" i="1" dirty="0" err="1"/>
              <a:t>Javascript</a:t>
            </a:r>
            <a:r>
              <a:rPr lang="es-PE" dirty="0"/>
              <a:t> en el </a:t>
            </a:r>
            <a:r>
              <a:rPr lang="es-PE" i="1" dirty="0" err="1"/>
              <a:t>backend</a:t>
            </a:r>
            <a:endParaRPr lang="es-PE" i="1" dirty="0"/>
          </a:p>
          <a:p>
            <a:r>
              <a:rPr lang="es-PE" b="1" dirty="0"/>
              <a:t>Express: </a:t>
            </a:r>
            <a:r>
              <a:rPr lang="es-PE" dirty="0"/>
              <a:t>Proporciona funcionalidades como el enrutamiento, opciones para gestionar sesiones y cookies para </a:t>
            </a:r>
            <a:r>
              <a:rPr lang="es-PE" i="1" dirty="0" err="1"/>
              <a:t>nodeJS</a:t>
            </a:r>
            <a:endParaRPr lang="es-PE" i="1" dirty="0"/>
          </a:p>
          <a:p>
            <a:r>
              <a:rPr lang="es-PE" b="1" dirty="0"/>
              <a:t>Bootstrap: </a:t>
            </a:r>
            <a:r>
              <a:rPr lang="es-PE" dirty="0"/>
              <a:t>Permite implementar interfaces web con CSS y JavaScript .</a:t>
            </a:r>
          </a:p>
          <a:p>
            <a:r>
              <a:rPr lang="es-PE" b="1" dirty="0" err="1"/>
              <a:t>Handlebars</a:t>
            </a:r>
            <a:r>
              <a:rPr lang="es-PE" b="1" dirty="0"/>
              <a:t>: </a:t>
            </a:r>
            <a:r>
              <a:rPr lang="es-PE" dirty="0"/>
              <a:t>Es el motor de renderizado de todas nuestras vistas.</a:t>
            </a:r>
            <a:br>
              <a:rPr lang="es-PE" dirty="0"/>
            </a:b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E3EFDEF-6BA7-4299-B215-59D89D016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27" y="4924213"/>
            <a:ext cx="2160719" cy="169457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97EC015-2405-4571-AB5C-DF47AF36F8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767" y="4772323"/>
            <a:ext cx="3857206" cy="103951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AD4126D-56F2-4EE1-B40A-E949E5934B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25" y="4924213"/>
            <a:ext cx="1694574" cy="16945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27A8BFB-8B80-44AA-8A07-1B5512135B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219" y="5677726"/>
            <a:ext cx="3072768" cy="110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68740" y="779308"/>
            <a:ext cx="1212326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Bibliotecas utilizadas</a:t>
            </a:r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2B12C679-374B-4A60-84FF-D31E1180BC7C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Información técnica</a:t>
            </a:r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FABC6688-CF6C-4380-AD02-9EB8C31349D1}"/>
              </a:ext>
            </a:extLst>
          </p:cNvPr>
          <p:cNvSpPr txBox="1">
            <a:spLocks/>
          </p:cNvSpPr>
          <p:nvPr/>
        </p:nvSpPr>
        <p:spPr>
          <a:xfrm>
            <a:off x="615739" y="1928327"/>
            <a:ext cx="11439411" cy="4658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s-PE" b="1" dirty="0"/>
              <a:t>Bibliotecas:</a:t>
            </a:r>
          </a:p>
          <a:p>
            <a:r>
              <a:rPr lang="es-PE" sz="2400" b="1" dirty="0" err="1"/>
              <a:t>Bcryptjs</a:t>
            </a:r>
            <a:r>
              <a:rPr lang="es-PE" sz="2400" b="1" dirty="0"/>
              <a:t>: </a:t>
            </a:r>
            <a:r>
              <a:rPr lang="es-PE" sz="2000" dirty="0"/>
              <a:t>Sirve para encriptar y desencriptar  texto.</a:t>
            </a:r>
            <a:endParaRPr lang="es-PE" sz="1100" dirty="0"/>
          </a:p>
          <a:p>
            <a:r>
              <a:rPr lang="es-PE" sz="2400" b="1" dirty="0" err="1"/>
              <a:t>Bootswatch</a:t>
            </a:r>
            <a:r>
              <a:rPr lang="es-PE" sz="2400" b="1" dirty="0"/>
              <a:t> : </a:t>
            </a:r>
            <a:r>
              <a:rPr lang="es-PE" sz="2000" dirty="0"/>
              <a:t>Es Bootstrap pero con otra paleta de colores.</a:t>
            </a:r>
          </a:p>
          <a:p>
            <a:r>
              <a:rPr lang="es-PE" sz="2400" b="1" dirty="0" err="1"/>
              <a:t>Connect</a:t>
            </a:r>
            <a:r>
              <a:rPr lang="es-PE" sz="2400" b="1" dirty="0"/>
              <a:t>-flash: </a:t>
            </a:r>
            <a:r>
              <a:rPr lang="es-PE" sz="2000" dirty="0"/>
              <a:t>Permite mandar mensajes flash de errores o éxito.</a:t>
            </a:r>
          </a:p>
          <a:p>
            <a:pPr marL="0" indent="0">
              <a:buNone/>
            </a:pP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r>
              <a:rPr lang="es-PE" sz="2400" b="1" dirty="0"/>
              <a:t>Express: </a:t>
            </a:r>
            <a:r>
              <a:rPr lang="es-PE" sz="2000" dirty="0"/>
              <a:t>Proporciona funcionalidades como el enrutamiento, opciones para gestionar sesiones y cookies.</a:t>
            </a:r>
          </a:p>
          <a:p>
            <a:r>
              <a:rPr lang="es-PE" sz="2400" b="1" dirty="0"/>
              <a:t>Express-</a:t>
            </a:r>
            <a:r>
              <a:rPr lang="es-PE" sz="2400" b="1" dirty="0" err="1"/>
              <a:t>handlebars</a:t>
            </a:r>
            <a:r>
              <a:rPr lang="es-PE" sz="2400" b="1" dirty="0"/>
              <a:t>: </a:t>
            </a:r>
            <a:r>
              <a:rPr lang="es-PE" sz="2000" dirty="0"/>
              <a:t>Es el motor de renderizado, y permite la integración entre </a:t>
            </a:r>
            <a:r>
              <a:rPr lang="es-PE" sz="2000" b="1" i="1" dirty="0" err="1"/>
              <a:t>handlebars</a:t>
            </a:r>
            <a:r>
              <a:rPr lang="es-PE" sz="2000" i="1" dirty="0"/>
              <a:t> y </a:t>
            </a:r>
            <a:r>
              <a:rPr lang="es-PE" sz="2000" b="1" i="1" dirty="0" err="1"/>
              <a:t>express</a:t>
            </a:r>
            <a:r>
              <a:rPr lang="es-PE" sz="2000" i="1" dirty="0"/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7D855B-8939-4811-A6F7-7887AAAE7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865" y="4099922"/>
            <a:ext cx="4624513" cy="4852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CC5C033-2D85-4989-8693-3999C087F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986" y="3722834"/>
            <a:ext cx="4510273" cy="37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4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2B12C679-374B-4A60-84FF-D31E1180BC7C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Información técnica</a:t>
            </a:r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FABC6688-CF6C-4380-AD02-9EB8C31349D1}"/>
              </a:ext>
            </a:extLst>
          </p:cNvPr>
          <p:cNvSpPr txBox="1">
            <a:spLocks/>
          </p:cNvSpPr>
          <p:nvPr/>
        </p:nvSpPr>
        <p:spPr>
          <a:xfrm>
            <a:off x="615740" y="666427"/>
            <a:ext cx="11059966" cy="5920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7338" indent="-287338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400" b="1" dirty="0"/>
              <a:t>Express-</a:t>
            </a:r>
            <a:r>
              <a:rPr lang="es-PE" sz="2400" b="1" dirty="0" err="1"/>
              <a:t>mysql</a:t>
            </a:r>
            <a:r>
              <a:rPr lang="es-PE" sz="2400" b="1" dirty="0"/>
              <a:t>-</a:t>
            </a:r>
            <a:r>
              <a:rPr lang="es-PE" sz="2400" b="1" dirty="0" err="1"/>
              <a:t>session</a:t>
            </a:r>
            <a:r>
              <a:rPr lang="es-PE" sz="2400" b="1" dirty="0"/>
              <a:t>: </a:t>
            </a:r>
            <a:r>
              <a:rPr lang="es-PE" sz="2000" dirty="0"/>
              <a:t>Guarda la información de la sesión en la base de datos y no localmente. </a:t>
            </a:r>
          </a:p>
          <a:p>
            <a:r>
              <a:rPr lang="es-PE" sz="2400" b="1" dirty="0" err="1"/>
              <a:t>express-validator</a:t>
            </a:r>
            <a:r>
              <a:rPr lang="es-PE" sz="2400" b="1" dirty="0"/>
              <a:t>: </a:t>
            </a:r>
            <a:r>
              <a:rPr lang="es-PE" sz="2000" dirty="0"/>
              <a:t>Es el motor de renderizado de todas nuestras vistas.</a:t>
            </a:r>
          </a:p>
          <a:p>
            <a:r>
              <a:rPr lang="es-PE" sz="2400" b="1" dirty="0" err="1"/>
              <a:t>moment</a:t>
            </a:r>
            <a:r>
              <a:rPr lang="es-PE" sz="2400" b="1" dirty="0"/>
              <a:t>: </a:t>
            </a:r>
            <a:r>
              <a:rPr lang="es-PE" sz="2000" dirty="0"/>
              <a:t>Manejo de fechas y tiempo </a:t>
            </a:r>
          </a:p>
          <a:p>
            <a:r>
              <a:rPr lang="es-PE" sz="2400" b="1" dirty="0" err="1"/>
              <a:t>morgan</a:t>
            </a:r>
            <a:r>
              <a:rPr lang="es-PE" sz="2400" b="1" dirty="0"/>
              <a:t>: </a:t>
            </a:r>
            <a:r>
              <a:rPr lang="es-PE" sz="1600" b="1" i="1" dirty="0"/>
              <a:t>[</a:t>
            </a:r>
            <a:r>
              <a:rPr lang="es-PE" sz="1600" b="1" i="1" dirty="0" err="1"/>
              <a:t>mode</a:t>
            </a:r>
            <a:r>
              <a:rPr lang="es-PE" sz="1600" b="1" i="1" dirty="0"/>
              <a:t> </a:t>
            </a:r>
            <a:r>
              <a:rPr lang="es-PE" sz="1600" b="1" i="1" dirty="0" err="1"/>
              <a:t>developer</a:t>
            </a:r>
            <a:r>
              <a:rPr lang="es-PE" sz="1600" b="1" i="1" dirty="0"/>
              <a:t>], </a:t>
            </a:r>
            <a:r>
              <a:rPr lang="es-PE" sz="2000" i="1" dirty="0"/>
              <a:t>m</a:t>
            </a:r>
            <a:r>
              <a:rPr lang="es-PE" sz="2000" dirty="0"/>
              <a:t>uestra información de protocolo de transferencia de </a:t>
            </a:r>
            <a:r>
              <a:rPr lang="es-PE" sz="2000" b="1" i="1" dirty="0"/>
              <a:t>http</a:t>
            </a:r>
            <a:r>
              <a:rPr lang="es-PE" sz="2000" dirty="0"/>
              <a:t>.</a:t>
            </a: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r>
              <a:rPr lang="es-PE" sz="2400" b="1" dirty="0" err="1"/>
              <a:t>mysql</a:t>
            </a:r>
            <a:r>
              <a:rPr lang="es-PE" sz="2400" b="1" dirty="0"/>
              <a:t>: </a:t>
            </a:r>
            <a:r>
              <a:rPr lang="es-PE" sz="2000" dirty="0"/>
              <a:t>API para </a:t>
            </a:r>
            <a:r>
              <a:rPr lang="es-PE" sz="2000" u="sng" dirty="0"/>
              <a:t>conexión</a:t>
            </a:r>
            <a:r>
              <a:rPr lang="es-PE" sz="2000" dirty="0"/>
              <a:t> a la base de datos.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4FFE01A-CF29-4C5A-8387-E49B05386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015" y="2843400"/>
            <a:ext cx="3945447" cy="143824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1FBB20D-6868-49E7-ABD6-9F09F41F0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418" y="5205148"/>
            <a:ext cx="6996545" cy="138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4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2B12C679-374B-4A60-84FF-D31E1180BC7C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Información técnica</a:t>
            </a:r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FABC6688-CF6C-4380-AD02-9EB8C31349D1}"/>
              </a:ext>
            </a:extLst>
          </p:cNvPr>
          <p:cNvSpPr txBox="1">
            <a:spLocks/>
          </p:cNvSpPr>
          <p:nvPr/>
        </p:nvSpPr>
        <p:spPr>
          <a:xfrm>
            <a:off x="615740" y="666428"/>
            <a:ext cx="10285808" cy="5508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400" b="1" dirty="0"/>
              <a:t>Passport: </a:t>
            </a:r>
            <a:r>
              <a:rPr lang="es-PE" sz="2000" dirty="0"/>
              <a:t>Permite autenticarnos, con Google, Facebook u otros servicios, pero por ahora, solo nos autenticamos con </a:t>
            </a:r>
            <a:r>
              <a:rPr lang="es-PE" sz="2000" b="1" i="1" dirty="0"/>
              <a:t>“Express-</a:t>
            </a:r>
            <a:r>
              <a:rPr lang="es-PE" sz="2000" b="1" i="1" dirty="0" err="1"/>
              <a:t>sessions</a:t>
            </a:r>
            <a:r>
              <a:rPr lang="es-PE" sz="2000" b="1" i="1" dirty="0"/>
              <a:t>”</a:t>
            </a:r>
            <a:endParaRPr lang="es-PE" sz="2400" dirty="0"/>
          </a:p>
          <a:p>
            <a:r>
              <a:rPr lang="es-PE" sz="2400" b="1" dirty="0"/>
              <a:t>Passport-local: </a:t>
            </a:r>
            <a:r>
              <a:rPr lang="es-PE" sz="2000" dirty="0"/>
              <a:t>Guarda información de autenticación temporal.</a:t>
            </a:r>
          </a:p>
          <a:p>
            <a:r>
              <a:rPr lang="es-PE" sz="2400" b="1" dirty="0"/>
              <a:t>Timeago.js: </a:t>
            </a:r>
            <a:r>
              <a:rPr lang="es-PE" sz="2000" dirty="0"/>
              <a:t>Retorna una fecha con un formato de </a:t>
            </a:r>
            <a:r>
              <a:rPr lang="es-PE" sz="2000" i="1" dirty="0"/>
              <a:t>“hace un tiempo”</a:t>
            </a:r>
          </a:p>
          <a:p>
            <a:r>
              <a:rPr lang="es-PE" sz="2400" b="1" dirty="0" err="1"/>
              <a:t>Dotenv</a:t>
            </a:r>
            <a:r>
              <a:rPr lang="es-PE" sz="2400" b="1" dirty="0"/>
              <a:t>: </a:t>
            </a:r>
            <a:r>
              <a:rPr lang="es-PE" sz="2000" dirty="0"/>
              <a:t>Permite utilizar y crear variables de entorno</a:t>
            </a:r>
          </a:p>
          <a:p>
            <a:r>
              <a:rPr lang="es-PE" sz="2400" b="1" dirty="0" err="1"/>
              <a:t>Nodemon</a:t>
            </a:r>
            <a:r>
              <a:rPr lang="es-PE" sz="2400" b="1" dirty="0"/>
              <a:t>: </a:t>
            </a:r>
            <a:r>
              <a:rPr lang="es-PE" sz="2400" b="1" i="1" dirty="0"/>
              <a:t>[</a:t>
            </a:r>
            <a:r>
              <a:rPr lang="es-PE" sz="2400" b="1" i="1" dirty="0" err="1"/>
              <a:t>mode</a:t>
            </a:r>
            <a:r>
              <a:rPr lang="es-PE" sz="2400" b="1" i="1" dirty="0"/>
              <a:t> </a:t>
            </a:r>
            <a:r>
              <a:rPr lang="es-PE" sz="2400" b="1" i="1" dirty="0" err="1"/>
              <a:t>developer</a:t>
            </a:r>
            <a:r>
              <a:rPr lang="es-PE" sz="2400" b="1" i="1" dirty="0"/>
              <a:t>],</a:t>
            </a:r>
            <a:r>
              <a:rPr lang="es-PE" sz="2000" b="1" i="1" dirty="0"/>
              <a:t> </a:t>
            </a:r>
            <a:r>
              <a:rPr lang="es-PE" sz="2000" dirty="0"/>
              <a:t>Reinicia todos los servicios con los datos guardados</a:t>
            </a:r>
          </a:p>
          <a:p>
            <a:endParaRPr lang="es-PE" dirty="0"/>
          </a:p>
          <a:p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CD021F-F070-4CBF-A3CC-990196CC9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402" y="3637576"/>
            <a:ext cx="4983653" cy="145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3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mark Design Templa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atermark design slides.potx" id="{155DE50B-7050-4C94-A1E2-D1CB6BE7200C}" vid="{CB226315-F714-4862-AA2D-99A0B670FE32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 design slides</Template>
  <TotalTime>1608</TotalTime>
  <Words>374</Words>
  <Application>Microsoft Office PowerPoint</Application>
  <PresentationFormat>Panorámica</PresentationFormat>
  <Paragraphs>52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[z] Arista Light</vt:lpstr>
      <vt:lpstr>Anklepants</vt:lpstr>
      <vt:lpstr>Anwik</vt:lpstr>
      <vt:lpstr>Century Gothic</vt:lpstr>
      <vt:lpstr>Gabriola</vt:lpstr>
      <vt:lpstr>Intro </vt:lpstr>
      <vt:lpstr>Jellyka CuttyCupcakes</vt:lpstr>
      <vt:lpstr>Times New Roman</vt:lpstr>
      <vt:lpstr>Wingdings</vt:lpstr>
      <vt:lpstr>Watermark Design Template</vt:lpstr>
      <vt:lpstr>Información TÉcnica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probabilisticos</dc:title>
  <dc:creator>Sebastián EPH</dc:creator>
  <cp:lastModifiedBy>Sebastián EPH</cp:lastModifiedBy>
  <cp:revision>98</cp:revision>
  <dcterms:created xsi:type="dcterms:W3CDTF">2020-07-12T22:42:22Z</dcterms:created>
  <dcterms:modified xsi:type="dcterms:W3CDTF">2022-01-20T06:43:07Z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