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1A3510-356B-4E99-AAB5-B00EEAFCBB87}">
  <a:tblStyle styleId="{591A3510-356B-4E99-AAB5-B00EEAFCBB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slide" Target="slides/slide8.xml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111ca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111ca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111ca1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111ca1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111ca1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111ca1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111ca1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111ca1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111ca1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111ca1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e7916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e7916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7d24c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7d24c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7537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0572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50" y="2908799"/>
            <a:ext cx="47129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&lt;/MY PROJECT NAME&gt;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-4525" y="4789500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16" y="728800"/>
            <a:ext cx="2264217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57125" y="3132000"/>
            <a:ext cx="2446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b="1" lang="en" sz="1150">
                <a:solidFill>
                  <a:srgbClr val="FF0000"/>
                </a:solidFill>
                <a:highlight>
                  <a:srgbClr val="222529"/>
                </a:highlight>
              </a:rPr>
              <a:t>Best Coding Bootcamp Worldwide</a:t>
            </a:r>
            <a:r>
              <a:rPr b="1" lang="en" sz="1150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your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</a:t>
            </a:r>
            <a:r>
              <a:rPr lang="en"/>
              <a:t>problem/ or need</a:t>
            </a:r>
            <a:r>
              <a:rPr lang="en"/>
              <a:t> does your project solve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technical stack used in my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tools and languages you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a screenshot of your trello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2-mn video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Deployed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Portfolio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Technical article 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Prep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Linkedin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Job tracker 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Roadmap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45" name="Google Shape;145;p31"/>
          <p:cNvGraphicFramePr/>
          <p:nvPr/>
        </p:nvGraphicFramePr>
        <p:xfrm>
          <a:off x="311810" y="9995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{591A3510-356B-4E99-AAB5-B00EEAFCBB87}</a:tableStyleId>
              </a:tblPr>
              <a:tblGrid>
                <a:gridCol w="678425"/>
                <a:gridCol w="678425"/>
                <a:gridCol w="678425"/>
                <a:gridCol w="678425"/>
                <a:gridCol w="730600"/>
                <a:gridCol w="626225"/>
                <a:gridCol w="704525"/>
                <a:gridCol w="652325"/>
                <a:gridCol w="678425"/>
                <a:gridCol w="678425"/>
                <a:gridCol w="780650"/>
                <a:gridCol w="928475"/>
              </a:tblGrid>
              <a:tr h="60087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6008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6008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600875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763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46" name="Google Shape;146;p31"/>
          <p:cNvSpPr/>
          <p:nvPr/>
        </p:nvSpPr>
        <p:spPr>
          <a:xfrm>
            <a:off x="368875" y="1254300"/>
            <a:ext cx="2120100" cy="34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X</a:t>
            </a:r>
            <a:endParaRPr/>
          </a:p>
        </p:txBody>
      </p:sp>
      <p:sp>
        <p:nvSpPr>
          <p:cNvPr id="147" name="Google Shape;147;p31"/>
          <p:cNvSpPr/>
          <p:nvPr/>
        </p:nvSpPr>
        <p:spPr>
          <a:xfrm>
            <a:off x="2347075" y="1689800"/>
            <a:ext cx="2061300" cy="51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Y</a:t>
            </a:r>
            <a:endParaRPr/>
          </a:p>
        </p:txBody>
      </p:sp>
      <p:sp>
        <p:nvSpPr>
          <p:cNvPr id="148" name="Google Shape;148;p31"/>
          <p:cNvSpPr/>
          <p:nvPr/>
        </p:nvSpPr>
        <p:spPr>
          <a:xfrm>
            <a:off x="2705725" y="2306750"/>
            <a:ext cx="2120100" cy="34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My next step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