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33"/>
  </p:notesMasterIdLst>
  <p:handoutMasterIdLst>
    <p:handoutMasterId r:id="rId34"/>
  </p:handoutMasterIdLst>
  <p:sldIdLst>
    <p:sldId id="1120" r:id="rId2"/>
    <p:sldId id="1121" r:id="rId3"/>
    <p:sldId id="1144" r:id="rId4"/>
    <p:sldId id="1145" r:id="rId5"/>
    <p:sldId id="924" r:id="rId6"/>
    <p:sldId id="925" r:id="rId7"/>
    <p:sldId id="1139" r:id="rId8"/>
    <p:sldId id="1122" r:id="rId9"/>
    <p:sldId id="1136" r:id="rId10"/>
    <p:sldId id="1124" r:id="rId11"/>
    <p:sldId id="1137" r:id="rId12"/>
    <p:sldId id="1138" r:id="rId13"/>
    <p:sldId id="1140" r:id="rId14"/>
    <p:sldId id="1151" r:id="rId15"/>
    <p:sldId id="1148" r:id="rId16"/>
    <p:sldId id="1155" r:id="rId17"/>
    <p:sldId id="1159" r:id="rId18"/>
    <p:sldId id="1157" r:id="rId19"/>
    <p:sldId id="1158" r:id="rId20"/>
    <p:sldId id="1160" r:id="rId21"/>
    <p:sldId id="1156" r:id="rId22"/>
    <p:sldId id="1152" r:id="rId23"/>
    <p:sldId id="1153" r:id="rId24"/>
    <p:sldId id="1154" r:id="rId25"/>
    <p:sldId id="1161" r:id="rId26"/>
    <p:sldId id="1163" r:id="rId27"/>
    <p:sldId id="1162" r:id="rId28"/>
    <p:sldId id="1143" r:id="rId29"/>
    <p:sldId id="1147" r:id="rId30"/>
    <p:sldId id="1085" r:id="rId31"/>
    <p:sldId id="1146" r:id="rId32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>
        <p:scale>
          <a:sx n="125" d="100"/>
          <a:sy n="125" d="100"/>
        </p:scale>
        <p:origin x="3036" y="-66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04.07.2021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04.07.2021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aspberrypi.org/downloads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mailto:admin@htl.a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/dotnet/5.0" TargetMode="External"/><Relationship Id="rId2" Type="http://schemas.openxmlformats.org/officeDocument/2006/relationships/hyperlink" Target="https://www.petecodes.co.uk/install-and-use-microsoft-dot-net-5-with-the-raspberry-pi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ktronik-kompendium.de/sites/raspberry-pi/2007071.htm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BE99E-AF9F-45F0-9725-C6AE02D7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Raspberry Pi auf </a:t>
            </a:r>
            <a:r>
              <a:rPr lang="de-DE" dirty="0" err="1"/>
              <a:t>Sd</a:t>
            </a:r>
            <a:r>
              <a:rPr lang="de-DE" dirty="0"/>
              <a:t>-Card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3C0473-1C51-4162-A128-B0FCB4F74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052736"/>
            <a:ext cx="8207375" cy="4608165"/>
          </a:xfrm>
        </p:spPr>
        <p:txBody>
          <a:bodyPr/>
          <a:lstStyle/>
          <a:p>
            <a:r>
              <a:rPr lang="de-DE" sz="2400" dirty="0"/>
              <a:t>Installation über </a:t>
            </a:r>
            <a:r>
              <a:rPr lang="de-DE" sz="2400" dirty="0" err="1"/>
              <a:t>Imager</a:t>
            </a:r>
            <a:endParaRPr lang="de-DE" sz="2400" dirty="0"/>
          </a:p>
          <a:p>
            <a:r>
              <a:rPr lang="de-DE" sz="2400" dirty="0">
                <a:hlinkClick r:id="rId2"/>
              </a:rPr>
              <a:t>https://www.raspberrypi.org/downloads/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CABA69-68FE-4D57-A1CE-85BF3EE50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837" y="2132856"/>
            <a:ext cx="6268325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8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EC4FD-8098-4D60-ABA3-AEF64FD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compose</a:t>
            </a:r>
            <a:r>
              <a:rPr lang="de-DE" dirty="0"/>
              <a:t>-Files strukturieren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D9C565-F0DB-409F-9DB3-7947C2274D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Unter /</a:t>
            </a:r>
            <a:r>
              <a:rPr lang="de-DE" sz="2400" dirty="0" err="1"/>
              <a:t>home</a:t>
            </a:r>
            <a:r>
              <a:rPr lang="de-DE" sz="2400" dirty="0"/>
              <a:t>/</a:t>
            </a:r>
            <a:r>
              <a:rPr lang="de-DE" sz="2400" dirty="0" err="1"/>
              <a:t>pi</a:t>
            </a:r>
            <a:r>
              <a:rPr lang="de-DE" sz="2400" dirty="0"/>
              <a:t>/ Docker-Konfigurationen anlegen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Im </a:t>
            </a:r>
            <a:r>
              <a:rPr lang="de-DE" sz="2400" dirty="0" err="1"/>
              <a:t>compose</a:t>
            </a:r>
            <a:r>
              <a:rPr lang="de-DE" sz="2400" dirty="0"/>
              <a:t>-Ordner </a:t>
            </a:r>
            <a:r>
              <a:rPr lang="de-DE" sz="2400" dirty="0" err="1"/>
              <a:t>docker-compose.yml</a:t>
            </a:r>
            <a:r>
              <a:rPr lang="de-DE" sz="2400" dirty="0"/>
              <a:t> Dateien</a:t>
            </a:r>
          </a:p>
          <a:p>
            <a:r>
              <a:rPr lang="de-DE" sz="2400" dirty="0"/>
              <a:t>Pro Image im </a:t>
            </a:r>
            <a:r>
              <a:rPr lang="de-DE" sz="2400" dirty="0" err="1"/>
              <a:t>volumes</a:t>
            </a:r>
            <a:r>
              <a:rPr lang="de-DE" sz="2400" dirty="0"/>
              <a:t>-Ordner die Daten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2CE312-B879-41F6-BFB2-1F656B069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88840"/>
            <a:ext cx="6195659" cy="159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0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9F5A5-5693-4AEB-971C-C6664FED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Portainer</a:t>
            </a:r>
            <a:r>
              <a:rPr lang="de-DE" sz="2800" dirty="0"/>
              <a:t> über </a:t>
            </a:r>
            <a:r>
              <a:rPr lang="de-DE" sz="2800" dirty="0" err="1"/>
              <a:t>docker-compose</a:t>
            </a:r>
            <a:r>
              <a:rPr lang="de-DE" sz="2800" dirty="0"/>
              <a:t>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8AEF9A-533C-46B6-8FB6-C1AC9510B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36712"/>
            <a:ext cx="8207375" cy="4608165"/>
          </a:xfrm>
        </p:spPr>
        <p:txBody>
          <a:bodyPr/>
          <a:lstStyle/>
          <a:p>
            <a:r>
              <a:rPr lang="de-DE" sz="2000" dirty="0" err="1"/>
              <a:t>Compose</a:t>
            </a:r>
            <a:r>
              <a:rPr lang="de-DE" sz="2000" dirty="0"/>
              <a:t>-File anlegen</a:t>
            </a:r>
          </a:p>
          <a:p>
            <a:pPr marL="625475" lvl="1" indent="0">
              <a:buNone/>
            </a:pPr>
            <a:endParaRPr lang="de-DE" sz="1400" dirty="0"/>
          </a:p>
          <a:p>
            <a:pPr marL="625475" lvl="1" indent="0">
              <a:buNone/>
            </a:pPr>
            <a:r>
              <a:rPr lang="de-DE" sz="1400" dirty="0" err="1"/>
              <a:t>version</a:t>
            </a:r>
            <a:r>
              <a:rPr lang="de-DE" sz="1400" dirty="0"/>
              <a:t>: '2'</a:t>
            </a:r>
          </a:p>
          <a:p>
            <a:pPr marL="625475" lvl="1" indent="0">
              <a:buNone/>
            </a:pPr>
            <a:r>
              <a:rPr lang="de-DE" sz="1400" dirty="0" err="1"/>
              <a:t>services</a:t>
            </a:r>
            <a:r>
              <a:rPr lang="de-DE" sz="1400" dirty="0"/>
              <a:t>:</a:t>
            </a:r>
          </a:p>
          <a:p>
            <a:pPr marL="625475" lvl="1" indent="0">
              <a:buNone/>
            </a:pPr>
            <a:r>
              <a:rPr lang="de-DE" sz="1400" dirty="0"/>
              <a:t>  </a:t>
            </a:r>
            <a:r>
              <a:rPr lang="de-DE" sz="1400" dirty="0" err="1"/>
              <a:t>portainer</a:t>
            </a:r>
            <a:r>
              <a:rPr lang="de-DE" sz="1400" dirty="0"/>
              <a:t>:</a:t>
            </a:r>
          </a:p>
          <a:p>
            <a:pPr marL="625475" lvl="1" indent="0">
              <a:buNone/>
            </a:pPr>
            <a:r>
              <a:rPr lang="de-DE" sz="1400" dirty="0"/>
              <a:t>    </a:t>
            </a:r>
            <a:r>
              <a:rPr lang="de-DE" sz="1400" dirty="0" err="1"/>
              <a:t>image</a:t>
            </a:r>
            <a:r>
              <a:rPr lang="de-DE" sz="1400" dirty="0"/>
              <a:t>: </a:t>
            </a:r>
            <a:r>
              <a:rPr lang="de-DE" sz="1400" dirty="0" err="1"/>
              <a:t>portainer</a:t>
            </a:r>
            <a:r>
              <a:rPr lang="de-DE" sz="1400" dirty="0"/>
              <a:t>/</a:t>
            </a:r>
            <a:r>
              <a:rPr lang="de-DE" sz="1400" dirty="0" err="1"/>
              <a:t>portainer:latest</a:t>
            </a:r>
            <a:endParaRPr lang="de-DE" sz="1400" dirty="0"/>
          </a:p>
          <a:p>
            <a:pPr marL="625475" lvl="1" indent="0">
              <a:buNone/>
            </a:pPr>
            <a:r>
              <a:rPr lang="de-DE" sz="1400" dirty="0"/>
              <a:t>    </a:t>
            </a:r>
            <a:r>
              <a:rPr lang="de-DE" sz="1400" dirty="0" err="1"/>
              <a:t>command</a:t>
            </a:r>
            <a:r>
              <a:rPr lang="de-DE" sz="1400" dirty="0"/>
              <a:t>: -H unix:///var/run/docker.sock</a:t>
            </a:r>
          </a:p>
          <a:p>
            <a:pPr marL="625475" lvl="1" indent="0">
              <a:buNone/>
            </a:pPr>
            <a:r>
              <a:rPr lang="de-DE" sz="1400" dirty="0"/>
              <a:t>    </a:t>
            </a:r>
            <a:r>
              <a:rPr lang="de-DE" sz="1400" dirty="0" err="1"/>
              <a:t>restart</a:t>
            </a:r>
            <a:r>
              <a:rPr lang="de-DE" sz="1400" dirty="0"/>
              <a:t>: </a:t>
            </a:r>
            <a:r>
              <a:rPr lang="de-DE" sz="1400" dirty="0" err="1"/>
              <a:t>always</a:t>
            </a:r>
            <a:endParaRPr lang="de-DE" sz="1400" dirty="0"/>
          </a:p>
          <a:p>
            <a:pPr marL="625475" lvl="1" indent="0">
              <a:buNone/>
            </a:pPr>
            <a:r>
              <a:rPr lang="de-DE" sz="1400" dirty="0"/>
              <a:t>    </a:t>
            </a:r>
            <a:r>
              <a:rPr lang="de-DE" sz="1400" dirty="0" err="1"/>
              <a:t>ports</a:t>
            </a:r>
            <a:r>
              <a:rPr lang="de-DE" sz="1400" dirty="0"/>
              <a:t>:</a:t>
            </a:r>
          </a:p>
          <a:p>
            <a:pPr marL="625475" lvl="1" indent="0">
              <a:buNone/>
            </a:pPr>
            <a:r>
              <a:rPr lang="de-DE" sz="1400" dirty="0"/>
              <a:t>      - 9000:9000</a:t>
            </a:r>
          </a:p>
          <a:p>
            <a:pPr marL="625475" lvl="1" indent="0">
              <a:buNone/>
            </a:pPr>
            <a:r>
              <a:rPr lang="de-DE" sz="1400" dirty="0"/>
              <a:t>      - 8000:8000</a:t>
            </a:r>
          </a:p>
          <a:p>
            <a:pPr marL="625475" lvl="1" indent="0">
              <a:buNone/>
            </a:pPr>
            <a:r>
              <a:rPr lang="de-DE" sz="1400" dirty="0"/>
              <a:t>    </a:t>
            </a:r>
            <a:r>
              <a:rPr lang="de-DE" sz="1400" dirty="0" err="1"/>
              <a:t>volumes</a:t>
            </a:r>
            <a:r>
              <a:rPr lang="de-DE" sz="1400" dirty="0"/>
              <a:t>:</a:t>
            </a:r>
          </a:p>
          <a:p>
            <a:pPr marL="625475" lvl="1" indent="0">
              <a:buNone/>
            </a:pPr>
            <a:r>
              <a:rPr lang="de-DE" sz="1400" dirty="0"/>
              <a:t>      - /</a:t>
            </a:r>
            <a:r>
              <a:rPr lang="de-DE" sz="1400" dirty="0" err="1"/>
              <a:t>var</a:t>
            </a:r>
            <a:r>
              <a:rPr lang="de-DE" sz="1400" dirty="0"/>
              <a:t>/</a:t>
            </a:r>
            <a:r>
              <a:rPr lang="de-DE" sz="1400" dirty="0" err="1"/>
              <a:t>run</a:t>
            </a:r>
            <a:r>
              <a:rPr lang="de-DE" sz="1400" dirty="0"/>
              <a:t>/</a:t>
            </a:r>
            <a:r>
              <a:rPr lang="de-DE" sz="1400" dirty="0" err="1"/>
              <a:t>docker.sock</a:t>
            </a:r>
            <a:r>
              <a:rPr lang="de-DE" sz="1400" dirty="0"/>
              <a:t>:/</a:t>
            </a:r>
            <a:r>
              <a:rPr lang="de-DE" sz="1400" dirty="0" err="1"/>
              <a:t>var</a:t>
            </a:r>
            <a:r>
              <a:rPr lang="de-DE" sz="1400" dirty="0"/>
              <a:t>/</a:t>
            </a:r>
            <a:r>
              <a:rPr lang="de-DE" sz="1400" dirty="0" err="1"/>
              <a:t>run</a:t>
            </a:r>
            <a:r>
              <a:rPr lang="de-DE" sz="1400" dirty="0"/>
              <a:t>/</a:t>
            </a:r>
            <a:r>
              <a:rPr lang="de-DE" sz="1400" dirty="0" err="1"/>
              <a:t>docker.sock</a:t>
            </a:r>
            <a:endParaRPr lang="de-DE" sz="1400" dirty="0"/>
          </a:p>
          <a:p>
            <a:pPr marL="625475" lvl="1" indent="0">
              <a:buNone/>
            </a:pPr>
            <a:r>
              <a:rPr lang="de-DE" sz="1400" dirty="0"/>
              <a:t>      - /</a:t>
            </a:r>
            <a:r>
              <a:rPr lang="de-DE" sz="1400" dirty="0" err="1"/>
              <a:t>home</a:t>
            </a:r>
            <a:r>
              <a:rPr lang="de-DE" sz="1400" dirty="0"/>
              <a:t>/</a:t>
            </a:r>
            <a:r>
              <a:rPr lang="de-DE" sz="1400" dirty="0" err="1"/>
              <a:t>pi</a:t>
            </a:r>
            <a:r>
              <a:rPr lang="de-DE" sz="1400" dirty="0"/>
              <a:t>/</a:t>
            </a:r>
            <a:r>
              <a:rPr lang="de-DE" sz="1400" dirty="0" err="1"/>
              <a:t>docker</a:t>
            </a:r>
            <a:r>
              <a:rPr lang="de-DE" sz="1400" dirty="0"/>
              <a:t>/</a:t>
            </a:r>
            <a:r>
              <a:rPr lang="de-DE" sz="1400" dirty="0" err="1"/>
              <a:t>volumes</a:t>
            </a:r>
            <a:r>
              <a:rPr lang="de-DE" sz="1400" dirty="0"/>
              <a:t>/</a:t>
            </a:r>
            <a:r>
              <a:rPr lang="de-DE" sz="1400" dirty="0" err="1"/>
              <a:t>portainer</a:t>
            </a:r>
            <a:r>
              <a:rPr lang="de-DE" sz="1400" dirty="0"/>
              <a:t>:/</a:t>
            </a:r>
            <a:r>
              <a:rPr lang="de-DE" sz="1400" dirty="0" err="1"/>
              <a:t>data</a:t>
            </a:r>
            <a:endParaRPr lang="de-DE" sz="2000" dirty="0"/>
          </a:p>
          <a:p>
            <a:r>
              <a:rPr lang="de-DE" sz="2000" dirty="0"/>
              <a:t>Image starten</a:t>
            </a:r>
          </a:p>
          <a:p>
            <a:pPr lvl="1"/>
            <a:r>
              <a:rPr lang="de-DE" sz="1800" dirty="0" err="1"/>
              <a:t>sudo</a:t>
            </a:r>
            <a:r>
              <a:rPr lang="de-DE" sz="1800" dirty="0"/>
              <a:t> </a:t>
            </a:r>
            <a:r>
              <a:rPr lang="de-DE" sz="1800" dirty="0" err="1"/>
              <a:t>docker-compose</a:t>
            </a:r>
            <a:r>
              <a:rPr lang="de-DE" sz="1800" dirty="0"/>
              <a:t> </a:t>
            </a:r>
            <a:r>
              <a:rPr lang="de-DE" sz="1800" dirty="0" err="1"/>
              <a:t>up</a:t>
            </a:r>
            <a:r>
              <a:rPr lang="de-DE" sz="1800" dirty="0"/>
              <a:t> [-d]</a:t>
            </a:r>
          </a:p>
          <a:p>
            <a:pPr lvl="1"/>
            <a:endParaRPr lang="de-DE" sz="1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0C6740E-EBE2-480D-AF6F-00B9DE765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1" y="5714827"/>
            <a:ext cx="8919737" cy="104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909B0-686D-4979-9D18-EEFE0014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Portainer</a:t>
            </a:r>
            <a:r>
              <a:rPr lang="de-DE" dirty="0"/>
              <a:t> läuft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1E3E2B-5BA7-4A35-95EC-CB224794B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08720"/>
            <a:ext cx="8207375" cy="4608165"/>
          </a:xfrm>
        </p:spPr>
        <p:txBody>
          <a:bodyPr/>
          <a:lstStyle/>
          <a:p>
            <a:r>
              <a:rPr lang="de-DE" sz="2000" dirty="0"/>
              <a:t>192.168.0.56:9000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9CB0C7-2127-4744-9704-FBB83F357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341115"/>
            <a:ext cx="3888432" cy="310479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5FCBCCB-E78C-4A5E-92D5-A157CD68F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20" y="4360860"/>
            <a:ext cx="9144000" cy="234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4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6845F-4F70-467F-874C-FAA854BF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030DA8-47CE-47CB-9EB7-54F269570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git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466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C6CA2-2431-4E62-9E21-FC22E31D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Template für </a:t>
            </a:r>
            <a:r>
              <a:rPr lang="de-DE" sz="2800" dirty="0" err="1"/>
              <a:t>dotnet</a:t>
            </a:r>
            <a:r>
              <a:rPr lang="de-DE" sz="2800" dirty="0"/>
              <a:t>-Anwendungen deployen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7CA7EB-07B1-4FC7-A3B3-EA3E7C16F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Mehrere Schichten</a:t>
            </a:r>
          </a:p>
          <a:p>
            <a:pPr lvl="1"/>
            <a:r>
              <a:rPr lang="de-DE" dirty="0"/>
              <a:t>Common ist anwendungsunabhängig</a:t>
            </a:r>
          </a:p>
          <a:p>
            <a:pPr lvl="2"/>
            <a:r>
              <a:rPr lang="de-DE" dirty="0"/>
              <a:t>Tools</a:t>
            </a:r>
          </a:p>
          <a:p>
            <a:pPr lvl="2"/>
            <a:r>
              <a:rPr lang="de-DE" dirty="0"/>
              <a:t>Benutzerverwaltung</a:t>
            </a:r>
          </a:p>
          <a:p>
            <a:pPr lvl="1"/>
            <a:r>
              <a:rPr lang="de-DE" dirty="0"/>
              <a:t>Core: 	Basismodule für alle Projekte</a:t>
            </a:r>
          </a:p>
          <a:p>
            <a:pPr lvl="1"/>
            <a:r>
              <a:rPr lang="de-DE" dirty="0" err="1"/>
              <a:t>Persistence</a:t>
            </a:r>
            <a:r>
              <a:rPr lang="de-DE" dirty="0"/>
              <a:t>: EF-basierende </a:t>
            </a:r>
            <a:r>
              <a:rPr lang="de-DE" dirty="0" err="1"/>
              <a:t>Sqlite</a:t>
            </a:r>
            <a:r>
              <a:rPr lang="de-DE" dirty="0"/>
              <a:t>-DB-Schicht (</a:t>
            </a:r>
            <a:r>
              <a:rPr lang="de-DE" dirty="0" err="1"/>
              <a:t>UoW</a:t>
            </a:r>
            <a:r>
              <a:rPr lang="de-DE" dirty="0"/>
              <a:t>, </a:t>
            </a:r>
            <a:r>
              <a:rPr lang="de-DE" dirty="0" err="1"/>
              <a:t>Repositories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Api</a:t>
            </a:r>
            <a:r>
              <a:rPr lang="de-DE" dirty="0"/>
              <a:t>:	REST-Schnittstelle über </a:t>
            </a:r>
            <a:r>
              <a:rPr lang="de-DE" dirty="0" err="1"/>
              <a:t>Swagger</a:t>
            </a:r>
            <a:endParaRPr lang="de-DE" dirty="0"/>
          </a:p>
          <a:p>
            <a:pPr lvl="1"/>
            <a:r>
              <a:rPr lang="de-DE" dirty="0" err="1"/>
              <a:t>Wasm</a:t>
            </a:r>
            <a:r>
              <a:rPr lang="de-DE" dirty="0"/>
              <a:t> wird später über </a:t>
            </a:r>
            <a:r>
              <a:rPr lang="de-DE" dirty="0" err="1"/>
              <a:t>Nginx</a:t>
            </a:r>
            <a:r>
              <a:rPr lang="de-DE" dirty="0"/>
              <a:t> deployt</a:t>
            </a:r>
          </a:p>
          <a:p>
            <a:r>
              <a:rPr lang="de-DE" dirty="0"/>
              <a:t>Einfache Basis für eigene Anwendungen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656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BE199-C009-436F-861F-D7ECEAD8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API-</a:t>
            </a:r>
            <a:r>
              <a:rPr lang="de-DE" dirty="0" err="1"/>
              <a:t>Deployment</a:t>
            </a:r>
            <a:r>
              <a:rPr lang="de-DE" dirty="0"/>
              <a:t> über Docker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38FBC4-5446-419B-AE95-07D3516CED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Am PC (Installationsskript)</a:t>
            </a:r>
          </a:p>
          <a:p>
            <a:pPr lvl="1"/>
            <a:r>
              <a:rPr lang="de-DE" sz="2000" dirty="0"/>
              <a:t>App </a:t>
            </a:r>
            <a:r>
              <a:rPr lang="de-DE" sz="2000" dirty="0" err="1"/>
              <a:t>builden</a:t>
            </a:r>
            <a:endParaRPr lang="de-DE" sz="2000" dirty="0"/>
          </a:p>
          <a:p>
            <a:pPr lvl="1"/>
            <a:r>
              <a:rPr lang="de-DE" sz="2000" dirty="0"/>
              <a:t>Über Samba auf </a:t>
            </a:r>
            <a:r>
              <a:rPr lang="de-DE" sz="2000" dirty="0" err="1"/>
              <a:t>Raspi</a:t>
            </a:r>
            <a:r>
              <a:rPr lang="de-DE" sz="2000" dirty="0"/>
              <a:t> kopieren</a:t>
            </a:r>
          </a:p>
          <a:p>
            <a:pPr lvl="1"/>
            <a:r>
              <a:rPr lang="de-DE" sz="2000" dirty="0" err="1"/>
              <a:t>Raspi</a:t>
            </a:r>
            <a:r>
              <a:rPr lang="de-DE" sz="2000" dirty="0"/>
              <a:t>-Settings reinkopieren</a:t>
            </a:r>
          </a:p>
          <a:p>
            <a:pPr lvl="1"/>
            <a:endParaRPr lang="de-DE" sz="2000" dirty="0"/>
          </a:p>
          <a:p>
            <a:r>
              <a:rPr lang="de-DE" sz="2400" dirty="0"/>
              <a:t>Am </a:t>
            </a:r>
            <a:r>
              <a:rPr lang="de-DE" sz="2400" dirty="0" err="1"/>
              <a:t>Raspi</a:t>
            </a:r>
            <a:endParaRPr lang="de-DE" sz="2400" dirty="0"/>
          </a:p>
          <a:p>
            <a:pPr lvl="1"/>
            <a:r>
              <a:rPr lang="de-DE" sz="2000" dirty="0"/>
              <a:t>Skriptfiles und Settings in Verzeichnis /</a:t>
            </a:r>
            <a:r>
              <a:rPr lang="de-DE" sz="2000" dirty="0" err="1"/>
              <a:t>home</a:t>
            </a:r>
            <a:r>
              <a:rPr lang="de-DE" sz="2000" dirty="0"/>
              <a:t>/</a:t>
            </a:r>
            <a:r>
              <a:rPr lang="de-DE" sz="2000" dirty="0" err="1"/>
              <a:t>pi</a:t>
            </a:r>
            <a:r>
              <a:rPr lang="de-DE" sz="2000" dirty="0"/>
              <a:t>/</a:t>
            </a:r>
            <a:r>
              <a:rPr lang="de-DE" sz="2000" dirty="0" err="1"/>
              <a:t>dotnet</a:t>
            </a:r>
            <a:r>
              <a:rPr lang="de-DE" sz="2000" dirty="0"/>
              <a:t>/</a:t>
            </a:r>
            <a:r>
              <a:rPr lang="de-DE" sz="2000" dirty="0" err="1"/>
              <a:t>Iot.Net</a:t>
            </a:r>
            <a:r>
              <a:rPr lang="de-DE" sz="2000" dirty="0"/>
              <a:t> kopieren</a:t>
            </a:r>
          </a:p>
          <a:p>
            <a:pPr lvl="2"/>
            <a:r>
              <a:rPr lang="de-DE" sz="1800" dirty="0"/>
              <a:t>IP-Adresse in</a:t>
            </a:r>
          </a:p>
          <a:p>
            <a:pPr lvl="1"/>
            <a:r>
              <a:rPr lang="de-DE" sz="2000" dirty="0"/>
              <a:t>Docker-Image bauen (</a:t>
            </a:r>
            <a:r>
              <a:rPr lang="de-DE" sz="2000" dirty="0">
                <a:sym typeface="Wingdings" panose="05000000000000000000" pitchFamily="2" charset="2"/>
              </a:rPr>
              <a:t> </a:t>
            </a:r>
            <a:r>
              <a:rPr lang="de-DE" sz="2000" dirty="0" err="1">
                <a:sym typeface="Wingdings" panose="05000000000000000000" pitchFamily="2" charset="2"/>
              </a:rPr>
              <a:t>Raspi</a:t>
            </a:r>
            <a:r>
              <a:rPr lang="de-DE" sz="2000" dirty="0">
                <a:sym typeface="Wingdings" panose="05000000000000000000" pitchFamily="2" charset="2"/>
              </a:rPr>
              <a:t>-konform)</a:t>
            </a:r>
          </a:p>
          <a:p>
            <a:pPr lvl="2"/>
            <a:r>
              <a:rPr lang="de-DE" sz="2000" dirty="0">
                <a:sym typeface="Wingdings" panose="05000000000000000000" pitchFamily="2" charset="2"/>
              </a:rPr>
              <a:t>sonst mit Zielplattform Arm bauen  </a:t>
            </a:r>
            <a:r>
              <a:rPr lang="de-DE" sz="2000" dirty="0" err="1">
                <a:sym typeface="Wingdings" panose="05000000000000000000" pitchFamily="2" charset="2"/>
              </a:rPr>
              <a:t>DockerHub</a:t>
            </a:r>
            <a:endParaRPr lang="de-DE" sz="2000" dirty="0">
              <a:sym typeface="Wingdings" panose="05000000000000000000" pitchFamily="2" charset="2"/>
            </a:endParaRP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Docker-</a:t>
            </a:r>
            <a:r>
              <a:rPr lang="de-DE" sz="2000" dirty="0" err="1">
                <a:sym typeface="Wingdings" panose="05000000000000000000" pitchFamily="2" charset="2"/>
              </a:rPr>
              <a:t>Compose</a:t>
            </a:r>
            <a:r>
              <a:rPr lang="de-DE" sz="2000" dirty="0">
                <a:sym typeface="Wingdings" panose="05000000000000000000" pitchFamily="2" charset="2"/>
              </a:rPr>
              <a:t> stoppen und neu starten</a:t>
            </a:r>
            <a:endParaRPr lang="de-DE" sz="20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4984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3C18A-115F-4DAA-89A6-D5255E8D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– Skript am PC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4A997C-58A5-42F1-A161-6B2CDDA06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.\</a:t>
            </a:r>
            <a:r>
              <a:rPr lang="de-DE" dirty="0" err="1"/>
              <a:t>Iot.Net</a:t>
            </a:r>
            <a:r>
              <a:rPr lang="de-DE" dirty="0"/>
              <a:t>\</a:t>
            </a:r>
            <a:r>
              <a:rPr lang="de-DE" dirty="0" err="1"/>
              <a:t>Api</a:t>
            </a:r>
            <a:r>
              <a:rPr lang="de-DE" dirty="0"/>
              <a:t>\install.bat aufrufen</a:t>
            </a:r>
          </a:p>
          <a:p>
            <a:endParaRPr lang="de-DE" dirty="0"/>
          </a:p>
          <a:p>
            <a:r>
              <a:rPr lang="de-DE" sz="2000" dirty="0"/>
              <a:t>Was macht Skript?</a:t>
            </a:r>
          </a:p>
          <a:p>
            <a:pPr lvl="1"/>
            <a:r>
              <a:rPr lang="de-DE" sz="1800" dirty="0"/>
              <a:t>API-App </a:t>
            </a:r>
            <a:r>
              <a:rPr lang="de-DE" sz="1800" dirty="0" err="1"/>
              <a:t>builden</a:t>
            </a:r>
            <a:r>
              <a:rPr lang="de-DE" sz="1800" dirty="0"/>
              <a:t>, publishen und auf </a:t>
            </a:r>
            <a:r>
              <a:rPr lang="de-DE" sz="1800" dirty="0" err="1"/>
              <a:t>Raspi</a:t>
            </a:r>
            <a:r>
              <a:rPr lang="de-DE" sz="1800" dirty="0"/>
              <a:t> kopieren</a:t>
            </a:r>
          </a:p>
          <a:p>
            <a:pPr lvl="1"/>
            <a:r>
              <a:rPr lang="de-DE" sz="1800" dirty="0" err="1"/>
              <a:t>Raspi</a:t>
            </a:r>
            <a:r>
              <a:rPr lang="de-DE" sz="1800" dirty="0"/>
              <a:t>-Settings in Anwendungsverzeichnis kopieren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9CB916-2140-402F-80B8-0FD72EEC0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9" y="3581253"/>
            <a:ext cx="9144000" cy="163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8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03FA8-115F-4444-84DC-4C98C788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– </a:t>
            </a:r>
            <a:r>
              <a:rPr lang="de-DE" dirty="0" err="1"/>
              <a:t>Raspi</a:t>
            </a:r>
            <a:r>
              <a:rPr lang="de-DE" dirty="0"/>
              <a:t>: Skript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AFC3CD-B89D-404C-94C3-4BF8C2D24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Docker-Image bauen</a:t>
            </a:r>
          </a:p>
          <a:p>
            <a:r>
              <a:rPr lang="de-DE" dirty="0" err="1"/>
              <a:t>DockerCompose</a:t>
            </a:r>
            <a:r>
              <a:rPr lang="de-DE" dirty="0"/>
              <a:t> für API neu starten</a:t>
            </a:r>
          </a:p>
          <a:p>
            <a:endParaRPr lang="de-DE" dirty="0"/>
          </a:p>
          <a:p>
            <a:r>
              <a:rPr lang="de-DE" dirty="0" err="1"/>
              <a:t>sudo</a:t>
            </a:r>
            <a:r>
              <a:rPr lang="de-DE" dirty="0"/>
              <a:t> /home/pi/dotnet/Iot.Net/install_api.sh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2A3A38-61E3-456C-BE30-9DCA4BB5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21088"/>
            <a:ext cx="638317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54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477A8-3134-4F6C-8DB8-C4F3B437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– </a:t>
            </a:r>
            <a:r>
              <a:rPr lang="de-DE" dirty="0" err="1"/>
              <a:t>Raspi</a:t>
            </a:r>
            <a:r>
              <a:rPr lang="de-DE" dirty="0"/>
              <a:t>: </a:t>
            </a:r>
            <a:r>
              <a:rPr lang="de-DE" dirty="0" err="1"/>
              <a:t>Dockerfile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C39BE5-89E8-4933-AA39-8A3B7CE9A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Publishte App kopieren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D60ED3-CFF1-4DE2-9800-C8E740DD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32" y="2276872"/>
            <a:ext cx="5982535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5290B-C1C5-49CA-B616-5F0DFBC5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– </a:t>
            </a:r>
            <a:r>
              <a:rPr lang="de-DE" dirty="0" err="1"/>
              <a:t>Raspi</a:t>
            </a:r>
            <a:r>
              <a:rPr lang="de-DE" dirty="0"/>
              <a:t>: </a:t>
            </a:r>
            <a:r>
              <a:rPr lang="de-DE" dirty="0" err="1"/>
              <a:t>appsettings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818B1D-235D-4ADD-8F21-8A09B46B49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98038A-0C6F-46A0-A59D-713FCF732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52736"/>
            <a:ext cx="7632848" cy="52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2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F4DAC-7286-4EA1-82C8-B1B999D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Imager</a:t>
            </a:r>
            <a:r>
              <a:rPr lang="de-DE" dirty="0"/>
              <a:t> anwenden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0D633F-94C0-4725-A81B-4A1FD89E4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3240360"/>
          </a:xfrm>
        </p:spPr>
        <p:txBody>
          <a:bodyPr/>
          <a:lstStyle/>
          <a:p>
            <a:r>
              <a:rPr lang="de-DE" dirty="0"/>
              <a:t>OS und SD-Card wählen und starten</a:t>
            </a:r>
          </a:p>
          <a:p>
            <a:r>
              <a:rPr lang="de-DE" dirty="0"/>
              <a:t>Raspberry Pi OS Lite genügt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2B0167-A933-4825-870A-BA8CDA115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4845"/>
            <a:ext cx="533223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0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E9F15-260F-43AE-8510-BCE3E395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– </a:t>
            </a:r>
            <a:r>
              <a:rPr lang="de-DE" dirty="0" err="1"/>
              <a:t>Raspi</a:t>
            </a:r>
            <a:r>
              <a:rPr lang="de-DE" dirty="0"/>
              <a:t>: Test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1DD04A-D473-485B-9640-CBE2C82C8E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DE" sz="2400" dirty="0"/>
              <a:t>https wird später per </a:t>
            </a:r>
            <a:r>
              <a:rPr lang="de-DE" sz="2400" dirty="0" err="1"/>
              <a:t>LetsEncrypt</a:t>
            </a:r>
            <a:r>
              <a:rPr lang="de-DE" sz="2400" dirty="0"/>
              <a:t> hinzugefügt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418E55B-7E0D-44EE-BC8F-8F89F692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4824"/>
            <a:ext cx="7740352" cy="476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0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9A98A-A77C-4A70-BE8D-B99BA749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Blazor</a:t>
            </a:r>
            <a:r>
              <a:rPr lang="de-DE" dirty="0"/>
              <a:t> </a:t>
            </a:r>
            <a:r>
              <a:rPr lang="de-DE" dirty="0" err="1"/>
              <a:t>Wasm</a:t>
            </a:r>
            <a:r>
              <a:rPr lang="de-DE" dirty="0"/>
              <a:t>: Skript am PC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D7E62E-BF2E-45BA-A855-F4188BE323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.\</a:t>
            </a:r>
            <a:r>
              <a:rPr lang="de-DE" sz="2400" dirty="0" err="1"/>
              <a:t>Iot.Net</a:t>
            </a:r>
            <a:r>
              <a:rPr lang="de-DE" sz="2400" dirty="0"/>
              <a:t>\</a:t>
            </a:r>
            <a:r>
              <a:rPr lang="de-DE" sz="2400" dirty="0" err="1"/>
              <a:t>Wasm</a:t>
            </a:r>
            <a:r>
              <a:rPr lang="de-DE" sz="2400" dirty="0"/>
              <a:t>\install.bat aufrufen</a:t>
            </a:r>
          </a:p>
          <a:p>
            <a:endParaRPr lang="de-DE" sz="2400" dirty="0"/>
          </a:p>
          <a:p>
            <a:r>
              <a:rPr lang="de-DE" sz="2400" dirty="0" err="1"/>
              <a:t>Ip</a:t>
            </a:r>
            <a:r>
              <a:rPr lang="de-DE" sz="2400" dirty="0"/>
              <a:t>-Adresse des </a:t>
            </a:r>
            <a:r>
              <a:rPr lang="de-DE" sz="2400" dirty="0" err="1"/>
              <a:t>Raspi</a:t>
            </a:r>
            <a:r>
              <a:rPr lang="de-DE" sz="2400" dirty="0"/>
              <a:t> anpassen</a:t>
            </a:r>
          </a:p>
          <a:p>
            <a:r>
              <a:rPr lang="de-DE" sz="2400" dirty="0"/>
              <a:t>In Unterverzeichnis am PC publishen</a:t>
            </a:r>
          </a:p>
          <a:p>
            <a:pPr lvl="1"/>
            <a:r>
              <a:rPr lang="de-DE" sz="2000" dirty="0"/>
              <a:t>später möglichst hohe Kompression und nur jene Files, die tatsächlich benötigt werden</a:t>
            </a:r>
          </a:p>
          <a:p>
            <a:r>
              <a:rPr lang="de-DE" sz="2400" dirty="0"/>
              <a:t>Publishte </a:t>
            </a:r>
            <a:r>
              <a:rPr lang="de-DE" sz="2400" dirty="0" err="1"/>
              <a:t>Blazor</a:t>
            </a:r>
            <a:r>
              <a:rPr lang="de-DE" sz="2400" dirty="0"/>
              <a:t>-App auf </a:t>
            </a:r>
            <a:r>
              <a:rPr lang="de-DE" sz="2400" dirty="0" err="1"/>
              <a:t>Raspi</a:t>
            </a:r>
            <a:r>
              <a:rPr lang="de-DE" sz="2400" dirty="0"/>
              <a:t> kopieren</a:t>
            </a:r>
          </a:p>
          <a:p>
            <a:r>
              <a:rPr lang="de-DE" sz="2400" dirty="0" err="1"/>
              <a:t>Raspi</a:t>
            </a:r>
            <a:r>
              <a:rPr lang="de-DE" sz="2400" dirty="0"/>
              <a:t>-Settings übernehmen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F829EAC-D3ED-4825-99A6-B6310957D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" y="4797152"/>
            <a:ext cx="9144000" cy="13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33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DD4C2-FA01-4CA8-B989-87837097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Wasm</a:t>
            </a:r>
            <a:r>
              <a:rPr lang="de-DE" dirty="0"/>
              <a:t>: </a:t>
            </a:r>
            <a:r>
              <a:rPr lang="de-DE" dirty="0" err="1"/>
              <a:t>Raspi</a:t>
            </a:r>
            <a:r>
              <a:rPr lang="de-DE" dirty="0"/>
              <a:t>-Vorbereitungen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831CD6-09B6-4BE4-AD77-96CD1FFC73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052736"/>
            <a:ext cx="8207375" cy="4608165"/>
          </a:xfrm>
        </p:spPr>
        <p:txBody>
          <a:bodyPr/>
          <a:lstStyle/>
          <a:p>
            <a:r>
              <a:rPr lang="de-DE" sz="2400" dirty="0"/>
              <a:t>Basisverzeichnis </a:t>
            </a:r>
            <a:r>
              <a:rPr lang="de-DE" sz="2400" dirty="0" err="1"/>
              <a:t>Wasm</a:t>
            </a:r>
            <a:r>
              <a:rPr lang="de-DE" sz="2400" dirty="0"/>
              <a:t> enthält gesamte Client-App</a:t>
            </a:r>
          </a:p>
          <a:p>
            <a:pPr lvl="1"/>
            <a:r>
              <a:rPr lang="de-DE" sz="2200" dirty="0"/>
              <a:t>statische Anwendung</a:t>
            </a:r>
          </a:p>
          <a:p>
            <a:pPr lvl="1"/>
            <a:r>
              <a:rPr lang="de-DE" sz="2200" dirty="0" err="1"/>
              <a:t>appsettings</a:t>
            </a:r>
            <a:r>
              <a:rPr lang="de-DE" sz="2200" dirty="0"/>
              <a:t> müssen noch angepasst werden</a:t>
            </a:r>
          </a:p>
          <a:p>
            <a:pPr lvl="2"/>
            <a:r>
              <a:rPr lang="de-DE" sz="2000" dirty="0"/>
              <a:t>liegen unter /</a:t>
            </a:r>
            <a:r>
              <a:rPr lang="de-DE" sz="2000" dirty="0" err="1"/>
              <a:t>home</a:t>
            </a:r>
            <a:r>
              <a:rPr lang="de-DE" sz="2000" dirty="0"/>
              <a:t>/</a:t>
            </a:r>
            <a:r>
              <a:rPr lang="de-DE" sz="2000" dirty="0" err="1"/>
              <a:t>pi</a:t>
            </a:r>
            <a:r>
              <a:rPr lang="de-DE" sz="2000" dirty="0"/>
              <a:t>/</a:t>
            </a:r>
            <a:r>
              <a:rPr lang="de-DE" sz="2000" dirty="0" err="1"/>
              <a:t>Iot.Net</a:t>
            </a:r>
            <a:r>
              <a:rPr lang="de-DE" sz="2000" dirty="0"/>
              <a:t>/</a:t>
            </a:r>
            <a:r>
              <a:rPr lang="de-DE" sz="2000" dirty="0" err="1"/>
              <a:t>appsettings_Wasm.json</a:t>
            </a:r>
            <a:endParaRPr lang="de-DE" sz="2000" dirty="0"/>
          </a:p>
          <a:p>
            <a:pPr lvl="2"/>
            <a:r>
              <a:rPr lang="de-DE" sz="2000" dirty="0"/>
              <a:t>IP-Adresse des API-Servers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68E97D-FCCC-4CB5-AE11-7731E5EEA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175606"/>
            <a:ext cx="6750531" cy="35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22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0C6C7-1B3A-44A0-AB19-9399BAAB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Wasm</a:t>
            </a:r>
            <a:r>
              <a:rPr lang="de-DE" dirty="0"/>
              <a:t>: API-</a:t>
            </a:r>
            <a:r>
              <a:rPr lang="de-DE" dirty="0" err="1"/>
              <a:t>Url</a:t>
            </a:r>
            <a:r>
              <a:rPr lang="de-DE" dirty="0"/>
              <a:t> für </a:t>
            </a:r>
            <a:r>
              <a:rPr lang="de-DE" dirty="0" err="1"/>
              <a:t>Blazoranwendung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275D0C-AA96-4FC7-BC31-8DCF9B814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API-</a:t>
            </a:r>
            <a:r>
              <a:rPr lang="de-DE" dirty="0" err="1"/>
              <a:t>Url</a:t>
            </a:r>
            <a:r>
              <a:rPr lang="de-DE" dirty="0"/>
              <a:t> muss entsprechend angepasst werden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C75492-B7A3-4440-AEE5-5A6CEEDF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1" y="2060848"/>
            <a:ext cx="6332052" cy="194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16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3D872-1D72-4523-ACEA-536AD8CB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Wasm</a:t>
            </a:r>
            <a:r>
              <a:rPr lang="de-DE" dirty="0"/>
              <a:t>: Skript am </a:t>
            </a:r>
            <a:r>
              <a:rPr lang="de-DE" dirty="0" err="1"/>
              <a:t>Raspi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C8ED1B-CFE4-40BB-9722-6F46958058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DockerImage</a:t>
            </a:r>
            <a:r>
              <a:rPr lang="de-DE" dirty="0"/>
              <a:t> </a:t>
            </a:r>
            <a:r>
              <a:rPr lang="de-DE" dirty="0" err="1"/>
              <a:t>builden</a:t>
            </a:r>
            <a:endParaRPr lang="de-DE" dirty="0"/>
          </a:p>
          <a:p>
            <a:pPr lvl="1"/>
            <a:r>
              <a:rPr lang="de-DE" dirty="0"/>
              <a:t>Einfaches </a:t>
            </a:r>
            <a:r>
              <a:rPr lang="de-DE" dirty="0" err="1"/>
              <a:t>Dockerfile</a:t>
            </a:r>
            <a:r>
              <a:rPr lang="de-DE" dirty="0"/>
              <a:t> für </a:t>
            </a:r>
            <a:r>
              <a:rPr lang="de-DE" dirty="0" err="1"/>
              <a:t>Nginx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Container neu starten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DE5870-193B-4B0E-9A14-BE6F474A4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250375"/>
            <a:ext cx="5468113" cy="159089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219A273-0997-4635-8B40-2955B7C8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304893"/>
            <a:ext cx="3448531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04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C1247-8827-4D3A-8A6B-C0FE97A4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Wasm</a:t>
            </a:r>
            <a:r>
              <a:rPr lang="de-DE" dirty="0"/>
              <a:t>: Test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CFFC54-22B1-498F-A7B1-3FB6CF2C55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908720"/>
            <a:ext cx="8207375" cy="4608165"/>
          </a:xfrm>
        </p:spPr>
        <p:txBody>
          <a:bodyPr/>
          <a:lstStyle/>
          <a:p>
            <a:r>
              <a:rPr lang="de-DE" sz="2000" dirty="0">
                <a:hlinkClick r:id="rId2"/>
              </a:rPr>
              <a:t>admin@htl.at</a:t>
            </a:r>
            <a:r>
              <a:rPr lang="de-DE" sz="2000" dirty="0"/>
              <a:t> Admin123*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2D24117-AED4-4A99-BF48-17CD90538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20" y="1484784"/>
            <a:ext cx="5311795" cy="297081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F0AAB84-1CB1-4688-B5FD-C6A38675F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290" y="4221088"/>
            <a:ext cx="5296078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58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0991D-9FAB-4C25-92BC-02AD51CC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5FEED6-CF21-4102-A016-1268F848D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722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0B7FB-6AA9-4EAA-84B8-A699738F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Alternativ: </a:t>
            </a:r>
            <a:r>
              <a:rPr lang="de-DE" dirty="0" err="1"/>
              <a:t>DotNet</a:t>
            </a:r>
            <a:r>
              <a:rPr lang="de-DE" dirty="0"/>
              <a:t> 5 am </a:t>
            </a:r>
            <a:r>
              <a:rPr lang="de-DE" dirty="0" err="1"/>
              <a:t>Raspi</a:t>
            </a:r>
            <a:r>
              <a:rPr lang="de-DE" dirty="0"/>
              <a:t> direkt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AF5806-95C0-4C72-9FA1-FD6D02C18D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Erfordert Installation des gesamten SDK</a:t>
            </a:r>
          </a:p>
          <a:p>
            <a:r>
              <a:rPr lang="de-DE" dirty="0"/>
              <a:t>Sourcen liegen am </a:t>
            </a:r>
            <a:r>
              <a:rPr lang="de-DE" dirty="0" err="1"/>
              <a:t>Raspi</a:t>
            </a:r>
            <a:endParaRPr lang="de-DE" dirty="0"/>
          </a:p>
          <a:p>
            <a:pPr lvl="1"/>
            <a:r>
              <a:rPr lang="de-DE" dirty="0"/>
              <a:t>Mit </a:t>
            </a:r>
            <a:r>
              <a:rPr lang="de-DE" dirty="0" err="1"/>
              <a:t>dotnet</a:t>
            </a:r>
            <a:r>
              <a:rPr lang="de-DE" dirty="0"/>
              <a:t>-CLI </a:t>
            </a:r>
            <a:r>
              <a:rPr lang="de-DE" dirty="0" err="1"/>
              <a:t>compilieren</a:t>
            </a:r>
            <a:r>
              <a:rPr lang="de-DE" dirty="0"/>
              <a:t>, deployen, 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579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60413-96D9-4F6C-B9FE-CFDF5CEF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dotnet</a:t>
            </a:r>
            <a:r>
              <a:rPr lang="de-DE" dirty="0"/>
              <a:t> 5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B13C78-F76C-4FF3-807E-D7C827982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https://www.petecodes.co.uk/install-and-use-microsoft-dot-net-5-with-the-raspberry-pi/</a:t>
            </a:r>
            <a:r>
              <a:rPr lang="de-DE" dirty="0"/>
              <a:t> </a:t>
            </a:r>
          </a:p>
          <a:p>
            <a:pPr lvl="1"/>
            <a:r>
              <a:rPr lang="pt-BR" dirty="0"/>
              <a:t>wget -O - https://raw.githubusercontent.com/pjgpetecodes/dotnet5pi/master/install.sh | sudo bash</a:t>
            </a:r>
          </a:p>
          <a:p>
            <a:pPr lvl="1"/>
            <a:endParaRPr lang="pt-BR" dirty="0"/>
          </a:p>
          <a:p>
            <a:r>
              <a:rPr lang="pt-BR" dirty="0"/>
              <a:t>Lädt aktuelle Version von MS</a:t>
            </a:r>
          </a:p>
          <a:p>
            <a:pPr lvl="1"/>
            <a:r>
              <a:rPr lang="de-DE" dirty="0">
                <a:hlinkClick r:id="rId3"/>
              </a:rPr>
              <a:t>https://dotnet.microsoft.com/download/dotnet/5.0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de-DE" sz="2800" dirty="0" err="1"/>
              <a:t>sudo</a:t>
            </a:r>
            <a:r>
              <a:rPr lang="de-DE" sz="2800" dirty="0"/>
              <a:t> reboot </a:t>
            </a:r>
            <a:r>
              <a:rPr lang="de-DE" sz="2800" dirty="0" err="1"/>
              <a:t>now</a:t>
            </a:r>
            <a:endParaRPr lang="de-DE" sz="2800" dirty="0"/>
          </a:p>
          <a:p>
            <a:r>
              <a:rPr lang="de-DE" sz="2800" dirty="0" err="1"/>
              <a:t>dotnet</a:t>
            </a:r>
            <a:r>
              <a:rPr lang="de-DE" sz="2800" dirty="0"/>
              <a:t> --version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9521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B9D8B-4D6C-4C32-8210-7874827F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händisch „deployen“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8B24F1-2FEE-44DB-8DC7-8EAA7F5052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Verzeichnis mit Solution in </a:t>
            </a:r>
            <a:r>
              <a:rPr lang="de-DE" dirty="0" err="1"/>
              <a:t>dotnet</a:t>
            </a:r>
            <a:r>
              <a:rPr lang="de-DE" dirty="0"/>
              <a:t>-Verzeichnis am </a:t>
            </a:r>
            <a:r>
              <a:rPr lang="de-DE" dirty="0" err="1"/>
              <a:t>Raspi</a:t>
            </a:r>
            <a:r>
              <a:rPr lang="de-DE" dirty="0"/>
              <a:t> kopieren</a:t>
            </a:r>
          </a:p>
          <a:p>
            <a:r>
              <a:rPr lang="de-DE" dirty="0"/>
              <a:t>In </a:t>
            </a:r>
            <a:r>
              <a:rPr lang="de-DE" dirty="0" err="1"/>
              <a:t>Api</a:t>
            </a:r>
            <a:r>
              <a:rPr lang="de-DE" dirty="0"/>
              <a:t>-Verzeichnis wechseln</a:t>
            </a:r>
          </a:p>
          <a:p>
            <a:pPr lvl="1"/>
            <a:r>
              <a:rPr lang="de-DE" dirty="0" err="1"/>
              <a:t>dotnet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13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C9DF4-3CF1-4F11-BADB-771B4D7A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Tool </a:t>
            </a:r>
            <a:r>
              <a:rPr lang="de-DE" dirty="0">
                <a:sym typeface="Wingdings" panose="05000000000000000000" pitchFamily="2" charset="2"/>
              </a:rPr>
              <a:t> Vorkonfiguration - scrollen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6C403E-68D2-48BD-8226-71385F964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3" y="908721"/>
            <a:ext cx="6984776" cy="3312368"/>
          </a:xfrm>
        </p:spPr>
        <p:txBody>
          <a:bodyPr/>
          <a:lstStyle/>
          <a:p>
            <a:r>
              <a:rPr lang="de-DE" dirty="0"/>
              <a:t>Strg-Shift-x </a:t>
            </a:r>
            <a:r>
              <a:rPr lang="de-DE" dirty="0">
                <a:sym typeface="Wingdings" panose="05000000000000000000" pitchFamily="2" charset="2"/>
              </a:rPr>
              <a:t> zusätzliches Menü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pi</a:t>
            </a:r>
            <a:r>
              <a:rPr lang="de-DE" dirty="0">
                <a:sym typeface="Wingdings" panose="05000000000000000000" pitchFamily="2" charset="2"/>
              </a:rPr>
              <a:t>-Passwort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Wifi-</a:t>
            </a:r>
            <a:r>
              <a:rPr lang="de-DE" dirty="0" err="1">
                <a:sym typeface="Wingdings" panose="05000000000000000000" pitchFamily="2" charset="2"/>
              </a:rPr>
              <a:t>Credentials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Zeitzone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Tastaturlayout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…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0F2333-104D-4B6C-93DD-CB38226B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17" y="2999837"/>
            <a:ext cx="5734850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83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1D359-39AB-4550-86D5-8BDB53C8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builden</a:t>
            </a:r>
            <a:r>
              <a:rPr lang="de-DE" dirty="0"/>
              <a:t> und starten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A9A9BD-511B-44C7-AD07-CA3921865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24744"/>
            <a:ext cx="8207375" cy="4608165"/>
          </a:xfrm>
        </p:spPr>
        <p:txBody>
          <a:bodyPr/>
          <a:lstStyle/>
          <a:p>
            <a:r>
              <a:rPr lang="de-DE" sz="2400" dirty="0" err="1"/>
              <a:t>Build</a:t>
            </a:r>
            <a:endParaRPr lang="de-DE" sz="2400" dirty="0"/>
          </a:p>
          <a:p>
            <a:pPr lvl="1"/>
            <a:r>
              <a:rPr lang="de-DE" sz="2000" dirty="0"/>
              <a:t>in Projektverzeichnis (nicht Solution)</a:t>
            </a:r>
          </a:p>
          <a:p>
            <a:pPr lvl="1"/>
            <a:r>
              <a:rPr lang="de-DE" sz="2000" dirty="0" err="1"/>
              <a:t>dotnet</a:t>
            </a:r>
            <a:r>
              <a:rPr lang="de-DE" sz="2000" dirty="0"/>
              <a:t> </a:t>
            </a:r>
            <a:r>
              <a:rPr lang="de-DE" sz="2000" dirty="0" err="1"/>
              <a:t>build</a:t>
            </a:r>
            <a:endParaRPr lang="de-DE" sz="2000" dirty="0"/>
          </a:p>
          <a:p>
            <a:r>
              <a:rPr lang="de-DE" sz="2400" dirty="0"/>
              <a:t>Starten</a:t>
            </a:r>
          </a:p>
          <a:p>
            <a:pPr lvl="1"/>
            <a:r>
              <a:rPr lang="de-DE" sz="2000" dirty="0" err="1"/>
              <a:t>dotnet</a:t>
            </a:r>
            <a:r>
              <a:rPr lang="de-DE" sz="2000" dirty="0"/>
              <a:t> </a:t>
            </a:r>
            <a:r>
              <a:rPr lang="de-DE" sz="2000" dirty="0" err="1"/>
              <a:t>run</a:t>
            </a:r>
            <a:r>
              <a:rPr lang="de-DE" sz="2000" dirty="0"/>
              <a:t> im Projektverzeichnis</a:t>
            </a:r>
          </a:p>
          <a:p>
            <a:r>
              <a:rPr lang="de-DE" sz="2400" dirty="0"/>
              <a:t>Editieren</a:t>
            </a:r>
          </a:p>
          <a:p>
            <a:pPr lvl="1"/>
            <a:r>
              <a:rPr lang="de-DE" sz="2000" dirty="0"/>
              <a:t>Mit Samba Verzeichnis mounten</a:t>
            </a:r>
          </a:p>
          <a:p>
            <a:pPr lvl="2"/>
            <a:r>
              <a:rPr lang="de-DE" sz="2000" dirty="0"/>
              <a:t>Test: </a:t>
            </a:r>
            <a:r>
              <a:rPr lang="de-DE" sz="2000" dirty="0" err="1"/>
              <a:t>sudo</a:t>
            </a:r>
            <a:r>
              <a:rPr lang="de-DE" sz="2000" dirty="0"/>
              <a:t> </a:t>
            </a:r>
            <a:r>
              <a:rPr lang="de-DE" sz="2000" dirty="0" err="1"/>
              <a:t>nano</a:t>
            </a:r>
            <a:r>
              <a:rPr lang="de-DE" sz="2000" dirty="0"/>
              <a:t> </a:t>
            </a:r>
            <a:r>
              <a:rPr lang="de-DE" sz="2000" dirty="0">
                <a:solidFill>
                  <a:srgbClr val="FF0000"/>
                </a:solidFill>
              </a:rPr>
              <a:t>/</a:t>
            </a:r>
            <a:r>
              <a:rPr lang="de-DE" sz="2000" dirty="0" err="1">
                <a:solidFill>
                  <a:srgbClr val="FF0000"/>
                </a:solidFill>
              </a:rPr>
              <a:t>etc</a:t>
            </a:r>
            <a:r>
              <a:rPr lang="de-DE" sz="2000" dirty="0">
                <a:solidFill>
                  <a:srgbClr val="FF0000"/>
                </a:solidFill>
              </a:rPr>
              <a:t>/</a:t>
            </a:r>
            <a:r>
              <a:rPr lang="de-DE" sz="2000" dirty="0" err="1">
                <a:solidFill>
                  <a:srgbClr val="FF0000"/>
                </a:solidFill>
              </a:rPr>
              <a:t>samba</a:t>
            </a:r>
            <a:r>
              <a:rPr lang="de-DE" sz="2000" dirty="0">
                <a:solidFill>
                  <a:srgbClr val="FF0000"/>
                </a:solidFill>
              </a:rPr>
              <a:t>/</a:t>
            </a:r>
            <a:r>
              <a:rPr lang="de-DE" sz="2000" dirty="0" err="1">
                <a:solidFill>
                  <a:srgbClr val="FF0000"/>
                </a:solidFill>
              </a:rPr>
              <a:t>smb.conf</a:t>
            </a:r>
            <a:endParaRPr lang="de-DE" sz="2000" dirty="0">
              <a:solidFill>
                <a:srgbClr val="FF0000"/>
              </a:solidFill>
            </a:endParaRPr>
          </a:p>
          <a:p>
            <a:pPr lvl="2"/>
            <a:r>
              <a:rPr lang="de-DE" sz="2000" dirty="0"/>
              <a:t>/</a:t>
            </a:r>
            <a:r>
              <a:rPr lang="de-DE" sz="2000" dirty="0" err="1"/>
              <a:t>etc</a:t>
            </a:r>
            <a:r>
              <a:rPr lang="de-DE" sz="2000" dirty="0"/>
              <a:t>/</a:t>
            </a:r>
            <a:r>
              <a:rPr lang="de-DE" sz="2000" dirty="0" err="1"/>
              <a:t>dotnetcore</a:t>
            </a:r>
            <a:r>
              <a:rPr lang="de-DE" sz="2000" dirty="0"/>
              <a:t>/</a:t>
            </a:r>
            <a:r>
              <a:rPr lang="de-DE" sz="2000" dirty="0" err="1"/>
              <a:t>solutions</a:t>
            </a:r>
            <a:r>
              <a:rPr lang="de-DE" sz="2000" dirty="0"/>
              <a:t>/</a:t>
            </a:r>
          </a:p>
          <a:p>
            <a:pPr lvl="1"/>
            <a:r>
              <a:rPr lang="de-DE" sz="2000" dirty="0"/>
              <a:t>VS oder </a:t>
            </a:r>
            <a:r>
              <a:rPr lang="de-DE" sz="2000" dirty="0" err="1"/>
              <a:t>VsCode</a:t>
            </a:r>
            <a:r>
              <a:rPr lang="de-DE" sz="2000" dirty="0"/>
              <a:t> zum Editieren</a:t>
            </a:r>
          </a:p>
        </p:txBody>
      </p:sp>
    </p:spTree>
    <p:extLst>
      <p:ext uri="{BB962C8B-B14F-4D97-AF65-F5344CB8AC3E}">
        <p14:creationId xmlns:p14="http://schemas.microsoft.com/office/powerpoint/2010/main" val="920150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D88C7-387A-4F8C-85FA-4AAD656A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181FBB-ABF6-49B8-9A10-EFA0415B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Verzeichnis API wechseln</a:t>
            </a:r>
          </a:p>
          <a:p>
            <a:pPr lvl="1"/>
            <a:r>
              <a:rPr lang="de-DE" dirty="0"/>
              <a:t>install.bat </a:t>
            </a:r>
            <a:r>
              <a:rPr lang="de-DE" dirty="0">
                <a:sym typeface="Wingdings" panose="05000000000000000000" pitchFamily="2" charset="2"/>
              </a:rPr>
              <a:t> IP-Adresse des </a:t>
            </a:r>
            <a:r>
              <a:rPr lang="de-DE" dirty="0" err="1">
                <a:sym typeface="Wingdings" panose="05000000000000000000" pitchFamily="2" charset="2"/>
              </a:rPr>
              <a:t>Raspi</a:t>
            </a:r>
            <a:r>
              <a:rPr lang="de-DE" dirty="0">
                <a:sym typeface="Wingdings" panose="05000000000000000000" pitchFamily="2" charset="2"/>
              </a:rPr>
              <a:t> anpassen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42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0173B-67DE-4D9E-BD32-DF4B8255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Erstinbetriebnahme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AAFAF5-912B-4DA8-8249-954451441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Raspi</a:t>
            </a:r>
            <a:r>
              <a:rPr lang="de-DE" dirty="0"/>
              <a:t> starten</a:t>
            </a:r>
          </a:p>
          <a:p>
            <a:r>
              <a:rPr lang="de-DE" dirty="0"/>
              <a:t>IP-Adresse ausfindig machen</a:t>
            </a:r>
          </a:p>
          <a:p>
            <a:pPr lvl="1"/>
            <a:r>
              <a:rPr lang="de-DE" dirty="0"/>
              <a:t>Router </a:t>
            </a:r>
            <a:r>
              <a:rPr lang="de-DE" dirty="0">
                <a:sym typeface="Wingdings" panose="05000000000000000000" pitchFamily="2" charset="2"/>
              </a:rPr>
              <a:t> Netzwerk  </a:t>
            </a:r>
            <a:r>
              <a:rPr lang="de-DE" dirty="0" err="1">
                <a:sym typeface="Wingdings" panose="05000000000000000000" pitchFamily="2" charset="2"/>
              </a:rPr>
              <a:t>Raspi</a:t>
            </a:r>
            <a:r>
              <a:rPr lang="de-DE" dirty="0">
                <a:sym typeface="Wingdings" panose="05000000000000000000" pitchFamily="2" charset="2"/>
              </a:rPr>
              <a:t> suchen</a:t>
            </a:r>
          </a:p>
          <a:p>
            <a:r>
              <a:rPr lang="de-DE" dirty="0">
                <a:sym typeface="Wingdings" panose="05000000000000000000" pitchFamily="2" charset="2"/>
              </a:rPr>
              <a:t>Mit </a:t>
            </a:r>
            <a:r>
              <a:rPr lang="de-DE" dirty="0" err="1">
                <a:sym typeface="Wingdings" panose="05000000000000000000" pitchFamily="2" charset="2"/>
              </a:rPr>
              <a:t>ssh</a:t>
            </a:r>
            <a:r>
              <a:rPr lang="de-DE" dirty="0">
                <a:sym typeface="Wingdings" panose="05000000000000000000" pitchFamily="2" charset="2"/>
              </a:rPr>
              <a:t> pi@192... verbinden</a:t>
            </a:r>
          </a:p>
          <a:p>
            <a:r>
              <a:rPr lang="de-DE" dirty="0" err="1">
                <a:sym typeface="Wingdings" panose="05000000000000000000" pitchFamily="2" charset="2"/>
              </a:rPr>
              <a:t>Raspi</a:t>
            </a:r>
            <a:r>
              <a:rPr lang="de-DE" dirty="0">
                <a:sym typeface="Wingdings" panose="05000000000000000000" pitchFamily="2" charset="2"/>
              </a:rPr>
              <a:t> aktualisieren</a:t>
            </a:r>
          </a:p>
          <a:p>
            <a:pPr lvl="1"/>
            <a:r>
              <a:rPr lang="en-US" sz="2400" dirty="0" err="1"/>
              <a:t>sudo</a:t>
            </a:r>
            <a:r>
              <a:rPr lang="en-US" sz="2400" dirty="0"/>
              <a:t> apt update &amp;&amp; </a:t>
            </a:r>
            <a:r>
              <a:rPr lang="en-US" sz="2400" dirty="0" err="1"/>
              <a:t>sudo</a:t>
            </a:r>
            <a:r>
              <a:rPr lang="en-US" sz="2400" dirty="0"/>
              <a:t> apt full-upgrade</a:t>
            </a:r>
          </a:p>
          <a:p>
            <a:r>
              <a:rPr lang="de-DE" sz="2800" dirty="0" err="1"/>
              <a:t>sudo</a:t>
            </a:r>
            <a:r>
              <a:rPr lang="de-DE" sz="2800" dirty="0"/>
              <a:t> reboot </a:t>
            </a:r>
            <a:r>
              <a:rPr lang="de-DE" sz="2800" dirty="0" err="1"/>
              <a:t>now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65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43F6C-1790-4563-9694-CAEB262B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Samba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F04EC1-C7B3-4E87-A1B1-FD41822869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DE" sz="1200" dirty="0">
                <a:hlinkClick r:id="rId2"/>
              </a:rPr>
              <a:t>https://www.elektronik-kompendium.de/sites/raspberry-pi/2007071.htm</a:t>
            </a:r>
            <a:endParaRPr lang="de-DE" sz="1200" dirty="0"/>
          </a:p>
          <a:p>
            <a:r>
              <a:rPr lang="de-DE" sz="1200" dirty="0"/>
              <a:t>Test, ob Samba läuft</a:t>
            </a:r>
          </a:p>
          <a:p>
            <a:pPr lvl="1"/>
            <a:r>
              <a:rPr lang="de-DE" sz="1100" dirty="0" err="1"/>
              <a:t>sudo</a:t>
            </a:r>
            <a:r>
              <a:rPr lang="de-DE" sz="1100" dirty="0"/>
              <a:t> </a:t>
            </a:r>
            <a:r>
              <a:rPr lang="de-DE" sz="1100" dirty="0" err="1"/>
              <a:t>service</a:t>
            </a:r>
            <a:r>
              <a:rPr lang="de-DE" sz="1100" dirty="0"/>
              <a:t> </a:t>
            </a:r>
            <a:r>
              <a:rPr lang="de-DE" sz="1100" dirty="0" err="1"/>
              <a:t>smbd</a:t>
            </a:r>
            <a:r>
              <a:rPr lang="de-DE" sz="1100" dirty="0"/>
              <a:t> </a:t>
            </a:r>
            <a:r>
              <a:rPr lang="de-DE" sz="1100" dirty="0" err="1"/>
              <a:t>status</a:t>
            </a:r>
            <a:endParaRPr lang="de-DE" sz="1100" dirty="0"/>
          </a:p>
          <a:p>
            <a:pPr lvl="1"/>
            <a:r>
              <a:rPr lang="de-DE" sz="1100" dirty="0" err="1"/>
              <a:t>sudo</a:t>
            </a:r>
            <a:r>
              <a:rPr lang="de-DE" sz="1100" dirty="0"/>
              <a:t> </a:t>
            </a:r>
            <a:r>
              <a:rPr lang="de-DE" sz="1100" dirty="0" err="1"/>
              <a:t>service</a:t>
            </a:r>
            <a:r>
              <a:rPr lang="de-DE" sz="1100" dirty="0"/>
              <a:t> </a:t>
            </a:r>
            <a:r>
              <a:rPr lang="de-DE" sz="1100" dirty="0" err="1"/>
              <a:t>nmbd</a:t>
            </a:r>
            <a:r>
              <a:rPr lang="de-DE" sz="1100" dirty="0"/>
              <a:t> </a:t>
            </a:r>
            <a:r>
              <a:rPr lang="de-DE" sz="1100" dirty="0" err="1"/>
              <a:t>status</a:t>
            </a:r>
            <a:endParaRPr lang="de-DE" sz="1100" dirty="0"/>
          </a:p>
          <a:p>
            <a:r>
              <a:rPr lang="de-DE" sz="1200" dirty="0"/>
              <a:t>Samba installieren</a:t>
            </a:r>
          </a:p>
          <a:p>
            <a:pPr lvl="1"/>
            <a:r>
              <a:rPr lang="de-DE" sz="1100" dirty="0" err="1"/>
              <a:t>sudo</a:t>
            </a:r>
            <a:r>
              <a:rPr lang="de-DE" sz="1100" dirty="0"/>
              <a:t> </a:t>
            </a:r>
            <a:r>
              <a:rPr lang="de-DE" sz="1100" dirty="0" err="1"/>
              <a:t>apt-get</a:t>
            </a:r>
            <a:r>
              <a:rPr lang="de-DE" sz="1100" dirty="0"/>
              <a:t> update &amp;&amp; </a:t>
            </a:r>
            <a:r>
              <a:rPr lang="de-DE" sz="1100" dirty="0" err="1"/>
              <a:t>apt-get</a:t>
            </a:r>
            <a:r>
              <a:rPr lang="de-DE" sz="1100" dirty="0"/>
              <a:t> upgrade</a:t>
            </a:r>
          </a:p>
          <a:p>
            <a:pPr lvl="1"/>
            <a:r>
              <a:rPr lang="en-US" sz="1100" dirty="0" err="1"/>
              <a:t>sudo</a:t>
            </a:r>
            <a:r>
              <a:rPr lang="en-US" sz="1100" dirty="0"/>
              <a:t> apt-get install samba samba-common </a:t>
            </a:r>
            <a:r>
              <a:rPr lang="en-US" sz="1100" dirty="0" err="1"/>
              <a:t>smbclient</a:t>
            </a:r>
            <a:endParaRPr lang="de-DE" sz="1100" dirty="0"/>
          </a:p>
          <a:p>
            <a:r>
              <a:rPr lang="de-DE" sz="1200" dirty="0"/>
              <a:t>User </a:t>
            </a:r>
            <a:r>
              <a:rPr lang="de-DE" sz="1200" dirty="0" err="1"/>
              <a:t>pi</a:t>
            </a:r>
            <a:r>
              <a:rPr lang="de-DE" sz="1200" dirty="0"/>
              <a:t> anlegen: </a:t>
            </a:r>
            <a:r>
              <a:rPr lang="de-DE" sz="1200" dirty="0" err="1"/>
              <a:t>sudo</a:t>
            </a:r>
            <a:r>
              <a:rPr lang="de-DE" sz="1200" dirty="0"/>
              <a:t> </a:t>
            </a:r>
            <a:r>
              <a:rPr lang="de-DE" sz="1200" dirty="0" err="1"/>
              <a:t>smbpasswd</a:t>
            </a:r>
            <a:r>
              <a:rPr lang="de-DE" sz="1200" dirty="0"/>
              <a:t> -a </a:t>
            </a:r>
            <a:r>
              <a:rPr lang="de-DE" sz="1200" dirty="0" err="1"/>
              <a:t>pi</a:t>
            </a:r>
            <a:endParaRPr lang="de-DE" sz="1200" dirty="0"/>
          </a:p>
          <a:p>
            <a:r>
              <a:rPr lang="de-DE" sz="1200" dirty="0"/>
              <a:t>Konfiguration: </a:t>
            </a:r>
            <a:r>
              <a:rPr lang="de-DE" sz="1200" dirty="0" err="1"/>
              <a:t>sudo</a:t>
            </a:r>
            <a:r>
              <a:rPr lang="de-DE" sz="1200" dirty="0"/>
              <a:t> </a:t>
            </a:r>
            <a:r>
              <a:rPr lang="de-DE" sz="1200" dirty="0" err="1"/>
              <a:t>nano</a:t>
            </a:r>
            <a:r>
              <a:rPr lang="de-DE" sz="1200" dirty="0"/>
              <a:t> </a:t>
            </a:r>
            <a:r>
              <a:rPr lang="de-DE" sz="1200" dirty="0">
                <a:solidFill>
                  <a:srgbClr val="FF0000"/>
                </a:solidFill>
              </a:rPr>
              <a:t>/</a:t>
            </a:r>
            <a:r>
              <a:rPr lang="de-DE" sz="1200" dirty="0" err="1">
                <a:solidFill>
                  <a:srgbClr val="FF0000"/>
                </a:solidFill>
              </a:rPr>
              <a:t>etc</a:t>
            </a:r>
            <a:r>
              <a:rPr lang="de-DE" sz="1200" dirty="0">
                <a:solidFill>
                  <a:srgbClr val="FF0000"/>
                </a:solidFill>
              </a:rPr>
              <a:t>/</a:t>
            </a:r>
            <a:r>
              <a:rPr lang="de-DE" sz="1200" dirty="0" err="1">
                <a:solidFill>
                  <a:srgbClr val="FF0000"/>
                </a:solidFill>
              </a:rPr>
              <a:t>samba</a:t>
            </a:r>
            <a:r>
              <a:rPr lang="de-DE" sz="1200" dirty="0">
                <a:solidFill>
                  <a:srgbClr val="FF0000"/>
                </a:solidFill>
              </a:rPr>
              <a:t>/</a:t>
            </a:r>
            <a:r>
              <a:rPr lang="de-DE" sz="1200" dirty="0" err="1">
                <a:solidFill>
                  <a:srgbClr val="FF0000"/>
                </a:solidFill>
              </a:rPr>
              <a:t>smb.conf</a:t>
            </a:r>
            <a:endParaRPr lang="de-DE" sz="1200" dirty="0">
              <a:solidFill>
                <a:srgbClr val="FF0000"/>
              </a:solidFill>
            </a:endParaRPr>
          </a:p>
          <a:p>
            <a:pPr lvl="1"/>
            <a:r>
              <a:rPr lang="de-DE" sz="1000" dirty="0"/>
              <a:t>Testen: </a:t>
            </a:r>
            <a:r>
              <a:rPr lang="de-DE" sz="1000" dirty="0" err="1"/>
              <a:t>testparm</a:t>
            </a:r>
            <a:endParaRPr lang="de-DE" sz="1000" dirty="0"/>
          </a:p>
          <a:p>
            <a:r>
              <a:rPr lang="de-DE" sz="1200" dirty="0"/>
              <a:t>Alles lesbar freigeben:</a:t>
            </a:r>
          </a:p>
          <a:p>
            <a:pPr marL="541337" lvl="1" indent="0">
              <a:buNone/>
            </a:pPr>
            <a:r>
              <a:rPr lang="en-US" sz="1100" dirty="0"/>
              <a:t>[root]</a:t>
            </a:r>
          </a:p>
          <a:p>
            <a:pPr marL="541337" lvl="1" indent="0">
              <a:buNone/>
            </a:pPr>
            <a:r>
              <a:rPr lang="en-US" sz="1100" dirty="0"/>
              <a:t>    comment = root </a:t>
            </a:r>
            <a:r>
              <a:rPr lang="en-US" sz="1100" dirty="0" err="1"/>
              <a:t>readonly</a:t>
            </a:r>
            <a:endParaRPr lang="en-US" sz="1100" dirty="0"/>
          </a:p>
          <a:p>
            <a:pPr marL="541337" lvl="1" indent="0">
              <a:buNone/>
            </a:pPr>
            <a:r>
              <a:rPr lang="en-US" sz="1100" dirty="0"/>
              <a:t>    path = /</a:t>
            </a:r>
          </a:p>
          <a:p>
            <a:pPr marL="541337" lvl="1" indent="0">
              <a:buNone/>
            </a:pPr>
            <a:r>
              <a:rPr lang="en-US" sz="1100" dirty="0"/>
              <a:t>    read only = yes</a:t>
            </a:r>
          </a:p>
          <a:p>
            <a:pPr marL="541337" lvl="1" indent="0">
              <a:buNone/>
            </a:pPr>
            <a:r>
              <a:rPr lang="en-US" sz="1100" dirty="0"/>
              <a:t>    browsable = yes</a:t>
            </a:r>
          </a:p>
          <a:p>
            <a:pPr marL="541337" lvl="1" indent="0">
              <a:buNone/>
            </a:pPr>
            <a:endParaRPr lang="en-US" sz="1100" dirty="0"/>
          </a:p>
          <a:p>
            <a:pPr lvl="1"/>
            <a:endParaRPr lang="en-US" sz="1000" dirty="0"/>
          </a:p>
          <a:p>
            <a:r>
              <a:rPr lang="de-DE" sz="1200" dirty="0"/>
              <a:t>Vor Verbindung kontrollieren, ob nicht bereits eine alte Verbindung zu der IP-Adresse besteht </a:t>
            </a:r>
            <a:r>
              <a:rPr lang="de-DE" sz="1200" dirty="0">
                <a:sym typeface="Wingdings" panose="05000000000000000000" pitchFamily="2" charset="2"/>
              </a:rPr>
              <a:t> entfernen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0402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CC251-510D-4B84-8154-3E626173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Beschreibbare Freigaben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D1175C-F8B9-4A7C-A90C-853784DBBC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41337" lvl="1" indent="0">
              <a:buNone/>
            </a:pPr>
            <a:endParaRPr lang="en-US" sz="1200" dirty="0"/>
          </a:p>
          <a:p>
            <a:pPr marL="541337" lvl="1" indent="0">
              <a:buNone/>
            </a:pPr>
            <a:r>
              <a:rPr lang="en-US" sz="1400" dirty="0"/>
              <a:t>[opt]</a:t>
            </a:r>
          </a:p>
          <a:p>
            <a:pPr marL="541337" lvl="1" indent="0">
              <a:buNone/>
            </a:pPr>
            <a:r>
              <a:rPr lang="en-US" sz="1400" dirty="0"/>
              <a:t>    comment = opt</a:t>
            </a:r>
          </a:p>
          <a:p>
            <a:pPr marL="541337" lvl="1" indent="0">
              <a:buNone/>
            </a:pPr>
            <a:r>
              <a:rPr lang="en-US" sz="1400" dirty="0"/>
              <a:t>    path = /opt/</a:t>
            </a:r>
          </a:p>
          <a:p>
            <a:pPr marL="541337" lvl="1" indent="0">
              <a:buNone/>
            </a:pPr>
            <a:r>
              <a:rPr lang="en-US" sz="1400" dirty="0"/>
              <a:t>    writeable = yes</a:t>
            </a:r>
          </a:p>
          <a:p>
            <a:pPr marL="541337" lvl="1" indent="0">
              <a:buNone/>
            </a:pPr>
            <a:r>
              <a:rPr lang="en-US" sz="1400" dirty="0"/>
              <a:t>    browsable = yes</a:t>
            </a:r>
          </a:p>
          <a:p>
            <a:pPr marL="541337" lvl="1" indent="0">
              <a:buNone/>
            </a:pPr>
            <a:endParaRPr lang="de-DE" sz="1600" dirty="0"/>
          </a:p>
          <a:p>
            <a:pPr marL="541337" lvl="1" indent="0">
              <a:buNone/>
            </a:pPr>
            <a:r>
              <a:rPr lang="en-US" sz="1400" dirty="0"/>
              <a:t>[pi]</a:t>
            </a:r>
          </a:p>
          <a:p>
            <a:pPr marL="541337" lvl="1" indent="0">
              <a:buNone/>
            </a:pPr>
            <a:r>
              <a:rPr lang="en-US" sz="1400" dirty="0"/>
              <a:t>    comment = home pi</a:t>
            </a:r>
          </a:p>
          <a:p>
            <a:pPr marL="541337" lvl="1" indent="0">
              <a:buNone/>
            </a:pPr>
            <a:r>
              <a:rPr lang="en-US" sz="1400" dirty="0"/>
              <a:t>    path = /home/pi/</a:t>
            </a:r>
          </a:p>
          <a:p>
            <a:pPr marL="541337" lvl="1" indent="0">
              <a:buNone/>
            </a:pPr>
            <a:r>
              <a:rPr lang="en-US" sz="1400" dirty="0"/>
              <a:t>    writeable = yes</a:t>
            </a:r>
          </a:p>
          <a:p>
            <a:pPr marL="541337" lvl="1" indent="0">
              <a:buNone/>
            </a:pPr>
            <a:r>
              <a:rPr lang="en-US" sz="1400" dirty="0"/>
              <a:t>    browsable = yes</a:t>
            </a:r>
            <a:endParaRPr lang="de-DE" sz="1600" dirty="0"/>
          </a:p>
          <a:p>
            <a:pPr marL="541337" lvl="1" indent="0">
              <a:buNone/>
            </a:pPr>
            <a:endParaRPr lang="de-DE" sz="1400" dirty="0"/>
          </a:p>
          <a:p>
            <a:r>
              <a:rPr lang="de-DE" sz="1400" dirty="0"/>
              <a:t>Restart</a:t>
            </a:r>
          </a:p>
          <a:p>
            <a:pPr lvl="1"/>
            <a:r>
              <a:rPr lang="en-US" sz="1050" dirty="0" err="1"/>
              <a:t>sudo</a:t>
            </a:r>
            <a:r>
              <a:rPr lang="en-US" sz="1050" dirty="0"/>
              <a:t> service </a:t>
            </a:r>
            <a:r>
              <a:rPr lang="en-US" sz="1050" dirty="0" err="1"/>
              <a:t>smbd</a:t>
            </a:r>
            <a:r>
              <a:rPr lang="en-US" sz="1050" dirty="0"/>
              <a:t> restart</a:t>
            </a:r>
            <a:endParaRPr lang="de-DE" sz="105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8673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78AEA-856C-47EB-92C3-451EC176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Samba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939EFA-31F4-4E10-8DF4-3E23FBF5A7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41DF38-E833-4A89-B5A4-1582EFEA8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94" y="1124745"/>
            <a:ext cx="3162174" cy="259228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3A9750-74AA-479A-A752-91A4C13C3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5" y="4019290"/>
            <a:ext cx="7351581" cy="229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0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14311-7198-4A38-BE92-50AAC421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CFCDE7-66CB-4FAE-9F5B-14A1FB8E8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 err="1"/>
              <a:t>Scriptverzeichnis</a:t>
            </a:r>
            <a:r>
              <a:rPr lang="de-DE" sz="2400" dirty="0"/>
              <a:t> in /</a:t>
            </a:r>
            <a:r>
              <a:rPr lang="de-DE" sz="2400" dirty="0" err="1"/>
              <a:t>home</a:t>
            </a:r>
            <a:r>
              <a:rPr lang="de-DE" sz="2400" dirty="0"/>
              <a:t>/</a:t>
            </a:r>
            <a:r>
              <a:rPr lang="de-DE" sz="2400" dirty="0" err="1"/>
              <a:t>pi</a:t>
            </a:r>
            <a:r>
              <a:rPr lang="de-DE" sz="2400" dirty="0"/>
              <a:t>/ anlegen</a:t>
            </a:r>
          </a:p>
          <a:p>
            <a:pPr lvl="1"/>
            <a:r>
              <a:rPr lang="de-DE" sz="2000" dirty="0" err="1"/>
              <a:t>mkdir</a:t>
            </a:r>
            <a:r>
              <a:rPr lang="de-DE" sz="2000" dirty="0"/>
              <a:t> </a:t>
            </a:r>
            <a:r>
              <a:rPr lang="de-DE" sz="2000" dirty="0" err="1"/>
              <a:t>scripts</a:t>
            </a:r>
            <a:endParaRPr lang="de-DE" sz="2000" dirty="0"/>
          </a:p>
          <a:p>
            <a:pPr lvl="1"/>
            <a:r>
              <a:rPr lang="de-DE" sz="2000" dirty="0"/>
              <a:t>cd </a:t>
            </a:r>
            <a:r>
              <a:rPr lang="de-DE" sz="2000" dirty="0" err="1"/>
              <a:t>scripts</a:t>
            </a:r>
            <a:endParaRPr lang="de-DE" sz="2000" dirty="0"/>
          </a:p>
          <a:p>
            <a:r>
              <a:rPr lang="de-DE" sz="2400" dirty="0"/>
              <a:t>Docker Installationsskript downloaden und ausführen</a:t>
            </a:r>
          </a:p>
          <a:p>
            <a:pPr lvl="1"/>
            <a:r>
              <a:rPr lang="en-US" sz="2000" dirty="0"/>
              <a:t>curl -</a:t>
            </a:r>
            <a:r>
              <a:rPr lang="en-US" sz="2000" dirty="0" err="1"/>
              <a:t>fsSL</a:t>
            </a:r>
            <a:r>
              <a:rPr lang="en-US" sz="2000" dirty="0"/>
              <a:t> https://get.docker.com -o get-docker.sh </a:t>
            </a:r>
          </a:p>
          <a:p>
            <a:pPr lvl="1"/>
            <a:r>
              <a:rPr lang="de-DE" sz="2000" dirty="0" err="1"/>
              <a:t>sudo</a:t>
            </a:r>
            <a:r>
              <a:rPr lang="de-DE" sz="2000" dirty="0"/>
              <a:t> sh get-docker.sh</a:t>
            </a:r>
          </a:p>
          <a:p>
            <a:r>
              <a:rPr lang="de-DE" sz="2400" dirty="0"/>
              <a:t>Benutzer </a:t>
            </a:r>
            <a:r>
              <a:rPr lang="de-DE" sz="2400" dirty="0" err="1"/>
              <a:t>pi</a:t>
            </a:r>
            <a:r>
              <a:rPr lang="de-DE" sz="2400" dirty="0"/>
              <a:t> zur </a:t>
            </a:r>
            <a:r>
              <a:rPr lang="de-DE" sz="2400" dirty="0" err="1"/>
              <a:t>Dockergruppe</a:t>
            </a:r>
            <a:r>
              <a:rPr lang="de-DE" sz="2400" dirty="0"/>
              <a:t> hinzufügen</a:t>
            </a:r>
          </a:p>
          <a:p>
            <a:pPr lvl="1"/>
            <a:r>
              <a:rPr lang="de-DE" sz="2000" dirty="0" err="1"/>
              <a:t>sudo</a:t>
            </a:r>
            <a:r>
              <a:rPr lang="de-DE" sz="2000" dirty="0"/>
              <a:t> </a:t>
            </a:r>
            <a:r>
              <a:rPr lang="de-DE" sz="2000" dirty="0" err="1"/>
              <a:t>usermod</a:t>
            </a:r>
            <a:r>
              <a:rPr lang="de-DE" sz="2000" dirty="0"/>
              <a:t> -</a:t>
            </a:r>
            <a:r>
              <a:rPr lang="de-DE" sz="2000" dirty="0" err="1"/>
              <a:t>aG</a:t>
            </a:r>
            <a:r>
              <a:rPr lang="de-DE" sz="2000" dirty="0"/>
              <a:t> </a:t>
            </a:r>
            <a:r>
              <a:rPr lang="de-DE" sz="2000" dirty="0" err="1"/>
              <a:t>docker</a:t>
            </a:r>
            <a:r>
              <a:rPr lang="de-DE" sz="2000" dirty="0"/>
              <a:t> </a:t>
            </a:r>
            <a:r>
              <a:rPr lang="de-DE" sz="2000" dirty="0" err="1"/>
              <a:t>pi</a:t>
            </a:r>
            <a:endParaRPr lang="de-DE" sz="2000" dirty="0"/>
          </a:p>
          <a:p>
            <a:r>
              <a:rPr lang="de-DE" sz="2400" dirty="0"/>
              <a:t>Docker testen</a:t>
            </a:r>
          </a:p>
          <a:p>
            <a:pPr lvl="1"/>
            <a:r>
              <a:rPr lang="de-DE" sz="2000" dirty="0" err="1"/>
              <a:t>sudo</a:t>
            </a:r>
            <a:r>
              <a:rPr lang="de-DE" sz="2000" dirty="0"/>
              <a:t> </a:t>
            </a:r>
            <a:r>
              <a:rPr lang="de-DE" sz="2000" dirty="0" err="1"/>
              <a:t>docker</a:t>
            </a:r>
            <a:r>
              <a:rPr lang="de-DE" sz="2000" dirty="0"/>
              <a:t> </a:t>
            </a:r>
            <a:r>
              <a:rPr lang="de-DE" sz="2000" dirty="0" err="1"/>
              <a:t>version</a:t>
            </a:r>
            <a:endParaRPr lang="de-DE" sz="2000" dirty="0"/>
          </a:p>
          <a:p>
            <a:pPr lvl="1"/>
            <a:r>
              <a:rPr lang="de-DE" sz="2000" dirty="0" err="1"/>
              <a:t>sudo</a:t>
            </a:r>
            <a:r>
              <a:rPr lang="de-DE" sz="2000" dirty="0"/>
              <a:t> </a:t>
            </a:r>
            <a:r>
              <a:rPr lang="de-DE" sz="2000" dirty="0" err="1"/>
              <a:t>docker</a:t>
            </a:r>
            <a:r>
              <a:rPr lang="de-DE" sz="2000" dirty="0"/>
              <a:t> </a:t>
            </a:r>
            <a:r>
              <a:rPr lang="de-DE" sz="2000" dirty="0" err="1"/>
              <a:t>info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75937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C25EB-9BDF-49C0-8FE8-AEB11AC5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docker-compose</a:t>
            </a:r>
            <a:r>
              <a:rPr lang="de-DE" dirty="0"/>
              <a:t>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B9E875-7132-406F-A923-9239D0830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Abhängigkeiten installieren</a:t>
            </a:r>
          </a:p>
          <a:p>
            <a:pPr lvl="1"/>
            <a:r>
              <a:rPr lang="de-DE" sz="2000" dirty="0" err="1"/>
              <a:t>sudo</a:t>
            </a:r>
            <a:r>
              <a:rPr lang="de-DE" sz="2000" dirty="0"/>
              <a:t> </a:t>
            </a:r>
            <a:r>
              <a:rPr lang="de-DE" sz="2000" dirty="0" err="1"/>
              <a:t>apt-get</a:t>
            </a:r>
            <a:r>
              <a:rPr lang="de-DE" sz="2000" dirty="0"/>
              <a:t> </a:t>
            </a:r>
            <a:r>
              <a:rPr lang="de-DE" sz="2000" dirty="0" err="1"/>
              <a:t>install</a:t>
            </a:r>
            <a:r>
              <a:rPr lang="de-DE" sz="2000" dirty="0"/>
              <a:t> -y </a:t>
            </a:r>
            <a:r>
              <a:rPr lang="de-DE" sz="2000" dirty="0" err="1"/>
              <a:t>libffi-dev</a:t>
            </a:r>
            <a:r>
              <a:rPr lang="de-DE" sz="2000" dirty="0"/>
              <a:t> </a:t>
            </a:r>
            <a:r>
              <a:rPr lang="de-DE" sz="2000" dirty="0" err="1"/>
              <a:t>libssl-dev</a:t>
            </a:r>
            <a:endParaRPr lang="de-DE" sz="2000" dirty="0"/>
          </a:p>
          <a:p>
            <a:pPr lvl="1"/>
            <a:r>
              <a:rPr lang="de-DE" sz="2000" dirty="0" err="1"/>
              <a:t>sudo</a:t>
            </a:r>
            <a:r>
              <a:rPr lang="de-DE" sz="2000" dirty="0"/>
              <a:t> </a:t>
            </a:r>
            <a:r>
              <a:rPr lang="de-DE" sz="2000" dirty="0" err="1"/>
              <a:t>apt-get</a:t>
            </a:r>
            <a:r>
              <a:rPr lang="de-DE" sz="2000" dirty="0"/>
              <a:t> </a:t>
            </a:r>
            <a:r>
              <a:rPr lang="de-DE" sz="2000" dirty="0" err="1"/>
              <a:t>install</a:t>
            </a:r>
            <a:r>
              <a:rPr lang="de-DE" sz="2000" dirty="0"/>
              <a:t> -y python3 python3-pip</a:t>
            </a:r>
          </a:p>
          <a:p>
            <a:pPr lvl="1"/>
            <a:r>
              <a:rPr lang="de-DE" sz="2000" dirty="0" err="1"/>
              <a:t>sudo</a:t>
            </a:r>
            <a:r>
              <a:rPr lang="de-DE" sz="2000" dirty="0"/>
              <a:t> </a:t>
            </a:r>
            <a:r>
              <a:rPr lang="de-DE" sz="2000" dirty="0" err="1"/>
              <a:t>apt-get</a:t>
            </a:r>
            <a:r>
              <a:rPr lang="de-DE" sz="2000" dirty="0"/>
              <a:t> </a:t>
            </a:r>
            <a:r>
              <a:rPr lang="de-DE" sz="2000" dirty="0" err="1"/>
              <a:t>remove</a:t>
            </a:r>
            <a:r>
              <a:rPr lang="de-DE" sz="2000" dirty="0"/>
              <a:t> </a:t>
            </a:r>
            <a:r>
              <a:rPr lang="de-DE" sz="2000" dirty="0" err="1"/>
              <a:t>python-configparser</a:t>
            </a:r>
            <a:endParaRPr lang="de-DE" sz="2000" dirty="0"/>
          </a:p>
          <a:p>
            <a:pPr lvl="1"/>
            <a:endParaRPr lang="de-DE" sz="2000" dirty="0"/>
          </a:p>
          <a:p>
            <a:r>
              <a:rPr lang="de-DE" sz="2400" dirty="0" err="1"/>
              <a:t>docker-compose</a:t>
            </a:r>
            <a:r>
              <a:rPr lang="de-DE" sz="2400" dirty="0"/>
              <a:t> über Python </a:t>
            </a:r>
            <a:r>
              <a:rPr lang="de-DE" sz="2400" dirty="0" err="1"/>
              <a:t>instalieren</a:t>
            </a:r>
            <a:endParaRPr lang="de-DE" sz="2400" dirty="0"/>
          </a:p>
          <a:p>
            <a:pPr lvl="1"/>
            <a:r>
              <a:rPr lang="de-DE" sz="2000" dirty="0" err="1"/>
              <a:t>sudo</a:t>
            </a:r>
            <a:r>
              <a:rPr lang="de-DE" sz="2000" dirty="0"/>
              <a:t> pip3 -v </a:t>
            </a: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docker-compose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35070530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951</Words>
  <Application>Microsoft Office PowerPoint</Application>
  <PresentationFormat>Bildschirmpräsentation (4:3)</PresentationFormat>
  <Paragraphs>202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Symbol</vt:lpstr>
      <vt:lpstr>Wingdings</vt:lpstr>
      <vt:lpstr>2_Larissa</vt:lpstr>
      <vt:lpstr>Raspberry Pi auf Sd-Card installieren</vt:lpstr>
      <vt:lpstr>Imager anwenden</vt:lpstr>
      <vt:lpstr>Neues Tool  Vorkonfiguration - scrollen</vt:lpstr>
      <vt:lpstr>Erstinbetriebnahme</vt:lpstr>
      <vt:lpstr>Samba installieren</vt:lpstr>
      <vt:lpstr>Beschreibbare Freigaben</vt:lpstr>
      <vt:lpstr>Samba testen</vt:lpstr>
      <vt:lpstr>Docker installieren</vt:lpstr>
      <vt:lpstr>docker-compose installieren</vt:lpstr>
      <vt:lpstr>compose-Files strukturieren</vt:lpstr>
      <vt:lpstr>Portainer über docker-compose installieren</vt:lpstr>
      <vt:lpstr>Portainer läuft</vt:lpstr>
      <vt:lpstr>Git installieren</vt:lpstr>
      <vt:lpstr>Template für dotnet-Anwendungen deployen</vt:lpstr>
      <vt:lpstr>API-Deployment über Docker</vt:lpstr>
      <vt:lpstr>API – Skript am PC </vt:lpstr>
      <vt:lpstr>API – Raspi: Skript</vt:lpstr>
      <vt:lpstr>API – Raspi: Dockerfile</vt:lpstr>
      <vt:lpstr>API – Raspi: appsettings</vt:lpstr>
      <vt:lpstr>API – Raspi: Test</vt:lpstr>
      <vt:lpstr>Blazor Wasm: Skript am PC</vt:lpstr>
      <vt:lpstr>Wasm: Raspi-Vorbereitungen</vt:lpstr>
      <vt:lpstr>Wasm: API-Url für Blazoranwendung</vt:lpstr>
      <vt:lpstr>Wasm: Skript am Raspi</vt:lpstr>
      <vt:lpstr>Wasm: Test</vt:lpstr>
      <vt:lpstr>PowerPoint-Präsentation</vt:lpstr>
      <vt:lpstr>Alternativ: DotNet 5 am Raspi direkt</vt:lpstr>
      <vt:lpstr>dotnet 5 installieren</vt:lpstr>
      <vt:lpstr>App händisch „deployen“</vt:lpstr>
      <vt:lpstr>App builden und starten</vt:lpstr>
      <vt:lpstr>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849</cp:revision>
  <dcterms:created xsi:type="dcterms:W3CDTF">2011-08-18T07:37:01Z</dcterms:created>
  <dcterms:modified xsi:type="dcterms:W3CDTF">2021-07-04T15:40:25Z</dcterms:modified>
</cp:coreProperties>
</file>