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20A31-1866-4D40-8668-0370E3314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E782CE-EC80-E84A-B9F1-3A359D8BE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DA6286-451C-3746-BCFF-28488DD3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191B-57E4-294E-8A59-3F86D362C6D6}" type="datetimeFigureOut">
              <a:rPr lang="de-DE" smtClean="0"/>
              <a:t>29.12.20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7014BB-8CAD-F84A-BB7F-FE2E7B35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B68D4E-72A6-CC4F-873D-5BC455DB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5EC6-08F8-D847-A434-AC8B46616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429F3-78E5-7E4D-8468-CBD145B7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81F87A-1F88-C646-AD77-6846A3D0C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ED9B4F-24B9-2A40-AB7D-A168D50E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191B-57E4-294E-8A59-3F86D362C6D6}" type="datetimeFigureOut">
              <a:rPr lang="de-DE" smtClean="0"/>
              <a:t>29.12.20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4EF4B9-3DCA-584B-A131-01523E58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96892-D8E6-6C49-AE63-DEB0921C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5EC6-08F8-D847-A434-AC8B46616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2DEA70-0783-3C46-82F4-53E49D989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F55C13-2729-1844-BB8C-011C4A82D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3237DA-1793-CF4F-9F5A-0017930D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191B-57E4-294E-8A59-3F86D362C6D6}" type="datetimeFigureOut">
              <a:rPr lang="de-DE" smtClean="0"/>
              <a:t>29.12.20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6A554-43D1-264B-AE4D-726EA1BD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083D2-7CAA-374F-8A9A-5C6232A2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5EC6-08F8-D847-A434-AC8B46616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46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BF1EB-D99E-9F42-9FF5-C0FFF4AB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C8C64C-6A69-1544-BE06-EF9E548E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B3AADD-C3F7-2148-B884-773D8954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191B-57E4-294E-8A59-3F86D362C6D6}" type="datetimeFigureOut">
              <a:rPr lang="de-DE" smtClean="0"/>
              <a:t>29.12.20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A2FE0D-2D31-5E45-A203-71940724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8190BC-BE84-FF4B-9C6D-0F19CC89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5EC6-08F8-D847-A434-AC8B46616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24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F288B-CA7A-2F4C-A498-A06312A6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D75F6F-757E-3942-BA7D-6F9A625C3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F28662-D210-9044-8E26-063A0B6A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191B-57E4-294E-8A59-3F86D362C6D6}" type="datetimeFigureOut">
              <a:rPr lang="de-DE" smtClean="0"/>
              <a:t>29.12.20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D0B8BC-E45A-C44F-A21A-C18FC0F4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F9FB01-32ED-7448-9728-4840B8F6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5EC6-08F8-D847-A434-AC8B46616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35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44F9D-2510-3248-A902-3B108A94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A6C428-68FF-8942-AC32-83444436E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C7ED16-FFCA-DC48-B9C6-69516182C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66C065-2057-CA4C-BA3E-8FDFA35B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191B-57E4-294E-8A59-3F86D362C6D6}" type="datetimeFigureOut">
              <a:rPr lang="de-DE" smtClean="0"/>
              <a:t>29.12.20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6E42A8-B6CB-814F-A9C7-1559C588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62BA7C-F609-B646-AB58-2BCB99E6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5EC6-08F8-D847-A434-AC8B46616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32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74200-66AA-5946-80A1-225E099A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12846A-CDF8-7149-89EE-40577A467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E29FCC-27BE-A44F-8E6B-6E9243037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25FE21-773E-B348-AC1A-37544C8E9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63CF5B-6DF9-084A-B1B2-48B420EB6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615AA1-5718-C440-A87E-C43B590E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191B-57E4-294E-8A59-3F86D362C6D6}" type="datetimeFigureOut">
              <a:rPr lang="de-DE" smtClean="0"/>
              <a:t>29.12.20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2113C2-487A-A944-A53A-B40F329A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E8EBB1-1E88-9443-891E-54665156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5EC6-08F8-D847-A434-AC8B46616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19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52959-AA6A-8347-9ACF-116C9FE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093DDD-5491-4547-BA16-849B18CA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191B-57E4-294E-8A59-3F86D362C6D6}" type="datetimeFigureOut">
              <a:rPr lang="de-DE" smtClean="0"/>
              <a:t>29.12.20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A29A89-4948-0F45-B58C-0BBF7680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058013-B3FD-794D-9846-CC0A01DB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5EC6-08F8-D847-A434-AC8B46616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3DECDE-4E18-EF41-9CF9-8256C01F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191B-57E4-294E-8A59-3F86D362C6D6}" type="datetimeFigureOut">
              <a:rPr lang="de-DE" smtClean="0"/>
              <a:t>29.12.20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CBD385-CB8E-E749-A856-640E525D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CED796-96FB-654C-B33A-3E1DF835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5EC6-08F8-D847-A434-AC8B46616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44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1C386-766A-3143-A5C1-EE212F12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8ED0D4-9138-8A48-9CB8-506CD5780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81A1F6-1683-6640-8F04-1233ECD95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4EF95D-46CA-FF4A-B8C0-AD58AE99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191B-57E4-294E-8A59-3F86D362C6D6}" type="datetimeFigureOut">
              <a:rPr lang="de-DE" smtClean="0"/>
              <a:t>29.12.20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C1F345-6FFB-A942-85E7-953E72B3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78D0B6-7C1F-694E-9AA4-33B86FD5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5EC6-08F8-D847-A434-AC8B46616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91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1F26D-3308-DD40-B1FE-E041127C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0EB94C-5CFB-A44A-8008-20CF9D542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4F09DE-0267-F24D-9A61-4479C0607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62899C-063C-1D46-878E-AAF4F70D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191B-57E4-294E-8A59-3F86D362C6D6}" type="datetimeFigureOut">
              <a:rPr lang="de-DE" smtClean="0"/>
              <a:t>29.12.20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E35DEB-F5F7-AA49-B3BD-FE05D370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7D433C-A3A0-714E-84A7-C28D4189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85EC6-08F8-D847-A434-AC8B46616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46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F6A133-42C5-1841-877C-F332C45E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6580F-413C-DA48-AC83-82D378A86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03DA8-DA61-1648-88D8-965FFD28A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9191B-57E4-294E-8A59-3F86D362C6D6}" type="datetimeFigureOut">
              <a:rPr lang="de-DE" smtClean="0"/>
              <a:t>29.12.20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261F3-A6E1-4443-9E28-D8F0C4BBF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F0596-8E0D-314F-857D-36FB9D278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85EC6-08F8-D847-A434-AC8B466161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67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CC69ACDC-7423-7644-9B11-6927913E144F}"/>
                  </a:ext>
                </a:extLst>
              </p:cNvPr>
              <p:cNvSpPr txBox="1"/>
              <p:nvPr/>
            </p:nvSpPr>
            <p:spPr>
              <a:xfrm>
                <a:off x="3570336" y="1964127"/>
                <a:ext cx="5051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𝑉𝑎𝑙𝑢𝑒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𝑃𝑟𝑒𝑑𝑖𝑐𝑡𝑒𝑑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𝑉𝑎𝑙𝑢𝑒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CC69ACDC-7423-7644-9B11-6927913E1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336" y="1964127"/>
                <a:ext cx="5051319" cy="276999"/>
              </a:xfrm>
              <a:prstGeom prst="rect">
                <a:avLst/>
              </a:prstGeom>
              <a:blipFill>
                <a:blip r:embed="rId2"/>
                <a:stretch>
                  <a:fillRect l="-1508" t="-4348" b="-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63D1512-125A-C949-84BC-A8845593C9E5}"/>
                  </a:ext>
                </a:extLst>
              </p:cNvPr>
              <p:cNvSpPr txBox="1"/>
              <p:nvPr/>
            </p:nvSpPr>
            <p:spPr>
              <a:xfrm>
                <a:off x="4215225" y="2448697"/>
                <a:ext cx="3761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𝐴𝑏𝑠𝑜𝑙𝑢𝑡𝑒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63D1512-125A-C949-84BC-A8845593C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225" y="2448697"/>
                <a:ext cx="3761543" cy="276999"/>
              </a:xfrm>
              <a:prstGeom prst="rect">
                <a:avLst/>
              </a:prstGeom>
              <a:blipFill>
                <a:blip r:embed="rId3"/>
                <a:stretch>
                  <a:fillRect l="-1007" t="-4348" r="-1678" b="-391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3C06400-87A1-2E44-B335-21D0FB754C86}"/>
                  </a:ext>
                </a:extLst>
              </p:cNvPr>
              <p:cNvSpPr txBox="1"/>
              <p:nvPr/>
            </p:nvSpPr>
            <p:spPr>
              <a:xfrm>
                <a:off x="2651211" y="2933267"/>
                <a:ext cx="6889578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𝐴𝑏𝑠𝑜𝑙𝑢𝑡𝑒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𝑀𝐴𝐸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𝐴𝑏𝑠𝑜𝑙𝑢𝑡𝑒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3C06400-87A1-2E44-B335-21D0FB754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211" y="2933267"/>
                <a:ext cx="6889578" cy="756426"/>
              </a:xfrm>
              <a:prstGeom prst="rect">
                <a:avLst/>
              </a:prstGeom>
              <a:blipFill>
                <a:blip r:embed="rId4"/>
                <a:stretch>
                  <a:fillRect l="-184" t="-116393" r="-735" b="-1770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034E925-26EC-0F4F-BDE0-0E892A9C823B}"/>
                  </a:ext>
                </a:extLst>
              </p:cNvPr>
              <p:cNvSpPr txBox="1"/>
              <p:nvPr/>
            </p:nvSpPr>
            <p:spPr>
              <a:xfrm>
                <a:off x="3823225" y="3897264"/>
                <a:ext cx="4545539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034E925-26EC-0F4F-BDE0-0E892A9C8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25" y="3897264"/>
                <a:ext cx="4545539" cy="756426"/>
              </a:xfrm>
              <a:prstGeom prst="rect">
                <a:avLst/>
              </a:prstGeom>
              <a:blipFill>
                <a:blip r:embed="rId5"/>
                <a:stretch>
                  <a:fillRect l="-556" t="-116393" b="-1770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6C15654-F576-B34F-A08F-73221383E216}"/>
                  </a:ext>
                </a:extLst>
              </p:cNvPr>
              <p:cNvSpPr txBox="1"/>
              <p:nvPr/>
            </p:nvSpPr>
            <p:spPr>
              <a:xfrm>
                <a:off x="3364702" y="4861261"/>
                <a:ext cx="5462586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𝑅𝑜𝑜𝑡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𝑅𝑀𝑆𝐸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6C15654-F576-B34F-A08F-73221383E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702" y="4861261"/>
                <a:ext cx="5462586" cy="1077603"/>
              </a:xfrm>
              <a:prstGeom prst="rect">
                <a:avLst/>
              </a:prstGeom>
              <a:blipFill>
                <a:blip r:embed="rId6"/>
                <a:stretch>
                  <a:fillRect t="-66279" b="-1116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7B1371F-B5B5-1B4F-B560-FE5A1A8B9E61}"/>
                  </a:ext>
                </a:extLst>
              </p:cNvPr>
              <p:cNvSpPr txBox="1"/>
              <p:nvPr/>
            </p:nvSpPr>
            <p:spPr>
              <a:xfrm>
                <a:off x="5284778" y="6146435"/>
                <a:ext cx="1622432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7B1371F-B5B5-1B4F-B560-FE5A1A8B9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778" y="6146435"/>
                <a:ext cx="1622432" cy="604974"/>
              </a:xfrm>
              <a:prstGeom prst="rect">
                <a:avLst/>
              </a:prstGeom>
              <a:blipFill>
                <a:blip r:embed="rId7"/>
                <a:stretch>
                  <a:fillRect l="-3125" t="-73469" r="-781" b="-1102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56A8667-FA06-3C44-9A3E-E7780B20D04A}"/>
              </a:ext>
            </a:extLst>
          </p:cNvPr>
          <p:cNvGrpSpPr/>
          <p:nvPr/>
        </p:nvGrpSpPr>
        <p:grpSpPr>
          <a:xfrm>
            <a:off x="2832729" y="1247220"/>
            <a:ext cx="6526530" cy="291491"/>
            <a:chOff x="3038715" y="1225352"/>
            <a:chExt cx="6526530" cy="2914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EEF0DD26-4484-1F49-8AE9-372E22803313}"/>
                    </a:ext>
                  </a:extLst>
                </p:cNvPr>
                <p:cNvSpPr txBox="1"/>
                <p:nvPr/>
              </p:nvSpPr>
              <p:spPr>
                <a:xfrm>
                  <a:off x="5032241" y="1225352"/>
                  <a:ext cx="21275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EEF0DD26-4484-1F49-8AE9-372E22803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2241" y="1225352"/>
                  <a:ext cx="212750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381" t="-8696" r="-2381" b="-3478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A9B8F9B5-9185-494D-A6B4-5826FFCCA67D}"/>
                    </a:ext>
                  </a:extLst>
                </p:cNvPr>
                <p:cNvSpPr txBox="1"/>
                <p:nvPr/>
              </p:nvSpPr>
              <p:spPr>
                <a:xfrm>
                  <a:off x="7584253" y="1239844"/>
                  <a:ext cx="1980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𝑎𝑣𝑒𝑟𝑎𝑔𝑒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A9B8F9B5-9185-494D-A6B4-5826FFCCA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253" y="1239844"/>
                  <a:ext cx="198099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548" t="-9091" r="-2548" b="-4090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2844A5EF-7C77-604A-99C8-1BE578CEDAC9}"/>
                    </a:ext>
                  </a:extLst>
                </p:cNvPr>
                <p:cNvSpPr txBox="1"/>
                <p:nvPr/>
              </p:nvSpPr>
              <p:spPr>
                <a:xfrm>
                  <a:off x="3038715" y="1239844"/>
                  <a:ext cx="15690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2844A5EF-7C77-604A-99C8-1BE578CEDA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715" y="1239844"/>
                  <a:ext cx="156901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032" t="-9091" r="-3226" b="-4090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3A237C24-A2B2-7642-8A04-F29267D9E87B}"/>
              </a:ext>
            </a:extLst>
          </p:cNvPr>
          <p:cNvCxnSpPr>
            <a:cxnSpLocks/>
          </p:cNvCxnSpPr>
          <p:nvPr/>
        </p:nvCxnSpPr>
        <p:spPr>
          <a:xfrm>
            <a:off x="2796778" y="1746282"/>
            <a:ext cx="65984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2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4219CD4E-1328-3745-9EB4-099128BDB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596662"/>
              </p:ext>
            </p:extLst>
          </p:nvPr>
        </p:nvGraphicFramePr>
        <p:xfrm>
          <a:off x="3129765" y="2687320"/>
          <a:ext cx="5932469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84612">
                  <a:extLst>
                    <a:ext uri="{9D8B030D-6E8A-4147-A177-3AD203B41FA5}">
                      <a16:colId xmlns:a16="http://schemas.microsoft.com/office/drawing/2014/main" val="2856627311"/>
                    </a:ext>
                  </a:extLst>
                </a:gridCol>
                <a:gridCol w="2037102">
                  <a:extLst>
                    <a:ext uri="{9D8B030D-6E8A-4147-A177-3AD203B41FA5}">
                      <a16:colId xmlns:a16="http://schemas.microsoft.com/office/drawing/2014/main" val="1761897850"/>
                    </a:ext>
                  </a:extLst>
                </a:gridCol>
                <a:gridCol w="3010755">
                  <a:extLst>
                    <a:ext uri="{9D8B030D-6E8A-4147-A177-3AD203B41FA5}">
                      <a16:colId xmlns:a16="http://schemas.microsoft.com/office/drawing/2014/main" val="322484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Support Vector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7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24.2911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29.4359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4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4.9286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5.4254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1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0.6687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0.5986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961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Macintosh PowerPoint</Application>
  <PresentationFormat>Breitbild</PresentationFormat>
  <Paragraphs>20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Stäbler, Maximilian</dc:creator>
  <cp:lastModifiedBy>Stäbler, Maximilian</cp:lastModifiedBy>
  <cp:revision>7</cp:revision>
  <dcterms:created xsi:type="dcterms:W3CDTF">2020-12-29T12:46:31Z</dcterms:created>
  <dcterms:modified xsi:type="dcterms:W3CDTF">2020-12-30T10:23:19Z</dcterms:modified>
</cp:coreProperties>
</file>