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B140-F3A6-4B07-82CF-E840918DD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96027-A5AA-4603-A5AB-EABF077DF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B87CA-F20E-41E9-B0AE-90D00E89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CDB0-511E-4CC6-A5DB-0B56AFD8A6D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D502B-4396-478A-A99C-476045AA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2367-3D2A-4C9C-B159-2EB4A2B5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E1A6-7A02-49E9-A544-496ECC550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3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6187-6048-4872-9899-2E464AF9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80FA9-BE1D-49F0-812E-611F88AC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4509-1943-4EED-99AE-35A21F6A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CDB0-511E-4CC6-A5DB-0B56AFD8A6D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2260-705F-4058-9DEF-5E6A9580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2166-0399-4303-8BF2-12944EF9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E1A6-7A02-49E9-A544-496ECC550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7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C3D0E-57C2-4A7E-94F9-055677359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CBD9B-1AC9-44DF-9F23-81A8693B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8C12-D5B0-4CD8-8E2D-C69C92B4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CDB0-511E-4CC6-A5DB-0B56AFD8A6D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C27CF-5BCF-48CD-8647-B8189F65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5B2B-1204-4D80-AB3C-2456611A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E1A6-7A02-49E9-A544-496ECC550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33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F387-E395-478D-A764-B54B7A60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A96E-E6B7-406A-81AC-89E5E624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FE390-CF6A-48A8-B8A6-1381A337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CDB0-511E-4CC6-A5DB-0B56AFD8A6D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100B-ED2F-40C1-8975-5492E5B9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B4B08-6411-4D98-870A-3DB50CCB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E1A6-7A02-49E9-A544-496ECC550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1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982D-3C74-4DE0-852A-97D88232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376D8-F4BE-4DF7-90AA-BC97F6B0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2249-A271-4323-B206-78B2F5A5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CDB0-511E-4CC6-A5DB-0B56AFD8A6D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00FCD-7CC0-495E-8F07-A7206F2A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9E93-1D9E-499B-946A-5D0B4324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E1A6-7A02-49E9-A544-496ECC550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2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95EC-7DBB-4D92-808A-F5F2B2BC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6DA9-22BC-4DA5-975D-58A00A6A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EB2D3-BBAC-45DF-9A5B-23EA9ED43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8509E-A201-418F-9138-227F2FB1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CDB0-511E-4CC6-A5DB-0B56AFD8A6D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62408-C7E8-475D-9B37-B559B574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AE693-94B7-4E78-8CA1-7ADC104A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E1A6-7A02-49E9-A544-496ECC550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7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C9E8-1CC2-4487-8590-764F72FB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61141-EA78-4872-BCC4-4F1158F9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1BFC7-EF76-4CC9-868C-82A1E5E4D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3C420-2308-4C1E-A305-1030AC8CC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C85DD-CAFD-4922-8894-1A6B1F382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2B6B1-760F-4CBA-9610-928CF54B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CDB0-511E-4CC6-A5DB-0B56AFD8A6D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8290E-B7BC-4022-ABB2-E229A775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CCD0E-65C5-480C-AE1E-56F76473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E1A6-7A02-49E9-A544-496ECC550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72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7B3B-9C3E-4411-8299-496C2C3D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32628-A4F5-40BC-A439-EDEDC35C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CDB0-511E-4CC6-A5DB-0B56AFD8A6D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C95F4-7891-4AE9-9069-AD523A41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800A9-7FCD-47EA-97A8-3F69F653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E1A6-7A02-49E9-A544-496ECC550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77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219FE-B62A-40AE-9297-A6A110C9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CDB0-511E-4CC6-A5DB-0B56AFD8A6D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311C0-1BE1-4D3F-9A84-5D58B7C4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973F-8F4F-4706-B29E-C3D9772A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E1A6-7A02-49E9-A544-496ECC550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51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B43B-51A6-462C-AC6E-2A7D0E3E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2E4B-7589-47E6-952B-4D430E623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6D8A2-87F7-46AD-B722-692E2F12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BC08C-C9C9-4F4F-B715-367D4A4C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CDB0-511E-4CC6-A5DB-0B56AFD8A6D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A4799-1177-4ED4-9F21-6AC90E16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1FCD6-9D3C-41F5-8E66-E9124733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E1A6-7A02-49E9-A544-496ECC550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9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16EE-C368-4788-BFEC-D7193D16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93182-9B5D-46EE-804F-506104FD4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88402-B3BD-4D0A-8668-2ADE66E22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89866-85E9-4EDC-BE13-01F1C98E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CDB0-511E-4CC6-A5DB-0B56AFD8A6D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AF1E-7686-4AD9-9FA6-3FA8FAAF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1F2EE-1102-49E4-B0EA-1458B223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E1A6-7A02-49E9-A544-496ECC550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4CB13-B218-45A6-87BB-E4F68A61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5B2B0-3BE8-413F-8AFB-003016E8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B04D-8B20-4150-935A-05353B33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CDB0-511E-4CC6-A5DB-0B56AFD8A6D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8204-2070-4F0D-9EB2-63FA3B7BD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42973-D131-40DF-88E6-06ADAA3AC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E1A6-7A02-49E9-A544-496ECC550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4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343A8F-D343-4B96-AC60-BF090DAAA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55" y="1848227"/>
            <a:ext cx="48672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9FA230-AA8B-4C6C-B946-52C669BDC300}"/>
              </a:ext>
            </a:extLst>
          </p:cNvPr>
          <p:cNvSpPr txBox="1"/>
          <p:nvPr/>
        </p:nvSpPr>
        <p:spPr>
          <a:xfrm>
            <a:off x="4335637" y="4513476"/>
            <a:ext cx="29694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Trockensheitsindex</a:t>
            </a:r>
            <a:r>
              <a:rPr lang="en-GB" sz="1600" dirty="0"/>
              <a:t> (PET/P)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2824D-35A9-425D-97A4-E5CC6F750286}"/>
              </a:ext>
            </a:extLst>
          </p:cNvPr>
          <p:cNvSpPr txBox="1"/>
          <p:nvPr/>
        </p:nvSpPr>
        <p:spPr>
          <a:xfrm rot="16200000">
            <a:off x="1428236" y="2983585"/>
            <a:ext cx="36859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Verdunstungsheitsindex</a:t>
            </a:r>
            <a:r>
              <a:rPr lang="en-GB" sz="1600" dirty="0"/>
              <a:t> (AET/P)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3977D1-4DBA-4EE6-B71E-4DF1F8F474F6}"/>
              </a:ext>
            </a:extLst>
          </p:cNvPr>
          <p:cNvSpPr txBox="1"/>
          <p:nvPr/>
        </p:nvSpPr>
        <p:spPr>
          <a:xfrm>
            <a:off x="6145431" y="1977309"/>
            <a:ext cx="146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Wasser-Limit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60273-3E00-4D97-BEFD-6F45A922C94A}"/>
              </a:ext>
            </a:extLst>
          </p:cNvPr>
          <p:cNvSpPr txBox="1"/>
          <p:nvPr/>
        </p:nvSpPr>
        <p:spPr>
          <a:xfrm rot="19292542">
            <a:off x="4002375" y="2652834"/>
            <a:ext cx="176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Energie</a:t>
            </a:r>
            <a:r>
              <a:rPr lang="en-GB" sz="1600" dirty="0"/>
              <a:t>-Limit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0711C9-6A46-47CB-BDA3-B9F5B0E8A2B1}"/>
              </a:ext>
            </a:extLst>
          </p:cNvPr>
          <p:cNvCxnSpPr/>
          <p:nvPr/>
        </p:nvCxnSpPr>
        <p:spPr>
          <a:xfrm>
            <a:off x="5820355" y="2307912"/>
            <a:ext cx="0" cy="15564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21BD5A-AD24-47D2-9B80-0D869830E78C}"/>
              </a:ext>
            </a:extLst>
          </p:cNvPr>
          <p:cNvSpPr txBox="1"/>
          <p:nvPr/>
        </p:nvSpPr>
        <p:spPr>
          <a:xfrm>
            <a:off x="5895915" y="3079837"/>
            <a:ext cx="139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7F0E"/>
                </a:solidFill>
              </a:rPr>
              <a:t>Wasser-</a:t>
            </a:r>
            <a:r>
              <a:rPr lang="en-GB" sz="1600" dirty="0" err="1">
                <a:solidFill>
                  <a:srgbClr val="FF7F0E"/>
                </a:solidFill>
              </a:rPr>
              <a:t>limitierte</a:t>
            </a:r>
            <a:r>
              <a:rPr lang="en-GB" sz="1600" dirty="0">
                <a:solidFill>
                  <a:srgbClr val="FF7F0E"/>
                </a:solidFill>
              </a:rPr>
              <a:t> </a:t>
            </a:r>
            <a:r>
              <a:rPr lang="en-GB" sz="1600" dirty="0" err="1">
                <a:solidFill>
                  <a:srgbClr val="FF7F0E"/>
                </a:solidFill>
              </a:rPr>
              <a:t>Gebiete</a:t>
            </a:r>
            <a:endParaRPr lang="en-GB" sz="1600" dirty="0">
              <a:solidFill>
                <a:srgbClr val="FF7F0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0EABB-2D92-4C96-9705-1E2B5120BECA}"/>
              </a:ext>
            </a:extLst>
          </p:cNvPr>
          <p:cNvSpPr txBox="1"/>
          <p:nvPr/>
        </p:nvSpPr>
        <p:spPr>
          <a:xfrm>
            <a:off x="4879188" y="3079837"/>
            <a:ext cx="101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rgbClr val="1F77B4"/>
                </a:solidFill>
              </a:rPr>
              <a:t>Energie-limitierte</a:t>
            </a:r>
            <a:r>
              <a:rPr lang="en-GB" sz="1600" dirty="0">
                <a:solidFill>
                  <a:srgbClr val="1F77B4"/>
                </a:solidFill>
              </a:rPr>
              <a:t> </a:t>
            </a:r>
            <a:r>
              <a:rPr lang="en-GB" sz="1600" dirty="0" err="1">
                <a:solidFill>
                  <a:srgbClr val="1F77B4"/>
                </a:solidFill>
              </a:rPr>
              <a:t>Gebiete</a:t>
            </a:r>
            <a:endParaRPr lang="en-GB" sz="1600" dirty="0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6E61FA-976F-4433-B790-BF5DB2FA2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705894"/>
            <a:ext cx="8982075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10CE3F-24E7-4448-8ED3-628A3C5976D8}"/>
              </a:ext>
            </a:extLst>
          </p:cNvPr>
          <p:cNvSpPr txBox="1"/>
          <p:nvPr/>
        </p:nvSpPr>
        <p:spPr>
          <a:xfrm>
            <a:off x="4103277" y="2124688"/>
            <a:ext cx="1808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Restart the kernel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14FF9-01F7-4A37-A923-F3B6C6BB4852}"/>
              </a:ext>
            </a:extLst>
          </p:cNvPr>
          <p:cNvSpPr txBox="1"/>
          <p:nvPr/>
        </p:nvSpPr>
        <p:spPr>
          <a:xfrm>
            <a:off x="2195615" y="1878467"/>
            <a:ext cx="1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Run the selected cells and advance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E5C101-C764-470D-9B0A-9F13EFFFA5C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031309" y="2463242"/>
            <a:ext cx="173285" cy="6071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CECDF-C9E9-4841-9CCC-47409C2FC1B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892170" y="2463242"/>
            <a:ext cx="1115568" cy="6127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53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Gnann</dc:creator>
  <cp:lastModifiedBy>Sebastian Gnann</cp:lastModifiedBy>
  <cp:revision>10</cp:revision>
  <dcterms:created xsi:type="dcterms:W3CDTF">2023-07-01T05:44:06Z</dcterms:created>
  <dcterms:modified xsi:type="dcterms:W3CDTF">2023-07-25T15:23:30Z</dcterms:modified>
</cp:coreProperties>
</file>