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gonale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líneas inferior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iagonale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íneas a la izquierda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5724-FB16-4DF0-B22E-508C251E70B9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6B79-886D-4663-9D94-CF803154A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lanca\Downloads\videoplayback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prendizaje_autom%C3%A1tic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 smtClean="0"/>
              <a:t>Laboratorio de Sistemas Operativos y Redes</a:t>
            </a:r>
            <a:endParaRPr lang="es-ES" sz="4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714612" y="3286124"/>
            <a:ext cx="3429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chemeClr val="accent1"/>
                </a:solidFill>
              </a:rPr>
              <a:t>Camila </a:t>
            </a:r>
            <a:r>
              <a:rPr lang="es-AR" sz="2800" dirty="0" err="1" smtClean="0">
                <a:solidFill>
                  <a:schemeClr val="accent1"/>
                </a:solidFill>
              </a:rPr>
              <a:t>Cintioli</a:t>
            </a:r>
            <a:endParaRPr lang="es-AR" sz="2800" dirty="0" smtClean="0">
              <a:solidFill>
                <a:schemeClr val="accent1"/>
              </a:solidFill>
            </a:endParaRPr>
          </a:p>
          <a:p>
            <a:pPr algn="ctr"/>
            <a:r>
              <a:rPr lang="es-AR" sz="2800" dirty="0" err="1" smtClean="0">
                <a:solidFill>
                  <a:schemeClr val="accent1"/>
                </a:solidFill>
              </a:rPr>
              <a:t>Sebastian</a:t>
            </a:r>
            <a:r>
              <a:rPr lang="es-AR" sz="2800" dirty="0" smtClean="0">
                <a:solidFill>
                  <a:schemeClr val="accent1"/>
                </a:solidFill>
              </a:rPr>
              <a:t> </a:t>
            </a:r>
            <a:r>
              <a:rPr lang="es-AR" sz="2800" dirty="0" err="1" smtClean="0">
                <a:solidFill>
                  <a:schemeClr val="accent1"/>
                </a:solidFill>
              </a:rPr>
              <a:t>Gonzalez</a:t>
            </a:r>
            <a:endParaRPr lang="es-AR" sz="2800" dirty="0" smtClean="0">
              <a:solidFill>
                <a:schemeClr val="accent1"/>
              </a:solidFill>
            </a:endParaRPr>
          </a:p>
          <a:p>
            <a:pPr algn="ctr"/>
            <a:r>
              <a:rPr lang="es-AR" sz="2800" dirty="0" smtClean="0">
                <a:solidFill>
                  <a:schemeClr val="accent1"/>
                </a:solidFill>
              </a:rPr>
              <a:t>Lautaro </a:t>
            </a:r>
            <a:r>
              <a:rPr lang="es-AR" sz="2800" dirty="0" err="1" smtClean="0">
                <a:solidFill>
                  <a:schemeClr val="accent1"/>
                </a:solidFill>
              </a:rPr>
              <a:t>Nicolini</a:t>
            </a:r>
            <a:endParaRPr lang="es-E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dirty="0" smtClean="0">
                <a:solidFill>
                  <a:schemeClr val="accent1"/>
                </a:solidFill>
                <a:latin typeface="Arial Rounded MT Bold" pitchFamily="34" charset="0"/>
              </a:rPr>
              <a:t>WHAT  TO  POST </a:t>
            </a:r>
            <a:endParaRPr lang="es-ES" sz="54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¿Qué es </a:t>
            </a:r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Post? ……………</a:t>
            </a:r>
          </a:p>
          <a:p>
            <a:r>
              <a:rPr lang="es-AR" dirty="0" smtClean="0"/>
              <a:t>Las tecnologías que usamos: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YOLO (</a:t>
            </a:r>
            <a:r>
              <a:rPr lang="es-AR" dirty="0" err="1" smtClean="0">
                <a:solidFill>
                  <a:schemeClr val="accent1"/>
                </a:solidFill>
                <a:latin typeface="Arial Rounded MT Bold" pitchFamily="34" charset="0"/>
              </a:rPr>
              <a:t>You</a:t>
            </a:r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 </a:t>
            </a:r>
            <a:r>
              <a:rPr lang="es-AR" dirty="0" err="1" smtClean="0">
                <a:solidFill>
                  <a:schemeClr val="accent1"/>
                </a:solidFill>
                <a:latin typeface="Arial Rounded MT Bold" pitchFamily="34" charset="0"/>
              </a:rPr>
              <a:t>Only</a:t>
            </a:r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 Look Once)</a:t>
            </a:r>
            <a:endParaRPr lang="es-ES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Yolo es un sistema de detección de objetos en tiempo real. </a:t>
            </a:r>
          </a:p>
          <a:p>
            <a:r>
              <a:rPr lang="es-AR" dirty="0" smtClean="0"/>
              <a:t>Aplica una red neuronal a la imagen y la divide en regiones y analiza probabilidades. 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ideoplayback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253172"/>
            <a:ext cx="7929618" cy="624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T</a:t>
            </a:r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ensor  </a:t>
            </a:r>
            <a:r>
              <a:rPr lang="es-AR" dirty="0" err="1" smtClean="0">
                <a:solidFill>
                  <a:schemeClr val="accent1"/>
                </a:solidFill>
                <a:latin typeface="Arial Rounded MT Bold" pitchFamily="34" charset="0"/>
              </a:rPr>
              <a:t>Flow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2285992"/>
            <a:ext cx="7772400" cy="3592325"/>
          </a:xfrm>
        </p:spPr>
        <p:txBody>
          <a:bodyPr>
            <a:normAutofit/>
          </a:bodyPr>
          <a:lstStyle/>
          <a:p>
            <a:r>
              <a:rPr lang="es-ES" dirty="0" smtClean="0"/>
              <a:t> </a:t>
            </a:r>
            <a:r>
              <a:rPr lang="es-ES" dirty="0" smtClean="0"/>
              <a:t>Es una </a:t>
            </a:r>
            <a:r>
              <a:rPr lang="es-ES" dirty="0" smtClean="0"/>
              <a:t>biblioteca de </a:t>
            </a:r>
            <a:r>
              <a:rPr lang="es-ES" dirty="0" smtClean="0"/>
              <a:t>código abierto para</a:t>
            </a:r>
            <a:r>
              <a:rPr lang="es-ES" dirty="0" smtClean="0"/>
              <a:t> </a:t>
            </a:r>
            <a:r>
              <a:rPr lang="es-ES" dirty="0" smtClean="0">
                <a:hlinkClick r:id="rId2" tooltip="Aprendizaje automático"/>
              </a:rPr>
              <a:t>aprendizaje automático</a:t>
            </a:r>
            <a:r>
              <a:rPr lang="es-ES" dirty="0" smtClean="0"/>
              <a:t> a través de un rango de </a:t>
            </a:r>
            <a:r>
              <a:rPr lang="es-ES" dirty="0" smtClean="0"/>
              <a:t>tareas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AR" dirty="0" smtClean="0"/>
              <a:t>Utilizada con sistemas que pueden construir y entrenar redes neuronales para detectar y descifrar patrones y correlaciones.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>
                <a:solidFill>
                  <a:schemeClr val="accent1"/>
                </a:solidFill>
                <a:latin typeface="Arial Rounded MT Bold" pitchFamily="34" charset="0"/>
              </a:rPr>
              <a:t>Flickr</a:t>
            </a:r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Utilizamos la API de </a:t>
            </a:r>
            <a:r>
              <a:rPr lang="es-AR" dirty="0" err="1" smtClean="0"/>
              <a:t>Flickr</a:t>
            </a:r>
            <a:r>
              <a:rPr lang="es-AR" dirty="0" smtClean="0"/>
              <a:t> (página web que permite almacenar fotos o videos) para bajar las imágenes y poder analizarlas con YOLO. </a:t>
            </a:r>
          </a:p>
          <a:p>
            <a:r>
              <a:rPr lang="es-ES" b="1" dirty="0" err="1" smtClean="0"/>
              <a:t>Python</a:t>
            </a:r>
            <a:r>
              <a:rPr lang="es-ES" b="1" dirty="0" smtClean="0"/>
              <a:t> </a:t>
            </a:r>
            <a:r>
              <a:rPr lang="es-ES" b="1" dirty="0" err="1" smtClean="0"/>
              <a:t>Flickr</a:t>
            </a:r>
            <a:r>
              <a:rPr lang="es-ES" b="1" dirty="0" smtClean="0"/>
              <a:t> </a:t>
            </a:r>
            <a:r>
              <a:rPr lang="es-ES" b="1" dirty="0" smtClean="0"/>
              <a:t>API.</a:t>
            </a:r>
            <a:endParaRPr lang="es-ES" b="1" dirty="0" smtClean="0"/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>
                <a:solidFill>
                  <a:schemeClr val="accent1"/>
                </a:solidFill>
                <a:latin typeface="Arial Rounded MT Bold" pitchFamily="34" charset="0"/>
              </a:rPr>
              <a:t>MySql</a:t>
            </a:r>
            <a:r>
              <a:rPr lang="es-AR" dirty="0" smtClean="0">
                <a:solidFill>
                  <a:schemeClr val="accent1"/>
                </a:solidFill>
                <a:latin typeface="Arial Rounded MT Bold" pitchFamily="34" charset="0"/>
              </a:rPr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MySQL</a:t>
            </a:r>
            <a:r>
              <a:rPr lang="es-ES" dirty="0" smtClean="0"/>
              <a:t> </a:t>
            </a:r>
            <a:r>
              <a:rPr lang="es-ES" dirty="0" err="1" smtClean="0"/>
              <a:t>Connector</a:t>
            </a:r>
            <a:r>
              <a:rPr lang="es-ES" dirty="0" smtClean="0"/>
              <a:t>/</a:t>
            </a:r>
            <a:r>
              <a:rPr lang="es-ES" dirty="0" err="1" smtClean="0"/>
              <a:t>Python</a:t>
            </a:r>
            <a:endParaRPr lang="es-ES" dirty="0" smtClean="0"/>
          </a:p>
          <a:p>
            <a:r>
              <a:rPr lang="es-AR" dirty="0" smtClean="0"/>
              <a:t>Utilizamos el </a:t>
            </a:r>
            <a:r>
              <a:rPr lang="es-AR" dirty="0" err="1" smtClean="0"/>
              <a:t>MySql</a:t>
            </a:r>
            <a:r>
              <a:rPr lang="es-AR" dirty="0" smtClean="0"/>
              <a:t> para guardar la relación entre objetos en las imágenes con la cantidad de veces que aparecen.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3260_TF02787990_TF02787990.potx" id="{711CCDD4-BD90-4388-A31E-EA977055FCFF}" vid="{C5F9FE6A-8390-4E5A-B0DB-91EA047CC6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51</TotalTime>
  <Words>119</Words>
  <Application>Microsoft Office PowerPoint</Application>
  <PresentationFormat>Presentación en pantalla (4:3)</PresentationFormat>
  <Paragraphs>19</Paragraphs>
  <Slides>8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Tecnología 16x9</vt:lpstr>
      <vt:lpstr>Laboratorio de Sistemas Operativos y Redes</vt:lpstr>
      <vt:lpstr>WHAT  TO  POST </vt:lpstr>
      <vt:lpstr>YOLO (You Only Look Once)</vt:lpstr>
      <vt:lpstr>Diapositiva 4</vt:lpstr>
      <vt:lpstr>Tensor  Flow</vt:lpstr>
      <vt:lpstr>Flickr API</vt:lpstr>
      <vt:lpstr>MySql 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Sistemas Operativos y Redes</dc:title>
  <dc:creator>Blanca</dc:creator>
  <cp:lastModifiedBy>Blanca</cp:lastModifiedBy>
  <cp:revision>6</cp:revision>
  <dcterms:created xsi:type="dcterms:W3CDTF">2017-12-14T18:43:11Z</dcterms:created>
  <dcterms:modified xsi:type="dcterms:W3CDTF">2017-12-14T19:34:41Z</dcterms:modified>
</cp:coreProperties>
</file>