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11" Type="http://schemas.openxmlformats.org/officeDocument/2006/relationships/image" Target="../media/image7.png"/><Relationship Id="rId10" Type="http://schemas.openxmlformats.org/officeDocument/2006/relationships/hyperlink" Target="https://www.brid.tv/smartphone-users-spend-85-of-time-in-apps/" TargetMode="External"/><Relationship Id="rId12" Type="http://schemas.openxmlformats.org/officeDocument/2006/relationships/image" Target="../media/image1.png"/><Relationship Id="rId9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11" Type="http://schemas.openxmlformats.org/officeDocument/2006/relationships/image" Target="../media/image13.png"/><Relationship Id="rId10" Type="http://schemas.openxmlformats.org/officeDocument/2006/relationships/image" Target="../media/image15.png"/><Relationship Id="rId12" Type="http://schemas.openxmlformats.org/officeDocument/2006/relationships/image" Target="../media/image17.png"/><Relationship Id="rId9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2450" y="339877"/>
            <a:ext cx="482772" cy="53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6957" y="117459"/>
            <a:ext cx="1717619" cy="75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00466" y="373657"/>
            <a:ext cx="416094" cy="46293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10606614" y="950359"/>
            <a:ext cx="1403798" cy="247919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Sebastian Hällman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0606614" y="1231548"/>
            <a:ext cx="1393068" cy="25757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Sabina Mastafa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0606395" y="1537962"/>
            <a:ext cx="1393069" cy="2006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Ahmed Ahmed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5223" y="1214796"/>
            <a:ext cx="302812" cy="4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237" y="110891"/>
            <a:ext cx="23336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06862" y="154969"/>
            <a:ext cx="3149340" cy="77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8035" y="1738657"/>
            <a:ext cx="3952875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712348" y="1214797"/>
            <a:ext cx="575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How much time do we spend looking at our smartphones?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757124" y="1828809"/>
            <a:ext cx="171208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average time we spend on our mobile devices daily is 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3 hours and 40 minutes 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that amount of time does not include the time we spend doing actual phone calls.</a:t>
            </a:r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3075" y="4896012"/>
            <a:ext cx="302812" cy="43773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710200" y="4896013"/>
            <a:ext cx="575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How important is your smartphone?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710200" y="5333745"/>
            <a:ext cx="214891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91% say that their smartphone is very important and for 60% it is even more important than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15443" y="6287852"/>
            <a:ext cx="761086" cy="44605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3043423" y="5333744"/>
            <a:ext cx="320283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96% of Millennial’s (people aged 18-24) the smartphone is very important and for 93% it is definitely more important than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240393" y="6238286"/>
            <a:ext cx="1033462" cy="5451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7430829" y="2112028"/>
            <a:ext cx="4107514" cy="373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What we want to address?</a:t>
            </a:r>
            <a:endParaRPr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61947" y="2112028"/>
            <a:ext cx="302812" cy="4377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3"/>
          <p:cNvCxnSpPr/>
          <p:nvPr/>
        </p:nvCxnSpPr>
        <p:spPr>
          <a:xfrm flipH="1">
            <a:off x="6722772" y="1360336"/>
            <a:ext cx="38636" cy="492751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3"/>
          <p:cNvSpPr txBox="1"/>
          <p:nvPr/>
        </p:nvSpPr>
        <p:spPr>
          <a:xfrm>
            <a:off x="340907" y="270100"/>
            <a:ext cx="28203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goIT App Project</a:t>
            </a:r>
            <a:endParaRPr sz="2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6594508" y="6611779"/>
            <a:ext cx="556593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References: https://saucelabs.com/blog/how-smartphones-and-mobile-internet-have-changed-our-lives</a:t>
            </a:r>
            <a:endParaRPr sz="10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7611414" y="2505565"/>
            <a:ext cx="41724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Avoid mental fatigue due to overuse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Fight back the addiction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Prevent Smartphone injuries (neck-arm-shoulder pain)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7467318" y="3990194"/>
            <a:ext cx="4107514" cy="373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How do we address the problem?</a:t>
            </a:r>
            <a:endParaRPr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98436" y="3990194"/>
            <a:ext cx="302812" cy="4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17080" y="5105815"/>
            <a:ext cx="1357254" cy="50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94076" y="5131452"/>
            <a:ext cx="1831681" cy="45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/>
          <p:nvPr/>
        </p:nvSpPr>
        <p:spPr>
          <a:xfrm>
            <a:off x="8183270" y="4628940"/>
            <a:ext cx="23473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Regulate usage &amp;</a:t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8151483" y="5536221"/>
            <a:ext cx="23889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Smartphone apps</a:t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/>
          <p:nvPr/>
        </p:nvSpPr>
        <p:spPr>
          <a:xfrm>
            <a:off x="475647" y="1199743"/>
            <a:ext cx="1235581" cy="2112806"/>
          </a:xfrm>
          <a:prstGeom prst="rect">
            <a:avLst/>
          </a:prstGeom>
          <a:solidFill>
            <a:schemeClr val="accent1"/>
          </a:solidFill>
          <a:ln cap="flat" cmpd="sng" w="508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9710" y="19313"/>
            <a:ext cx="1155081" cy="429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44791" y="34222"/>
            <a:ext cx="1675023" cy="41412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/>
        </p:nvSpPr>
        <p:spPr>
          <a:xfrm>
            <a:off x="7403714" y="109788"/>
            <a:ext cx="15859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goIT App Project</a:t>
            </a:r>
            <a:endParaRPr sz="16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9843605" y="6149988"/>
            <a:ext cx="234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References: https://saucelabs.com/blog/how-smartphones-and-mobile-internet-have-changed-our-lives</a:t>
            </a:r>
            <a:endParaRPr sz="10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647" y="1199743"/>
            <a:ext cx="1235581" cy="2112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9272" y="1199743"/>
            <a:ext cx="1141077" cy="2112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5647" y="4187189"/>
            <a:ext cx="1235581" cy="2197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29272" y="4221301"/>
            <a:ext cx="1141077" cy="227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/>
          <p:nvPr/>
        </p:nvSpPr>
        <p:spPr>
          <a:xfrm>
            <a:off x="44621" y="636500"/>
            <a:ext cx="372616" cy="37549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3985383" y="636500"/>
            <a:ext cx="372616" cy="47874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37765" y="3516273"/>
            <a:ext cx="372616" cy="37549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3990304" y="3469852"/>
            <a:ext cx="372616" cy="37549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1711228" y="1199743"/>
            <a:ext cx="1235581" cy="2112806"/>
          </a:xfrm>
          <a:prstGeom prst="rect">
            <a:avLst/>
          </a:prstGeom>
          <a:solidFill>
            <a:schemeClr val="accent1"/>
          </a:solidFill>
          <a:ln cap="flat" cmpd="sng" w="508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MIT APP Inventor Screen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(to be added)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5670349" y="1203732"/>
            <a:ext cx="1235581" cy="2112806"/>
          </a:xfrm>
          <a:prstGeom prst="rect">
            <a:avLst/>
          </a:prstGeom>
          <a:solidFill>
            <a:schemeClr val="accent1"/>
          </a:solidFill>
          <a:ln cap="flat" cmpd="sng" w="508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MIT APP Inventor Screen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(to be added)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1746025" y="4229704"/>
            <a:ext cx="1235581" cy="2112806"/>
          </a:xfrm>
          <a:prstGeom prst="rect">
            <a:avLst/>
          </a:prstGeom>
          <a:solidFill>
            <a:schemeClr val="accent1"/>
          </a:solidFill>
          <a:ln cap="flat" cmpd="sng" w="508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MIT APP Inventor Screen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(to be added)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5670349" y="4267380"/>
            <a:ext cx="1235581" cy="2150026"/>
          </a:xfrm>
          <a:prstGeom prst="rect">
            <a:avLst/>
          </a:prstGeom>
          <a:solidFill>
            <a:schemeClr val="accent1"/>
          </a:solidFill>
          <a:ln cap="flat" cmpd="sng" w="508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MIT APP Inventor Screen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(to be added)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474500" y="665869"/>
            <a:ext cx="3183099" cy="346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Login to TimeGlass (Android App)</a:t>
            </a: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4516273" y="651184"/>
            <a:ext cx="34098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 apps that you want to regulate</a:t>
            </a: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497255" y="3488322"/>
            <a:ext cx="30478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Monitor current usage and set upper limits</a:t>
            </a: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4516273" y="3469852"/>
            <a:ext cx="30478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Receive notifications on apps when they are </a:t>
            </a:r>
            <a:r>
              <a:rPr b="1"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TimeGlass’ed</a:t>
            </a:r>
            <a:endParaRPr b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0972" y="4444954"/>
            <a:ext cx="1357254" cy="50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7968" y="4470591"/>
            <a:ext cx="1831681" cy="45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/>
          <p:nvPr/>
        </p:nvSpPr>
        <p:spPr>
          <a:xfrm>
            <a:off x="6855040" y="2313962"/>
            <a:ext cx="533696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It’s time to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take back control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endParaRPr sz="4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46025" y="1199750"/>
            <a:ext cx="1444757" cy="215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70350" y="1192575"/>
            <a:ext cx="1357250" cy="21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46025" y="4211650"/>
            <a:ext cx="1444750" cy="2240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70350" y="4207925"/>
            <a:ext cx="1357250" cy="22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