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4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5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6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17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8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9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0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1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2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3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4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5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6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27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28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29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30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1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2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3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34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62" r:id="rId5"/>
    <p:sldId id="273" r:id="rId6"/>
    <p:sldId id="263" r:id="rId7"/>
    <p:sldId id="264" r:id="rId8"/>
    <p:sldId id="266" r:id="rId9"/>
    <p:sldId id="274" r:id="rId10"/>
    <p:sldId id="317" r:id="rId11"/>
    <p:sldId id="316" r:id="rId12"/>
    <p:sldId id="312" r:id="rId13"/>
    <p:sldId id="313" r:id="rId14"/>
    <p:sldId id="314" r:id="rId15"/>
    <p:sldId id="284" r:id="rId16"/>
    <p:sldId id="295" r:id="rId17"/>
    <p:sldId id="297" r:id="rId18"/>
    <p:sldId id="291" r:id="rId19"/>
    <p:sldId id="302" r:id="rId20"/>
    <p:sldId id="299" r:id="rId21"/>
    <p:sldId id="309" r:id="rId22"/>
    <p:sldId id="310" r:id="rId23"/>
    <p:sldId id="311" r:id="rId24"/>
    <p:sldId id="318" r:id="rId25"/>
    <p:sldId id="320" r:id="rId26"/>
    <p:sldId id="319" r:id="rId27"/>
    <p:sldId id="321" r:id="rId28"/>
    <p:sldId id="322" r:id="rId29"/>
    <p:sldId id="323" r:id="rId30"/>
    <p:sldId id="325" r:id="rId31"/>
    <p:sldId id="326" r:id="rId32"/>
    <p:sldId id="327" r:id="rId33"/>
    <p:sldId id="328" r:id="rId34"/>
    <p:sldId id="329" r:id="rId35"/>
    <p:sldId id="330" r:id="rId36"/>
    <p:sldId id="269" r:id="rId37"/>
    <p:sldId id="270" r:id="rId38"/>
    <p:sldId id="271" r:id="rId39"/>
    <p:sldId id="272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23D11A-1DF6-EE6B-4EF2-11716DE30A45}" name="Romina Dertscheny-Schwarz" initials="RDS" userId="S::dertscheny-schwarz@eworks-gmbh.de::bf7a6196-0876-49c8-aa05-96405fe969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582" autoAdjust="0"/>
  </p:normalViewPr>
  <p:slideViewPr>
    <p:cSldViewPr snapToGrid="0" showGuides="1">
      <p:cViewPr varScale="1">
        <p:scale>
          <a:sx n="97" d="100"/>
          <a:sy n="97" d="100"/>
        </p:scale>
        <p:origin x="3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A2994-E067-4520-81CF-15F6281BAF1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97AA3D6-6392-448E-BF37-BD20BB86290D}">
      <dgm:prSet/>
      <dgm:spPr/>
      <dgm:t>
        <a:bodyPr/>
        <a:lstStyle/>
        <a:p>
          <a:r>
            <a:rPr lang="de-DE" dirty="0"/>
            <a:t>Früher</a:t>
          </a:r>
        </a:p>
      </dgm:t>
    </dgm:pt>
    <dgm:pt modelId="{6FEE662F-7A67-42C0-89C2-E0C1CB5E5272}" type="parTrans" cxnId="{97D68ACA-DAE9-4EA2-9215-C75AB196C535}">
      <dgm:prSet/>
      <dgm:spPr/>
      <dgm:t>
        <a:bodyPr/>
        <a:lstStyle/>
        <a:p>
          <a:endParaRPr lang="de-DE"/>
        </a:p>
      </dgm:t>
    </dgm:pt>
    <dgm:pt modelId="{A449B637-3742-40FA-8032-E056286A01A7}" type="sibTrans" cxnId="{97D68ACA-DAE9-4EA2-9215-C75AB196C535}">
      <dgm:prSet/>
      <dgm:spPr/>
      <dgm:t>
        <a:bodyPr/>
        <a:lstStyle/>
        <a:p>
          <a:endParaRPr lang="de-DE"/>
        </a:p>
      </dgm:t>
    </dgm:pt>
    <dgm:pt modelId="{987FA176-E806-479D-AE20-DBC87E314A02}">
      <dgm:prSet/>
      <dgm:spPr/>
      <dgm:t>
        <a:bodyPr/>
        <a:lstStyle/>
        <a:p>
          <a:r>
            <a:rPr lang="de-DE"/>
            <a:t>Ehemaliges Motorsportteam</a:t>
          </a:r>
        </a:p>
      </dgm:t>
    </dgm:pt>
    <dgm:pt modelId="{69A9C00D-C405-4A78-9105-F849BCC7BC59}" type="parTrans" cxnId="{C914BCBB-65A1-445E-B278-46C040064C36}">
      <dgm:prSet/>
      <dgm:spPr/>
      <dgm:t>
        <a:bodyPr/>
        <a:lstStyle/>
        <a:p>
          <a:endParaRPr lang="de-DE"/>
        </a:p>
      </dgm:t>
    </dgm:pt>
    <dgm:pt modelId="{02BEE7B4-A8D0-4557-8FCC-1B96039694ED}" type="sibTrans" cxnId="{C914BCBB-65A1-445E-B278-46C040064C36}">
      <dgm:prSet/>
      <dgm:spPr/>
      <dgm:t>
        <a:bodyPr/>
        <a:lstStyle/>
        <a:p>
          <a:endParaRPr lang="de-DE"/>
        </a:p>
      </dgm:t>
    </dgm:pt>
    <dgm:pt modelId="{1FBDAD4F-F9B3-4AB9-83BF-5FB266FBCBC9}">
      <dgm:prSet/>
      <dgm:spPr/>
      <dgm:t>
        <a:bodyPr/>
        <a:lstStyle/>
        <a:p>
          <a:r>
            <a:rPr lang="de-DE" dirty="0"/>
            <a:t>Rallye und DTM-Meisterschaften</a:t>
          </a:r>
        </a:p>
      </dgm:t>
    </dgm:pt>
    <dgm:pt modelId="{B930FB3B-FFE2-4DE1-B590-E5C0879E63C4}" type="parTrans" cxnId="{93DEDC5F-4370-4EF3-A18F-6A366C993C2D}">
      <dgm:prSet/>
      <dgm:spPr/>
      <dgm:t>
        <a:bodyPr/>
        <a:lstStyle/>
        <a:p>
          <a:endParaRPr lang="de-DE"/>
        </a:p>
      </dgm:t>
    </dgm:pt>
    <dgm:pt modelId="{967C56F6-4F78-4F5D-B732-FDD925333E16}" type="sibTrans" cxnId="{93DEDC5F-4370-4EF3-A18F-6A366C993C2D}">
      <dgm:prSet/>
      <dgm:spPr/>
      <dgm:t>
        <a:bodyPr/>
        <a:lstStyle/>
        <a:p>
          <a:endParaRPr lang="de-DE"/>
        </a:p>
      </dgm:t>
    </dgm:pt>
    <dgm:pt modelId="{7C40DB8B-2186-4B44-AFA4-B4BD33058281}">
      <dgm:prSet/>
      <dgm:spPr/>
      <dgm:t>
        <a:bodyPr/>
        <a:lstStyle/>
        <a:p>
          <a:r>
            <a:rPr lang="de-DE"/>
            <a:t>Heute:</a:t>
          </a:r>
        </a:p>
      </dgm:t>
    </dgm:pt>
    <dgm:pt modelId="{CEB7987B-4244-43EA-BC64-97D8FB12A192}" type="parTrans" cxnId="{62E0F227-60CD-44D4-9AED-DA53F6579828}">
      <dgm:prSet/>
      <dgm:spPr/>
      <dgm:t>
        <a:bodyPr/>
        <a:lstStyle/>
        <a:p>
          <a:endParaRPr lang="de-DE"/>
        </a:p>
      </dgm:t>
    </dgm:pt>
    <dgm:pt modelId="{F9F1A9FC-79AA-452D-9715-424F9C533352}" type="sibTrans" cxnId="{62E0F227-60CD-44D4-9AED-DA53F6579828}">
      <dgm:prSet/>
      <dgm:spPr/>
      <dgm:t>
        <a:bodyPr/>
        <a:lstStyle/>
        <a:p>
          <a:endParaRPr lang="de-DE"/>
        </a:p>
      </dgm:t>
    </dgm:pt>
    <dgm:pt modelId="{01794913-DF83-4983-921A-B5E6A1E8D6B2}">
      <dgm:prSet/>
      <dgm:spPr/>
      <dgm:t>
        <a:bodyPr/>
        <a:lstStyle/>
        <a:p>
          <a:r>
            <a:rPr lang="de-DE"/>
            <a:t>Prototypenbau</a:t>
          </a:r>
        </a:p>
      </dgm:t>
    </dgm:pt>
    <dgm:pt modelId="{328F6297-219B-4613-95D9-828E2E3B0FFB}" type="parTrans" cxnId="{82DF112E-A257-4E59-BF62-22BB7320D273}">
      <dgm:prSet/>
      <dgm:spPr/>
      <dgm:t>
        <a:bodyPr/>
        <a:lstStyle/>
        <a:p>
          <a:endParaRPr lang="de-DE"/>
        </a:p>
      </dgm:t>
    </dgm:pt>
    <dgm:pt modelId="{2E63ACB2-3184-4DFA-A529-25F3D4AD91F1}" type="sibTrans" cxnId="{82DF112E-A257-4E59-BF62-22BB7320D273}">
      <dgm:prSet/>
      <dgm:spPr/>
      <dgm:t>
        <a:bodyPr/>
        <a:lstStyle/>
        <a:p>
          <a:endParaRPr lang="de-DE"/>
        </a:p>
      </dgm:t>
    </dgm:pt>
    <dgm:pt modelId="{1EB549CD-87B9-403E-BBF6-2F714D3B2AFD}">
      <dgm:prSet/>
      <dgm:spPr/>
      <dgm:t>
        <a:bodyPr/>
        <a:lstStyle/>
        <a:p>
          <a:r>
            <a:rPr lang="de-DE"/>
            <a:t>Auftragsfertigung </a:t>
          </a:r>
        </a:p>
      </dgm:t>
    </dgm:pt>
    <dgm:pt modelId="{5839E949-3CA5-4047-B433-469038919E2B}" type="parTrans" cxnId="{35555580-7FCF-4A54-9A02-FDE71F5CDF42}">
      <dgm:prSet/>
      <dgm:spPr/>
      <dgm:t>
        <a:bodyPr/>
        <a:lstStyle/>
        <a:p>
          <a:endParaRPr lang="de-DE"/>
        </a:p>
      </dgm:t>
    </dgm:pt>
    <dgm:pt modelId="{C86A475A-9D10-464C-AA7E-E933BA66A3A3}" type="sibTrans" cxnId="{35555580-7FCF-4A54-9A02-FDE71F5CDF42}">
      <dgm:prSet/>
      <dgm:spPr/>
      <dgm:t>
        <a:bodyPr/>
        <a:lstStyle/>
        <a:p>
          <a:endParaRPr lang="de-DE"/>
        </a:p>
      </dgm:t>
    </dgm:pt>
    <dgm:pt modelId="{C24BCD1B-B0D7-45E6-B824-43FD7B73F876}">
      <dgm:prSet/>
      <dgm:spPr/>
      <dgm:t>
        <a:bodyPr/>
        <a:lstStyle/>
        <a:p>
          <a:r>
            <a:rPr lang="de-DE"/>
            <a:t>Elektrokart Revo SL</a:t>
          </a:r>
        </a:p>
      </dgm:t>
    </dgm:pt>
    <dgm:pt modelId="{7F1704C5-5255-423D-BC57-501D36885BD0}" type="parTrans" cxnId="{809C0DEA-7199-49DC-B14D-10B2756F8239}">
      <dgm:prSet/>
      <dgm:spPr/>
      <dgm:t>
        <a:bodyPr/>
        <a:lstStyle/>
        <a:p>
          <a:endParaRPr lang="de-DE"/>
        </a:p>
      </dgm:t>
    </dgm:pt>
    <dgm:pt modelId="{BBDFE9BE-96AD-49DB-BB4B-8B16C428CFA6}" type="sibTrans" cxnId="{809C0DEA-7199-49DC-B14D-10B2756F8239}">
      <dgm:prSet/>
      <dgm:spPr/>
      <dgm:t>
        <a:bodyPr/>
        <a:lstStyle/>
        <a:p>
          <a:endParaRPr lang="de-DE"/>
        </a:p>
      </dgm:t>
    </dgm:pt>
    <dgm:pt modelId="{110FF022-2B62-4141-ACD4-A6C108A17FBE}" type="pres">
      <dgm:prSet presAssocID="{E68A2994-E067-4520-81CF-15F6281BAF10}" presName="theList" presStyleCnt="0">
        <dgm:presLayoutVars>
          <dgm:dir/>
          <dgm:animLvl val="lvl"/>
          <dgm:resizeHandles val="exact"/>
        </dgm:presLayoutVars>
      </dgm:prSet>
      <dgm:spPr/>
    </dgm:pt>
    <dgm:pt modelId="{2EE24BC8-7D6B-40EE-BC4E-CC4F3AEED4AF}" type="pres">
      <dgm:prSet presAssocID="{997AA3D6-6392-448E-BF37-BD20BB86290D}" presName="compNode" presStyleCnt="0"/>
      <dgm:spPr/>
    </dgm:pt>
    <dgm:pt modelId="{BE320FB0-2A89-4152-B32F-D3C16346D360}" type="pres">
      <dgm:prSet presAssocID="{997AA3D6-6392-448E-BF37-BD20BB86290D}" presName="aNode" presStyleLbl="bgShp" presStyleIdx="0" presStyleCnt="2"/>
      <dgm:spPr/>
    </dgm:pt>
    <dgm:pt modelId="{74CFEAF1-37E1-4490-81E4-BBCCBBA624A8}" type="pres">
      <dgm:prSet presAssocID="{997AA3D6-6392-448E-BF37-BD20BB86290D}" presName="textNode" presStyleLbl="bgShp" presStyleIdx="0" presStyleCnt="2"/>
      <dgm:spPr/>
    </dgm:pt>
    <dgm:pt modelId="{A876B2ED-2506-4F92-9DD1-3F63AA3A6032}" type="pres">
      <dgm:prSet presAssocID="{997AA3D6-6392-448E-BF37-BD20BB86290D}" presName="compChildNode" presStyleCnt="0"/>
      <dgm:spPr/>
    </dgm:pt>
    <dgm:pt modelId="{36FBDE75-618B-46D7-A0D8-AB8B38AE9E24}" type="pres">
      <dgm:prSet presAssocID="{997AA3D6-6392-448E-BF37-BD20BB86290D}" presName="theInnerList" presStyleCnt="0"/>
      <dgm:spPr/>
    </dgm:pt>
    <dgm:pt modelId="{123E9022-7117-4FEB-A3B7-276844741F30}" type="pres">
      <dgm:prSet presAssocID="{987FA176-E806-479D-AE20-DBC87E314A02}" presName="childNode" presStyleLbl="node1" presStyleIdx="0" presStyleCnt="5">
        <dgm:presLayoutVars>
          <dgm:bulletEnabled val="1"/>
        </dgm:presLayoutVars>
      </dgm:prSet>
      <dgm:spPr/>
    </dgm:pt>
    <dgm:pt modelId="{29005795-DAB0-401B-AFA9-EB9E0E0BC84C}" type="pres">
      <dgm:prSet presAssocID="{987FA176-E806-479D-AE20-DBC87E314A02}" presName="aSpace2" presStyleCnt="0"/>
      <dgm:spPr/>
    </dgm:pt>
    <dgm:pt modelId="{C5A645BB-DCFD-4429-A5B4-3804B72F33EA}" type="pres">
      <dgm:prSet presAssocID="{1FBDAD4F-F9B3-4AB9-83BF-5FB266FBCBC9}" presName="childNode" presStyleLbl="node1" presStyleIdx="1" presStyleCnt="5">
        <dgm:presLayoutVars>
          <dgm:bulletEnabled val="1"/>
        </dgm:presLayoutVars>
      </dgm:prSet>
      <dgm:spPr/>
    </dgm:pt>
    <dgm:pt modelId="{EF1165C7-1632-46EA-A360-6ACF2219F544}" type="pres">
      <dgm:prSet presAssocID="{997AA3D6-6392-448E-BF37-BD20BB86290D}" presName="aSpace" presStyleCnt="0"/>
      <dgm:spPr/>
    </dgm:pt>
    <dgm:pt modelId="{DB8734EA-76C2-4F24-AC39-FA809EC22713}" type="pres">
      <dgm:prSet presAssocID="{7C40DB8B-2186-4B44-AFA4-B4BD33058281}" presName="compNode" presStyleCnt="0"/>
      <dgm:spPr/>
    </dgm:pt>
    <dgm:pt modelId="{398368B9-F408-4B0B-B789-F0F229DC8579}" type="pres">
      <dgm:prSet presAssocID="{7C40DB8B-2186-4B44-AFA4-B4BD33058281}" presName="aNode" presStyleLbl="bgShp" presStyleIdx="1" presStyleCnt="2"/>
      <dgm:spPr/>
    </dgm:pt>
    <dgm:pt modelId="{5960BFB0-902B-4D7C-8175-79B81995C725}" type="pres">
      <dgm:prSet presAssocID="{7C40DB8B-2186-4B44-AFA4-B4BD33058281}" presName="textNode" presStyleLbl="bgShp" presStyleIdx="1" presStyleCnt="2"/>
      <dgm:spPr/>
    </dgm:pt>
    <dgm:pt modelId="{21C26B74-A8B7-4F69-8570-7FB0AF1C4A6C}" type="pres">
      <dgm:prSet presAssocID="{7C40DB8B-2186-4B44-AFA4-B4BD33058281}" presName="compChildNode" presStyleCnt="0"/>
      <dgm:spPr/>
    </dgm:pt>
    <dgm:pt modelId="{603FAB53-68E9-4E40-AA2F-78B9B53A683C}" type="pres">
      <dgm:prSet presAssocID="{7C40DB8B-2186-4B44-AFA4-B4BD33058281}" presName="theInnerList" presStyleCnt="0"/>
      <dgm:spPr/>
    </dgm:pt>
    <dgm:pt modelId="{7A8CBEA6-A0FE-450A-87DD-BEC631E0C040}" type="pres">
      <dgm:prSet presAssocID="{01794913-DF83-4983-921A-B5E6A1E8D6B2}" presName="childNode" presStyleLbl="node1" presStyleIdx="2" presStyleCnt="5">
        <dgm:presLayoutVars>
          <dgm:bulletEnabled val="1"/>
        </dgm:presLayoutVars>
      </dgm:prSet>
      <dgm:spPr/>
    </dgm:pt>
    <dgm:pt modelId="{61A66046-F44F-4538-B6AD-E51BAD5FAB70}" type="pres">
      <dgm:prSet presAssocID="{01794913-DF83-4983-921A-B5E6A1E8D6B2}" presName="aSpace2" presStyleCnt="0"/>
      <dgm:spPr/>
    </dgm:pt>
    <dgm:pt modelId="{16314416-B8E2-4499-BCB8-8207FFDECAE2}" type="pres">
      <dgm:prSet presAssocID="{1EB549CD-87B9-403E-BBF6-2F714D3B2AFD}" presName="childNode" presStyleLbl="node1" presStyleIdx="3" presStyleCnt="5">
        <dgm:presLayoutVars>
          <dgm:bulletEnabled val="1"/>
        </dgm:presLayoutVars>
      </dgm:prSet>
      <dgm:spPr/>
    </dgm:pt>
    <dgm:pt modelId="{5826945D-9005-4C50-97B4-2FAB288EA133}" type="pres">
      <dgm:prSet presAssocID="{1EB549CD-87B9-403E-BBF6-2F714D3B2AFD}" presName="aSpace2" presStyleCnt="0"/>
      <dgm:spPr/>
    </dgm:pt>
    <dgm:pt modelId="{225F133F-49D1-4C9A-B116-FFE20B1E8A9D}" type="pres">
      <dgm:prSet presAssocID="{C24BCD1B-B0D7-45E6-B824-43FD7B73F876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62E0F227-60CD-44D4-9AED-DA53F6579828}" srcId="{E68A2994-E067-4520-81CF-15F6281BAF10}" destId="{7C40DB8B-2186-4B44-AFA4-B4BD33058281}" srcOrd="1" destOrd="0" parTransId="{CEB7987B-4244-43EA-BC64-97D8FB12A192}" sibTransId="{F9F1A9FC-79AA-452D-9715-424F9C533352}"/>
    <dgm:cxn modelId="{82DF112E-A257-4E59-BF62-22BB7320D273}" srcId="{7C40DB8B-2186-4B44-AFA4-B4BD33058281}" destId="{01794913-DF83-4983-921A-B5E6A1E8D6B2}" srcOrd="0" destOrd="0" parTransId="{328F6297-219B-4613-95D9-828E2E3B0FFB}" sibTransId="{2E63ACB2-3184-4DFA-A529-25F3D4AD91F1}"/>
    <dgm:cxn modelId="{48C0CC3D-49E7-468A-82A5-90206451AF79}" type="presOf" srcId="{C24BCD1B-B0D7-45E6-B824-43FD7B73F876}" destId="{225F133F-49D1-4C9A-B116-FFE20B1E8A9D}" srcOrd="0" destOrd="0" presId="urn:microsoft.com/office/officeart/2005/8/layout/lProcess2"/>
    <dgm:cxn modelId="{2F66FC40-15A5-43D0-8C47-B66EF0AA5069}" type="presOf" srcId="{7C40DB8B-2186-4B44-AFA4-B4BD33058281}" destId="{398368B9-F408-4B0B-B789-F0F229DC8579}" srcOrd="0" destOrd="0" presId="urn:microsoft.com/office/officeart/2005/8/layout/lProcess2"/>
    <dgm:cxn modelId="{93DEDC5F-4370-4EF3-A18F-6A366C993C2D}" srcId="{997AA3D6-6392-448E-BF37-BD20BB86290D}" destId="{1FBDAD4F-F9B3-4AB9-83BF-5FB266FBCBC9}" srcOrd="1" destOrd="0" parTransId="{B930FB3B-FFE2-4DE1-B590-E5C0879E63C4}" sibTransId="{967C56F6-4F78-4F5D-B732-FDD925333E16}"/>
    <dgm:cxn modelId="{9C51734A-4BF6-4336-BAF0-F32EAB384CDD}" type="presOf" srcId="{997AA3D6-6392-448E-BF37-BD20BB86290D}" destId="{BE320FB0-2A89-4152-B32F-D3C16346D360}" srcOrd="0" destOrd="0" presId="urn:microsoft.com/office/officeart/2005/8/layout/lProcess2"/>
    <dgm:cxn modelId="{A6811F4D-DBA8-400D-A937-00DB2E070CC8}" type="presOf" srcId="{7C40DB8B-2186-4B44-AFA4-B4BD33058281}" destId="{5960BFB0-902B-4D7C-8175-79B81995C725}" srcOrd="1" destOrd="0" presId="urn:microsoft.com/office/officeart/2005/8/layout/lProcess2"/>
    <dgm:cxn modelId="{35555580-7FCF-4A54-9A02-FDE71F5CDF42}" srcId="{7C40DB8B-2186-4B44-AFA4-B4BD33058281}" destId="{1EB549CD-87B9-403E-BBF6-2F714D3B2AFD}" srcOrd="1" destOrd="0" parTransId="{5839E949-3CA5-4047-B433-469038919E2B}" sibTransId="{C86A475A-9D10-464C-AA7E-E933BA66A3A3}"/>
    <dgm:cxn modelId="{4FDE2589-E7D2-4E60-B66F-74A751972122}" type="presOf" srcId="{1EB549CD-87B9-403E-BBF6-2F714D3B2AFD}" destId="{16314416-B8E2-4499-BCB8-8207FFDECAE2}" srcOrd="0" destOrd="0" presId="urn:microsoft.com/office/officeart/2005/8/layout/lProcess2"/>
    <dgm:cxn modelId="{45BAB8A7-EA0B-4D23-9527-6663290283C8}" type="presOf" srcId="{997AA3D6-6392-448E-BF37-BD20BB86290D}" destId="{74CFEAF1-37E1-4490-81E4-BBCCBBA624A8}" srcOrd="1" destOrd="0" presId="urn:microsoft.com/office/officeart/2005/8/layout/lProcess2"/>
    <dgm:cxn modelId="{2CE12EA9-8ADF-45B6-B40C-04CD78E5412C}" type="presOf" srcId="{E68A2994-E067-4520-81CF-15F6281BAF10}" destId="{110FF022-2B62-4141-ACD4-A6C108A17FBE}" srcOrd="0" destOrd="0" presId="urn:microsoft.com/office/officeart/2005/8/layout/lProcess2"/>
    <dgm:cxn modelId="{2E9509AC-0585-46ED-BABF-617CFCA78AFD}" type="presOf" srcId="{01794913-DF83-4983-921A-B5E6A1E8D6B2}" destId="{7A8CBEA6-A0FE-450A-87DD-BEC631E0C040}" srcOrd="0" destOrd="0" presId="urn:microsoft.com/office/officeart/2005/8/layout/lProcess2"/>
    <dgm:cxn modelId="{A6CFCDAC-170B-4826-B16D-487D1733DF58}" type="presOf" srcId="{1FBDAD4F-F9B3-4AB9-83BF-5FB266FBCBC9}" destId="{C5A645BB-DCFD-4429-A5B4-3804B72F33EA}" srcOrd="0" destOrd="0" presId="urn:microsoft.com/office/officeart/2005/8/layout/lProcess2"/>
    <dgm:cxn modelId="{C914BCBB-65A1-445E-B278-46C040064C36}" srcId="{997AA3D6-6392-448E-BF37-BD20BB86290D}" destId="{987FA176-E806-479D-AE20-DBC87E314A02}" srcOrd="0" destOrd="0" parTransId="{69A9C00D-C405-4A78-9105-F849BCC7BC59}" sibTransId="{02BEE7B4-A8D0-4557-8FCC-1B96039694ED}"/>
    <dgm:cxn modelId="{97D68ACA-DAE9-4EA2-9215-C75AB196C535}" srcId="{E68A2994-E067-4520-81CF-15F6281BAF10}" destId="{997AA3D6-6392-448E-BF37-BD20BB86290D}" srcOrd="0" destOrd="0" parTransId="{6FEE662F-7A67-42C0-89C2-E0C1CB5E5272}" sibTransId="{A449B637-3742-40FA-8032-E056286A01A7}"/>
    <dgm:cxn modelId="{B09141DB-240C-4827-8735-8CB0573E224A}" type="presOf" srcId="{987FA176-E806-479D-AE20-DBC87E314A02}" destId="{123E9022-7117-4FEB-A3B7-276844741F30}" srcOrd="0" destOrd="0" presId="urn:microsoft.com/office/officeart/2005/8/layout/lProcess2"/>
    <dgm:cxn modelId="{809C0DEA-7199-49DC-B14D-10B2756F8239}" srcId="{7C40DB8B-2186-4B44-AFA4-B4BD33058281}" destId="{C24BCD1B-B0D7-45E6-B824-43FD7B73F876}" srcOrd="2" destOrd="0" parTransId="{7F1704C5-5255-423D-BC57-501D36885BD0}" sibTransId="{BBDFE9BE-96AD-49DB-BB4B-8B16C428CFA6}"/>
    <dgm:cxn modelId="{E77EA2A5-7B4C-4269-9E37-24F9C7B7A2AD}" type="presParOf" srcId="{110FF022-2B62-4141-ACD4-A6C108A17FBE}" destId="{2EE24BC8-7D6B-40EE-BC4E-CC4F3AEED4AF}" srcOrd="0" destOrd="0" presId="urn:microsoft.com/office/officeart/2005/8/layout/lProcess2"/>
    <dgm:cxn modelId="{767BDAA6-CE85-482C-A67F-7A1670F6E538}" type="presParOf" srcId="{2EE24BC8-7D6B-40EE-BC4E-CC4F3AEED4AF}" destId="{BE320FB0-2A89-4152-B32F-D3C16346D360}" srcOrd="0" destOrd="0" presId="urn:microsoft.com/office/officeart/2005/8/layout/lProcess2"/>
    <dgm:cxn modelId="{D95D5BA5-573A-48BE-9D23-17884442DF54}" type="presParOf" srcId="{2EE24BC8-7D6B-40EE-BC4E-CC4F3AEED4AF}" destId="{74CFEAF1-37E1-4490-81E4-BBCCBBA624A8}" srcOrd="1" destOrd="0" presId="urn:microsoft.com/office/officeart/2005/8/layout/lProcess2"/>
    <dgm:cxn modelId="{49E1C7DF-4C71-444C-8CE0-01D1004E90F4}" type="presParOf" srcId="{2EE24BC8-7D6B-40EE-BC4E-CC4F3AEED4AF}" destId="{A876B2ED-2506-4F92-9DD1-3F63AA3A6032}" srcOrd="2" destOrd="0" presId="urn:microsoft.com/office/officeart/2005/8/layout/lProcess2"/>
    <dgm:cxn modelId="{61F5C315-4B86-40D2-9E0C-8E1E5B435B8E}" type="presParOf" srcId="{A876B2ED-2506-4F92-9DD1-3F63AA3A6032}" destId="{36FBDE75-618B-46D7-A0D8-AB8B38AE9E24}" srcOrd="0" destOrd="0" presId="urn:microsoft.com/office/officeart/2005/8/layout/lProcess2"/>
    <dgm:cxn modelId="{5B18B682-52FD-4A53-91C8-61B5FD3E5D42}" type="presParOf" srcId="{36FBDE75-618B-46D7-A0D8-AB8B38AE9E24}" destId="{123E9022-7117-4FEB-A3B7-276844741F30}" srcOrd="0" destOrd="0" presId="urn:microsoft.com/office/officeart/2005/8/layout/lProcess2"/>
    <dgm:cxn modelId="{C3487D13-00BF-472A-B2CE-D1BFDB361A4C}" type="presParOf" srcId="{36FBDE75-618B-46D7-A0D8-AB8B38AE9E24}" destId="{29005795-DAB0-401B-AFA9-EB9E0E0BC84C}" srcOrd="1" destOrd="0" presId="urn:microsoft.com/office/officeart/2005/8/layout/lProcess2"/>
    <dgm:cxn modelId="{19BBF754-BE13-495E-9322-7EA68A11C02E}" type="presParOf" srcId="{36FBDE75-618B-46D7-A0D8-AB8B38AE9E24}" destId="{C5A645BB-DCFD-4429-A5B4-3804B72F33EA}" srcOrd="2" destOrd="0" presId="urn:microsoft.com/office/officeart/2005/8/layout/lProcess2"/>
    <dgm:cxn modelId="{5E0F7FDA-601B-488D-A77F-3A8426CC9300}" type="presParOf" srcId="{110FF022-2B62-4141-ACD4-A6C108A17FBE}" destId="{EF1165C7-1632-46EA-A360-6ACF2219F544}" srcOrd="1" destOrd="0" presId="urn:microsoft.com/office/officeart/2005/8/layout/lProcess2"/>
    <dgm:cxn modelId="{E89C9803-396A-4622-9B40-661C143E00DD}" type="presParOf" srcId="{110FF022-2B62-4141-ACD4-A6C108A17FBE}" destId="{DB8734EA-76C2-4F24-AC39-FA809EC22713}" srcOrd="2" destOrd="0" presId="urn:microsoft.com/office/officeart/2005/8/layout/lProcess2"/>
    <dgm:cxn modelId="{D0DECDAD-980B-481B-A571-BF81EE716B86}" type="presParOf" srcId="{DB8734EA-76C2-4F24-AC39-FA809EC22713}" destId="{398368B9-F408-4B0B-B789-F0F229DC8579}" srcOrd="0" destOrd="0" presId="urn:microsoft.com/office/officeart/2005/8/layout/lProcess2"/>
    <dgm:cxn modelId="{5E0AE90F-2E26-497E-B0CB-16ED8A18E980}" type="presParOf" srcId="{DB8734EA-76C2-4F24-AC39-FA809EC22713}" destId="{5960BFB0-902B-4D7C-8175-79B81995C725}" srcOrd="1" destOrd="0" presId="urn:microsoft.com/office/officeart/2005/8/layout/lProcess2"/>
    <dgm:cxn modelId="{8A7736A2-5FC5-4870-BCA4-A28FBF8AFD43}" type="presParOf" srcId="{DB8734EA-76C2-4F24-AC39-FA809EC22713}" destId="{21C26B74-A8B7-4F69-8570-7FB0AF1C4A6C}" srcOrd="2" destOrd="0" presId="urn:microsoft.com/office/officeart/2005/8/layout/lProcess2"/>
    <dgm:cxn modelId="{3153EE10-3401-4BB3-A2BB-4A84A02059AA}" type="presParOf" srcId="{21C26B74-A8B7-4F69-8570-7FB0AF1C4A6C}" destId="{603FAB53-68E9-4E40-AA2F-78B9B53A683C}" srcOrd="0" destOrd="0" presId="urn:microsoft.com/office/officeart/2005/8/layout/lProcess2"/>
    <dgm:cxn modelId="{B90D782F-7A0C-4DF2-8A78-E3723673E47C}" type="presParOf" srcId="{603FAB53-68E9-4E40-AA2F-78B9B53A683C}" destId="{7A8CBEA6-A0FE-450A-87DD-BEC631E0C040}" srcOrd="0" destOrd="0" presId="urn:microsoft.com/office/officeart/2005/8/layout/lProcess2"/>
    <dgm:cxn modelId="{972A22BC-097D-4D0D-AF5C-8A6F5B056A17}" type="presParOf" srcId="{603FAB53-68E9-4E40-AA2F-78B9B53A683C}" destId="{61A66046-F44F-4538-B6AD-E51BAD5FAB70}" srcOrd="1" destOrd="0" presId="urn:microsoft.com/office/officeart/2005/8/layout/lProcess2"/>
    <dgm:cxn modelId="{032501C8-25B6-468F-8F17-2E2B00A65DFB}" type="presParOf" srcId="{603FAB53-68E9-4E40-AA2F-78B9B53A683C}" destId="{16314416-B8E2-4499-BCB8-8207FFDECAE2}" srcOrd="2" destOrd="0" presId="urn:microsoft.com/office/officeart/2005/8/layout/lProcess2"/>
    <dgm:cxn modelId="{BFCD7D8D-8B0B-4F6B-947F-EDB211EC6751}" type="presParOf" srcId="{603FAB53-68E9-4E40-AA2F-78B9B53A683C}" destId="{5826945D-9005-4C50-97B4-2FAB288EA133}" srcOrd="3" destOrd="0" presId="urn:microsoft.com/office/officeart/2005/8/layout/lProcess2"/>
    <dgm:cxn modelId="{60F001F0-6988-4415-9383-ADF78769CD3A}" type="presParOf" srcId="{603FAB53-68E9-4E40-AA2F-78B9B53A683C}" destId="{225F133F-49D1-4C9A-B116-FFE20B1E8A9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Paarvergleich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Nutzwertanalyse</a:t>
          </a:r>
          <a:endParaRPr lang="en-US" dirty="0"/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W-Lan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dirty="0"/>
            <a:t>Bluetooth</a:t>
          </a:r>
          <a:endParaRPr lang="en-US" dirty="0"/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dirty="0"/>
            <a:t>LTE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F1693985-EDA8-4948-AAD3-1B1DBA5C100D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LoRa</a:t>
          </a:r>
        </a:p>
      </dgm:t>
    </dgm:pt>
    <dgm:pt modelId="{47C45DCF-E2E2-45C5-8D94-0E56A3E09DF8}" type="parTrans" cxnId="{DABE4979-FD9D-4952-9D98-8941E72D5D19}">
      <dgm:prSet/>
      <dgm:spPr/>
      <dgm:t>
        <a:bodyPr/>
        <a:lstStyle/>
        <a:p>
          <a:endParaRPr lang="de-DE"/>
        </a:p>
      </dgm:t>
    </dgm:pt>
    <dgm:pt modelId="{1FB62EBB-2778-481B-ACA4-F721AC08B96D}" type="sibTrans" cxnId="{DABE4979-FD9D-4952-9D98-8941E72D5D19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06AD39-C894-4261-82BC-8F9F40034EDE}" type="pres">
      <dgm:prSet presAssocID="{478C5567-2FBA-4111-861B-47BC6F86D958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F44F4E-C2C7-45FD-839E-6C35A6F02C17}" type="pres">
      <dgm:prSet presAssocID="{B607A019-8532-42F6-9BB3-D14E6A27625B}" presName="spacer" presStyleCnt="0"/>
      <dgm:spPr/>
    </dgm:pt>
    <dgm:pt modelId="{94E2D7BC-3ADA-41D4-99F1-260F1FD7AF76}" type="pres">
      <dgm:prSet presAssocID="{F1693985-EDA8-4948-AAD3-1B1DBA5C10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0DF50878-AC26-44D7-A84A-0D68D40C1B52}" type="presOf" srcId="{F1693985-EDA8-4948-AAD3-1B1DBA5C100D}" destId="{94E2D7BC-3ADA-41D4-99F1-260F1FD7AF76}" srcOrd="0" destOrd="0" presId="urn:microsoft.com/office/officeart/2005/8/layout/vList2"/>
    <dgm:cxn modelId="{DABE4979-FD9D-4952-9D98-8941E72D5D19}" srcId="{F6706FAE-2702-4164-8A02-C7C6C45E8BA5}" destId="{F1693985-EDA8-4948-AAD3-1B1DBA5C100D}" srcOrd="3" destOrd="0" parTransId="{47C45DCF-E2E2-45C5-8D94-0E56A3E09DF8}" sibTransId="{1FB62EBB-2778-481B-ACA4-F721AC08B96D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  <dgm:cxn modelId="{2AEE6470-4761-49B2-8292-24E5DE302636}" type="presParOf" srcId="{627D11F9-467F-4E39-BD46-DE0EDD579EF4}" destId="{6D06AD39-C894-4261-82BC-8F9F40034EDE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  <dgm:cxn modelId="{76A6419F-FE3F-4DF9-883A-3EB52029F23E}" type="presParOf" srcId="{627D11F9-467F-4E39-BD46-DE0EDD579EF4}" destId="{41F44F4E-C2C7-45FD-839E-6C35A6F02C17}" srcOrd="5" destOrd="0" presId="urn:microsoft.com/office/officeart/2005/8/layout/vList2"/>
    <dgm:cxn modelId="{BDA3D972-7D52-4CE3-9380-B3BBF8CE29F0}" type="presParOf" srcId="{627D11F9-467F-4E39-BD46-DE0EDD579EF4}" destId="{94E2D7BC-3ADA-41D4-99F1-260F1FD7AF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TFT-LCD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dirty="0"/>
            <a:t>OLED</a:t>
          </a:r>
          <a:endParaRPr lang="en-US" dirty="0"/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de-DE" dirty="0"/>
            <a:t>Mono-LCD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F1693985-EDA8-4948-AAD3-1B1DBA5C100D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LoRa</a:t>
          </a:r>
        </a:p>
      </dgm:t>
    </dgm:pt>
    <dgm:pt modelId="{1FB62EBB-2778-481B-ACA4-F721AC08B96D}" type="sibTrans" cxnId="{DABE4979-FD9D-4952-9D98-8941E72D5D19}">
      <dgm:prSet/>
      <dgm:spPr/>
      <dgm:t>
        <a:bodyPr/>
        <a:lstStyle/>
        <a:p>
          <a:endParaRPr lang="de-DE"/>
        </a:p>
      </dgm:t>
    </dgm:pt>
    <dgm:pt modelId="{47C45DCF-E2E2-45C5-8D94-0E56A3E09DF8}" type="parTrans" cxnId="{DABE4979-FD9D-4952-9D98-8941E72D5D19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06AD39-C894-4261-82BC-8F9F40034EDE}" type="pres">
      <dgm:prSet presAssocID="{478C5567-2FBA-4111-861B-47BC6F86D958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F44F4E-C2C7-45FD-839E-6C35A6F02C17}" type="pres">
      <dgm:prSet presAssocID="{B607A019-8532-42F6-9BB3-D14E6A27625B}" presName="spacer" presStyleCnt="0"/>
      <dgm:spPr/>
    </dgm:pt>
    <dgm:pt modelId="{94E2D7BC-3ADA-41D4-99F1-260F1FD7AF76}" type="pres">
      <dgm:prSet presAssocID="{F1693985-EDA8-4948-AAD3-1B1DBA5C10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0DF50878-AC26-44D7-A84A-0D68D40C1B52}" type="presOf" srcId="{F1693985-EDA8-4948-AAD3-1B1DBA5C100D}" destId="{94E2D7BC-3ADA-41D4-99F1-260F1FD7AF76}" srcOrd="0" destOrd="0" presId="urn:microsoft.com/office/officeart/2005/8/layout/vList2"/>
    <dgm:cxn modelId="{DABE4979-FD9D-4952-9D98-8941E72D5D19}" srcId="{F6706FAE-2702-4164-8A02-C7C6C45E8BA5}" destId="{F1693985-EDA8-4948-AAD3-1B1DBA5C100D}" srcOrd="3" destOrd="0" parTransId="{47C45DCF-E2E2-45C5-8D94-0E56A3E09DF8}" sibTransId="{1FB62EBB-2778-481B-ACA4-F721AC08B96D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  <dgm:cxn modelId="{2AEE6470-4761-49B2-8292-24E5DE302636}" type="presParOf" srcId="{627D11F9-467F-4E39-BD46-DE0EDD579EF4}" destId="{6D06AD39-C894-4261-82BC-8F9F40034EDE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  <dgm:cxn modelId="{76A6419F-FE3F-4DF9-883A-3EB52029F23E}" type="presParOf" srcId="{627D11F9-467F-4E39-BD46-DE0EDD579EF4}" destId="{41F44F4E-C2C7-45FD-839E-6C35A6F02C17}" srcOrd="5" destOrd="0" presId="urn:microsoft.com/office/officeart/2005/8/layout/vList2"/>
    <dgm:cxn modelId="{BDA3D972-7D52-4CE3-9380-B3BBF8CE29F0}" type="presParOf" srcId="{627D11F9-467F-4E39-BD46-DE0EDD579EF4}" destId="{94E2D7BC-3ADA-41D4-99F1-260F1FD7AF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RFID-CAN-Modul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dirty="0"/>
            <a:t>RFID-SPI-Modul</a:t>
          </a:r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>
        <a:solidFill>
          <a:schemeClr val="bg1"/>
        </a:solidFill>
      </dgm:spPr>
      <dgm:t>
        <a:bodyPr/>
        <a:lstStyle/>
        <a:p>
          <a:r>
            <a:rPr lang="de-DE" dirty="0"/>
            <a:t>Mono-LCD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F1693985-EDA8-4948-AAD3-1B1DBA5C100D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LoRa</a:t>
          </a:r>
        </a:p>
      </dgm:t>
    </dgm:pt>
    <dgm:pt modelId="{1FB62EBB-2778-481B-ACA4-F721AC08B96D}" type="sibTrans" cxnId="{DABE4979-FD9D-4952-9D98-8941E72D5D19}">
      <dgm:prSet/>
      <dgm:spPr/>
      <dgm:t>
        <a:bodyPr/>
        <a:lstStyle/>
        <a:p>
          <a:endParaRPr lang="de-DE"/>
        </a:p>
      </dgm:t>
    </dgm:pt>
    <dgm:pt modelId="{47C45DCF-E2E2-45C5-8D94-0E56A3E09DF8}" type="parTrans" cxnId="{DABE4979-FD9D-4952-9D98-8941E72D5D19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4" custScaleY="98270">
        <dgm:presLayoutVars>
          <dgm:chMax val="0"/>
          <dgm:bulletEnabled val="1"/>
        </dgm:presLayoutVars>
      </dgm:prSet>
      <dgm:spPr/>
    </dgm:pt>
    <dgm:pt modelId="{6D06AD39-C894-4261-82BC-8F9F40034EDE}" type="pres">
      <dgm:prSet presAssocID="{478C5567-2FBA-4111-861B-47BC6F86D958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F44F4E-C2C7-45FD-839E-6C35A6F02C17}" type="pres">
      <dgm:prSet presAssocID="{B607A019-8532-42F6-9BB3-D14E6A27625B}" presName="spacer" presStyleCnt="0"/>
      <dgm:spPr/>
    </dgm:pt>
    <dgm:pt modelId="{94E2D7BC-3ADA-41D4-99F1-260F1FD7AF76}" type="pres">
      <dgm:prSet presAssocID="{F1693985-EDA8-4948-AAD3-1B1DBA5C10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0DF50878-AC26-44D7-A84A-0D68D40C1B52}" type="presOf" srcId="{F1693985-EDA8-4948-AAD3-1B1DBA5C100D}" destId="{94E2D7BC-3ADA-41D4-99F1-260F1FD7AF76}" srcOrd="0" destOrd="0" presId="urn:microsoft.com/office/officeart/2005/8/layout/vList2"/>
    <dgm:cxn modelId="{DABE4979-FD9D-4952-9D98-8941E72D5D19}" srcId="{F6706FAE-2702-4164-8A02-C7C6C45E8BA5}" destId="{F1693985-EDA8-4948-AAD3-1B1DBA5C100D}" srcOrd="3" destOrd="0" parTransId="{47C45DCF-E2E2-45C5-8D94-0E56A3E09DF8}" sibTransId="{1FB62EBB-2778-481B-ACA4-F721AC08B96D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  <dgm:cxn modelId="{2AEE6470-4761-49B2-8292-24E5DE302636}" type="presParOf" srcId="{627D11F9-467F-4E39-BD46-DE0EDD579EF4}" destId="{6D06AD39-C894-4261-82BC-8F9F40034EDE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  <dgm:cxn modelId="{76A6419F-FE3F-4DF9-883A-3EB52029F23E}" type="presParOf" srcId="{627D11F9-467F-4E39-BD46-DE0EDD579EF4}" destId="{41F44F4E-C2C7-45FD-839E-6C35A6F02C17}" srcOrd="5" destOrd="0" presId="urn:microsoft.com/office/officeart/2005/8/layout/vList2"/>
    <dgm:cxn modelId="{BDA3D972-7D52-4CE3-9380-B3BBF8CE29F0}" type="presParOf" srcId="{627D11F9-467F-4E39-BD46-DE0EDD579EF4}" destId="{94E2D7BC-3ADA-41D4-99F1-260F1FD7AF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System auf einer Platine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/>
      <dgm:t>
        <a:bodyPr/>
        <a:lstStyle/>
        <a:p>
          <a:r>
            <a:rPr lang="de-DE" dirty="0"/>
            <a:t>2 Stecker</a:t>
          </a:r>
          <a:endParaRPr lang="en-US" dirty="0"/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/>
      <dgm:t>
        <a:bodyPr/>
        <a:lstStyle/>
        <a:p>
          <a:r>
            <a:rPr lang="de-DE" dirty="0"/>
            <a:t>ESP32 – Mikrocontroller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F1693985-EDA8-4948-AAD3-1B1DBA5C100D}">
      <dgm:prSet/>
      <dgm:spPr/>
      <dgm:t>
        <a:bodyPr/>
        <a:lstStyle/>
        <a:p>
          <a:r>
            <a:rPr lang="en-US"/>
            <a:t>GPIO-Erweiterung</a:t>
          </a:r>
          <a:endParaRPr lang="en-US" dirty="0"/>
        </a:p>
      </dgm:t>
    </dgm:pt>
    <dgm:pt modelId="{47C45DCF-E2E2-45C5-8D94-0E56A3E09DF8}" type="parTrans" cxnId="{DABE4979-FD9D-4952-9D98-8941E72D5D19}">
      <dgm:prSet/>
      <dgm:spPr/>
      <dgm:t>
        <a:bodyPr/>
        <a:lstStyle/>
        <a:p>
          <a:endParaRPr lang="de-DE"/>
        </a:p>
      </dgm:t>
    </dgm:pt>
    <dgm:pt modelId="{1FB62EBB-2778-481B-ACA4-F721AC08B96D}" type="sibTrans" cxnId="{DABE4979-FD9D-4952-9D98-8941E72D5D19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06AD39-C894-4261-82BC-8F9F40034EDE}" type="pres">
      <dgm:prSet presAssocID="{478C5567-2FBA-4111-861B-47BC6F86D958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F44F4E-C2C7-45FD-839E-6C35A6F02C17}" type="pres">
      <dgm:prSet presAssocID="{B607A019-8532-42F6-9BB3-D14E6A27625B}" presName="spacer" presStyleCnt="0"/>
      <dgm:spPr/>
    </dgm:pt>
    <dgm:pt modelId="{94E2D7BC-3ADA-41D4-99F1-260F1FD7AF76}" type="pres">
      <dgm:prSet presAssocID="{F1693985-EDA8-4948-AAD3-1B1DBA5C10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0DF50878-AC26-44D7-A84A-0D68D40C1B52}" type="presOf" srcId="{F1693985-EDA8-4948-AAD3-1B1DBA5C100D}" destId="{94E2D7BC-3ADA-41D4-99F1-260F1FD7AF76}" srcOrd="0" destOrd="0" presId="urn:microsoft.com/office/officeart/2005/8/layout/vList2"/>
    <dgm:cxn modelId="{DABE4979-FD9D-4952-9D98-8941E72D5D19}" srcId="{F6706FAE-2702-4164-8A02-C7C6C45E8BA5}" destId="{F1693985-EDA8-4948-AAD3-1B1DBA5C100D}" srcOrd="3" destOrd="0" parTransId="{47C45DCF-E2E2-45C5-8D94-0E56A3E09DF8}" sibTransId="{1FB62EBB-2778-481B-ACA4-F721AC08B96D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  <dgm:cxn modelId="{2AEE6470-4761-49B2-8292-24E5DE302636}" type="presParOf" srcId="{627D11F9-467F-4E39-BD46-DE0EDD579EF4}" destId="{6D06AD39-C894-4261-82BC-8F9F40034EDE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  <dgm:cxn modelId="{76A6419F-FE3F-4DF9-883A-3EB52029F23E}" type="presParOf" srcId="{627D11F9-467F-4E39-BD46-DE0EDD579EF4}" destId="{41F44F4E-C2C7-45FD-839E-6C35A6F02C17}" srcOrd="5" destOrd="0" presId="urn:microsoft.com/office/officeart/2005/8/layout/vList2"/>
    <dgm:cxn modelId="{BDA3D972-7D52-4CE3-9380-B3BBF8CE29F0}" type="presParOf" srcId="{627D11F9-467F-4E39-BD46-DE0EDD579EF4}" destId="{94E2D7BC-3ADA-41D4-99F1-260F1FD7AF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System auf einer Platine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/>
      <dgm:t>
        <a:bodyPr/>
        <a:lstStyle/>
        <a:p>
          <a:r>
            <a:rPr lang="de-DE" dirty="0"/>
            <a:t>2 Stecker</a:t>
          </a:r>
          <a:endParaRPr lang="en-US" dirty="0"/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/>
      <dgm:t>
        <a:bodyPr/>
        <a:lstStyle/>
        <a:p>
          <a:r>
            <a:rPr lang="de-DE" dirty="0"/>
            <a:t>ESP32 – Mikrocontroller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F1693985-EDA8-4948-AAD3-1B1DBA5C100D}">
      <dgm:prSet/>
      <dgm:spPr/>
      <dgm:t>
        <a:bodyPr/>
        <a:lstStyle/>
        <a:p>
          <a:r>
            <a:rPr lang="en-US"/>
            <a:t>GPIO-Erweiterung</a:t>
          </a:r>
          <a:endParaRPr lang="en-US" dirty="0"/>
        </a:p>
      </dgm:t>
    </dgm:pt>
    <dgm:pt modelId="{47C45DCF-E2E2-45C5-8D94-0E56A3E09DF8}" type="parTrans" cxnId="{DABE4979-FD9D-4952-9D98-8941E72D5D19}">
      <dgm:prSet/>
      <dgm:spPr/>
      <dgm:t>
        <a:bodyPr/>
        <a:lstStyle/>
        <a:p>
          <a:endParaRPr lang="de-DE"/>
        </a:p>
      </dgm:t>
    </dgm:pt>
    <dgm:pt modelId="{1FB62EBB-2778-481B-ACA4-F721AC08B96D}" type="sibTrans" cxnId="{DABE4979-FD9D-4952-9D98-8941E72D5D19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06AD39-C894-4261-82BC-8F9F40034EDE}" type="pres">
      <dgm:prSet presAssocID="{478C5567-2FBA-4111-861B-47BC6F86D958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F44F4E-C2C7-45FD-839E-6C35A6F02C17}" type="pres">
      <dgm:prSet presAssocID="{B607A019-8532-42F6-9BB3-D14E6A27625B}" presName="spacer" presStyleCnt="0"/>
      <dgm:spPr/>
    </dgm:pt>
    <dgm:pt modelId="{94E2D7BC-3ADA-41D4-99F1-260F1FD7AF76}" type="pres">
      <dgm:prSet presAssocID="{F1693985-EDA8-4948-AAD3-1B1DBA5C10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0DF50878-AC26-44D7-A84A-0D68D40C1B52}" type="presOf" srcId="{F1693985-EDA8-4948-AAD3-1B1DBA5C100D}" destId="{94E2D7BC-3ADA-41D4-99F1-260F1FD7AF76}" srcOrd="0" destOrd="0" presId="urn:microsoft.com/office/officeart/2005/8/layout/vList2"/>
    <dgm:cxn modelId="{DABE4979-FD9D-4952-9D98-8941E72D5D19}" srcId="{F6706FAE-2702-4164-8A02-C7C6C45E8BA5}" destId="{F1693985-EDA8-4948-AAD3-1B1DBA5C100D}" srcOrd="3" destOrd="0" parTransId="{47C45DCF-E2E2-45C5-8D94-0E56A3E09DF8}" sibTransId="{1FB62EBB-2778-481B-ACA4-F721AC08B96D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  <dgm:cxn modelId="{2AEE6470-4761-49B2-8292-24E5DE302636}" type="presParOf" srcId="{627D11F9-467F-4E39-BD46-DE0EDD579EF4}" destId="{6D06AD39-C894-4261-82BC-8F9F40034EDE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  <dgm:cxn modelId="{76A6419F-FE3F-4DF9-883A-3EB52029F23E}" type="presParOf" srcId="{627D11F9-467F-4E39-BD46-DE0EDD579EF4}" destId="{41F44F4E-C2C7-45FD-839E-6C35A6F02C17}" srcOrd="5" destOrd="0" presId="urn:microsoft.com/office/officeart/2005/8/layout/vList2"/>
    <dgm:cxn modelId="{BDA3D972-7D52-4CE3-9380-B3BBF8CE29F0}" type="presParOf" srcId="{627D11F9-467F-4E39-BD46-DE0EDD579EF4}" destId="{94E2D7BC-3ADA-41D4-99F1-260F1FD7AF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System auf einer Platine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/>
      <dgm:t>
        <a:bodyPr/>
        <a:lstStyle/>
        <a:p>
          <a:r>
            <a:rPr lang="de-DE" dirty="0"/>
            <a:t>2 Stecker</a:t>
          </a:r>
          <a:endParaRPr lang="en-US" dirty="0"/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/>
      <dgm:t>
        <a:bodyPr/>
        <a:lstStyle/>
        <a:p>
          <a:r>
            <a:rPr lang="de-DE" dirty="0"/>
            <a:t>ESP32 – Mikrocontroller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F1693985-EDA8-4948-AAD3-1B1DBA5C100D}">
      <dgm:prSet/>
      <dgm:spPr/>
      <dgm:t>
        <a:bodyPr/>
        <a:lstStyle/>
        <a:p>
          <a:r>
            <a:rPr lang="en-US"/>
            <a:t>GPIO-Erweiterung</a:t>
          </a:r>
          <a:endParaRPr lang="en-US" dirty="0"/>
        </a:p>
      </dgm:t>
    </dgm:pt>
    <dgm:pt modelId="{47C45DCF-E2E2-45C5-8D94-0E56A3E09DF8}" type="parTrans" cxnId="{DABE4979-FD9D-4952-9D98-8941E72D5D19}">
      <dgm:prSet/>
      <dgm:spPr/>
      <dgm:t>
        <a:bodyPr/>
        <a:lstStyle/>
        <a:p>
          <a:endParaRPr lang="de-DE"/>
        </a:p>
      </dgm:t>
    </dgm:pt>
    <dgm:pt modelId="{1FB62EBB-2778-481B-ACA4-F721AC08B96D}" type="sibTrans" cxnId="{DABE4979-FD9D-4952-9D98-8941E72D5D19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D06AD39-C894-4261-82BC-8F9F40034EDE}" type="pres">
      <dgm:prSet presAssocID="{478C5567-2FBA-4111-861B-47BC6F86D958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F44F4E-C2C7-45FD-839E-6C35A6F02C17}" type="pres">
      <dgm:prSet presAssocID="{B607A019-8532-42F6-9BB3-D14E6A27625B}" presName="spacer" presStyleCnt="0"/>
      <dgm:spPr/>
    </dgm:pt>
    <dgm:pt modelId="{94E2D7BC-3ADA-41D4-99F1-260F1FD7AF76}" type="pres">
      <dgm:prSet presAssocID="{F1693985-EDA8-4948-AAD3-1B1DBA5C10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0DF50878-AC26-44D7-A84A-0D68D40C1B52}" type="presOf" srcId="{F1693985-EDA8-4948-AAD3-1B1DBA5C100D}" destId="{94E2D7BC-3ADA-41D4-99F1-260F1FD7AF76}" srcOrd="0" destOrd="0" presId="urn:microsoft.com/office/officeart/2005/8/layout/vList2"/>
    <dgm:cxn modelId="{DABE4979-FD9D-4952-9D98-8941E72D5D19}" srcId="{F6706FAE-2702-4164-8A02-C7C6C45E8BA5}" destId="{F1693985-EDA8-4948-AAD3-1B1DBA5C100D}" srcOrd="3" destOrd="0" parTransId="{47C45DCF-E2E2-45C5-8D94-0E56A3E09DF8}" sibTransId="{1FB62EBB-2778-481B-ACA4-F721AC08B96D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  <dgm:cxn modelId="{2AEE6470-4761-49B2-8292-24E5DE302636}" type="presParOf" srcId="{627D11F9-467F-4E39-BD46-DE0EDD579EF4}" destId="{6D06AD39-C894-4261-82BC-8F9F40034EDE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  <dgm:cxn modelId="{76A6419F-FE3F-4DF9-883A-3EB52029F23E}" type="presParOf" srcId="{627D11F9-467F-4E39-BD46-DE0EDD579EF4}" destId="{41F44F4E-C2C7-45FD-839E-6C35A6F02C17}" srcOrd="5" destOrd="0" presId="urn:microsoft.com/office/officeart/2005/8/layout/vList2"/>
    <dgm:cxn modelId="{BDA3D972-7D52-4CE3-9380-B3BBF8CE29F0}" type="presParOf" srcId="{627D11F9-467F-4E39-BD46-DE0EDD579EF4}" destId="{94E2D7BC-3ADA-41D4-99F1-260F1FD7AF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/>
            <a:t>Unterteilung in Setup und Loop</a:t>
          </a:r>
          <a:endParaRPr lang="en-US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/>
      <dgm:t>
        <a:bodyPr/>
        <a:lstStyle/>
        <a:p>
          <a:r>
            <a:rPr lang="de-DE"/>
            <a:t>Kein Polling</a:t>
          </a:r>
          <a:endParaRPr lang="en-US"/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/>
      <dgm:t>
        <a:bodyPr/>
        <a:lstStyle/>
        <a:p>
          <a:r>
            <a:rPr lang="de-DE" dirty="0"/>
            <a:t>Kein Aktive Wait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06AD39-C894-4261-82BC-8F9F40034EDE}" type="pres">
      <dgm:prSet presAssocID="{478C5567-2FBA-4111-861B-47BC6F86D958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  <dgm:cxn modelId="{2AEE6470-4761-49B2-8292-24E5DE302636}" type="presParOf" srcId="{627D11F9-467F-4E39-BD46-DE0EDD579EF4}" destId="{6D06AD39-C894-4261-82BC-8F9F40034EDE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/>
            <a:t>Unterteilung in Setup und Loop</a:t>
          </a:r>
          <a:endParaRPr lang="en-US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/>
      <dgm:t>
        <a:bodyPr/>
        <a:lstStyle/>
        <a:p>
          <a:r>
            <a:rPr lang="de-DE"/>
            <a:t>Kein Polling</a:t>
          </a:r>
          <a:endParaRPr lang="en-US"/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/>
      <dgm:t>
        <a:bodyPr/>
        <a:lstStyle/>
        <a:p>
          <a:r>
            <a:rPr lang="de-DE" dirty="0"/>
            <a:t>Kein Aktive Wait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06AD39-C894-4261-82BC-8F9F40034EDE}" type="pres">
      <dgm:prSet presAssocID="{478C5567-2FBA-4111-861B-47BC6F86D958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  <dgm:cxn modelId="{2AEE6470-4761-49B2-8292-24E5DE302636}" type="presParOf" srcId="{627D11F9-467F-4E39-BD46-DE0EDD579EF4}" destId="{6D06AD39-C894-4261-82BC-8F9F40034EDE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/>
            <a:t>Unterteilung in Setup und Loop</a:t>
          </a:r>
          <a:endParaRPr lang="en-US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C7BC0FCF-4E60-4E2A-93BA-FD12135F3F3B}">
      <dgm:prSet/>
      <dgm:spPr/>
      <dgm:t>
        <a:bodyPr/>
        <a:lstStyle/>
        <a:p>
          <a:r>
            <a:rPr lang="de-DE"/>
            <a:t>Kein Polling</a:t>
          </a:r>
          <a:endParaRPr lang="en-US"/>
        </a:p>
      </dgm:t>
    </dgm:pt>
    <dgm:pt modelId="{1D554513-35E9-495F-A062-E29C96BBB1C9}" type="parTrans" cxnId="{44A7D967-DBED-467B-A27D-60C54635149C}">
      <dgm:prSet/>
      <dgm:spPr/>
      <dgm:t>
        <a:bodyPr/>
        <a:lstStyle/>
        <a:p>
          <a:endParaRPr lang="en-US"/>
        </a:p>
      </dgm:t>
    </dgm:pt>
    <dgm:pt modelId="{478C5567-2FBA-4111-861B-47BC6F86D958}" type="sibTrans" cxnId="{44A7D967-DBED-467B-A27D-60C54635149C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/>
      <dgm:t>
        <a:bodyPr/>
        <a:lstStyle/>
        <a:p>
          <a:r>
            <a:rPr lang="de-DE" dirty="0"/>
            <a:t>Kein Aktive Wait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FB54D86-B759-498B-ABA4-0C86060E8E66}" type="pres">
      <dgm:prSet presAssocID="{C7BC0FCF-4E60-4E2A-93BA-FD12135F3F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06AD39-C894-4261-82BC-8F9F40034EDE}" type="pres">
      <dgm:prSet presAssocID="{478C5567-2FBA-4111-861B-47BC6F86D958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F2CD1A-F37F-4CE9-B404-25D42A26C66C}" type="presOf" srcId="{C7BC0FCF-4E60-4E2A-93BA-FD12135F3F3B}" destId="{FFB54D86-B759-498B-ABA4-0C86060E8E66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44A7D967-DBED-467B-A27D-60C54635149C}" srcId="{F6706FAE-2702-4164-8A02-C7C6C45E8BA5}" destId="{C7BC0FCF-4E60-4E2A-93BA-FD12135F3F3B}" srcOrd="1" destOrd="0" parTransId="{1D554513-35E9-495F-A062-E29C96BBB1C9}" sibTransId="{478C5567-2FBA-4111-861B-47BC6F86D958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4DAD494-D970-44D0-9548-36002034967C}" type="presParOf" srcId="{627D11F9-467F-4E39-BD46-DE0EDD579EF4}" destId="{FFB54D86-B759-498B-ABA4-0C86060E8E66}" srcOrd="2" destOrd="0" presId="urn:microsoft.com/office/officeart/2005/8/layout/vList2"/>
    <dgm:cxn modelId="{2AEE6470-4761-49B2-8292-24E5DE302636}" type="presParOf" srcId="{627D11F9-467F-4E39-BD46-DE0EDD579EF4}" destId="{6D06AD39-C894-4261-82BC-8F9F40034EDE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8B259A-4914-4BF4-90FE-66F1992700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72751CC2-BF80-47A2-A6EC-5B4659C91DE4}">
      <dgm:prSet/>
      <dgm:spPr/>
      <dgm:t>
        <a:bodyPr/>
        <a:lstStyle/>
        <a:p>
          <a:r>
            <a:rPr lang="de-DE"/>
            <a:t>Aktuelles System</a:t>
          </a:r>
        </a:p>
      </dgm:t>
    </dgm:pt>
    <dgm:pt modelId="{098E0AF8-803A-40C1-8297-554531C4A949}" type="parTrans" cxnId="{9A37CB91-DA81-45CA-815F-56B3D9BF2D9B}">
      <dgm:prSet/>
      <dgm:spPr/>
      <dgm:t>
        <a:bodyPr/>
        <a:lstStyle/>
        <a:p>
          <a:endParaRPr lang="de-DE"/>
        </a:p>
      </dgm:t>
    </dgm:pt>
    <dgm:pt modelId="{B416945E-1288-447B-AD79-16C52363E3E1}" type="sibTrans" cxnId="{9A37CB91-DA81-45CA-815F-56B3D9BF2D9B}">
      <dgm:prSet/>
      <dgm:spPr/>
      <dgm:t>
        <a:bodyPr/>
        <a:lstStyle/>
        <a:p>
          <a:endParaRPr lang="de-DE"/>
        </a:p>
      </dgm:t>
    </dgm:pt>
    <dgm:pt modelId="{53F1A7A2-4631-49F8-A50D-CD4FE3F70F39}">
      <dgm:prSet/>
      <dgm:spPr/>
      <dgm:t>
        <a:bodyPr/>
        <a:lstStyle/>
        <a:p>
          <a:r>
            <a:rPr lang="de-DE"/>
            <a:t>Anforderungen</a:t>
          </a:r>
        </a:p>
      </dgm:t>
    </dgm:pt>
    <dgm:pt modelId="{BCB71A36-42F4-40E7-A00D-DEE9C4404C5F}" type="parTrans" cxnId="{DFC1927D-788F-4D61-8A3D-1B47FB5602C9}">
      <dgm:prSet/>
      <dgm:spPr/>
      <dgm:t>
        <a:bodyPr/>
        <a:lstStyle/>
        <a:p>
          <a:endParaRPr lang="de-DE"/>
        </a:p>
      </dgm:t>
    </dgm:pt>
    <dgm:pt modelId="{78A70F95-CD39-4CDD-8BC3-428C70A82B2A}" type="sibTrans" cxnId="{DFC1927D-788F-4D61-8A3D-1B47FB5602C9}">
      <dgm:prSet/>
      <dgm:spPr/>
      <dgm:t>
        <a:bodyPr/>
        <a:lstStyle/>
        <a:p>
          <a:endParaRPr lang="de-DE"/>
        </a:p>
      </dgm:t>
    </dgm:pt>
    <dgm:pt modelId="{140B6CFF-4CB0-4BC5-8A9D-5E36E37E9425}">
      <dgm:prSet/>
      <dgm:spPr/>
      <dgm:t>
        <a:bodyPr/>
        <a:lstStyle/>
        <a:p>
          <a:r>
            <a:rPr lang="de-DE"/>
            <a:t>Konzeptentscheidungen</a:t>
          </a:r>
        </a:p>
      </dgm:t>
    </dgm:pt>
    <dgm:pt modelId="{4CA53E28-D94B-41CB-9CC1-8FEEE0DB7B84}" type="parTrans" cxnId="{A3233507-B34D-4B05-8A03-9A1DDFF1874E}">
      <dgm:prSet/>
      <dgm:spPr/>
      <dgm:t>
        <a:bodyPr/>
        <a:lstStyle/>
        <a:p>
          <a:endParaRPr lang="de-DE"/>
        </a:p>
      </dgm:t>
    </dgm:pt>
    <dgm:pt modelId="{22D10709-F8AB-4F90-AEA1-5598C61C06F2}" type="sibTrans" cxnId="{A3233507-B34D-4B05-8A03-9A1DDFF1874E}">
      <dgm:prSet/>
      <dgm:spPr/>
      <dgm:t>
        <a:bodyPr/>
        <a:lstStyle/>
        <a:p>
          <a:endParaRPr lang="de-DE"/>
        </a:p>
      </dgm:t>
    </dgm:pt>
    <dgm:pt modelId="{D2AA09F5-9AD7-4295-9767-5DCA919C9C18}">
      <dgm:prSet/>
      <dgm:spPr/>
      <dgm:t>
        <a:bodyPr/>
        <a:lstStyle/>
        <a:p>
          <a:r>
            <a:rPr lang="de-DE"/>
            <a:t>Umsetzung</a:t>
          </a:r>
        </a:p>
      </dgm:t>
    </dgm:pt>
    <dgm:pt modelId="{F5002794-4692-4116-AB26-2789E7B78A57}" type="parTrans" cxnId="{3C5DCAE7-A210-44B6-84BC-C6D780C7DFA1}">
      <dgm:prSet/>
      <dgm:spPr/>
      <dgm:t>
        <a:bodyPr/>
        <a:lstStyle/>
        <a:p>
          <a:endParaRPr lang="de-DE"/>
        </a:p>
      </dgm:t>
    </dgm:pt>
    <dgm:pt modelId="{44DCFA45-A123-4ED0-B2A8-820A896534A8}" type="sibTrans" cxnId="{3C5DCAE7-A210-44B6-84BC-C6D780C7DFA1}">
      <dgm:prSet/>
      <dgm:spPr/>
      <dgm:t>
        <a:bodyPr/>
        <a:lstStyle/>
        <a:p>
          <a:endParaRPr lang="de-DE"/>
        </a:p>
      </dgm:t>
    </dgm:pt>
    <dgm:pt modelId="{99F0C527-B94D-4E76-AF4A-2647670A467D}">
      <dgm:prSet/>
      <dgm:spPr/>
      <dgm:t>
        <a:bodyPr/>
        <a:lstStyle/>
        <a:p>
          <a:r>
            <a:rPr lang="de-DE"/>
            <a:t>Test- / Inbetriebnahme</a:t>
          </a:r>
        </a:p>
      </dgm:t>
    </dgm:pt>
    <dgm:pt modelId="{4B854D42-6874-4CCE-9F0B-B393625E954C}" type="parTrans" cxnId="{1403677C-EBA6-4AD6-9423-BAA2411E28E6}">
      <dgm:prSet/>
      <dgm:spPr/>
      <dgm:t>
        <a:bodyPr/>
        <a:lstStyle/>
        <a:p>
          <a:endParaRPr lang="de-DE"/>
        </a:p>
      </dgm:t>
    </dgm:pt>
    <dgm:pt modelId="{5BAA9E58-651E-47F3-A57F-9FD4E964DF22}" type="sibTrans" cxnId="{1403677C-EBA6-4AD6-9423-BAA2411E28E6}">
      <dgm:prSet/>
      <dgm:spPr/>
      <dgm:t>
        <a:bodyPr/>
        <a:lstStyle/>
        <a:p>
          <a:endParaRPr lang="de-DE"/>
        </a:p>
      </dgm:t>
    </dgm:pt>
    <dgm:pt modelId="{4287D503-1E9C-436C-A3D7-53C28D421837}">
      <dgm:prSet/>
      <dgm:spPr/>
      <dgm:t>
        <a:bodyPr/>
        <a:lstStyle/>
        <a:p>
          <a:r>
            <a:rPr lang="de-DE"/>
            <a:t>Fazit / Ausblick</a:t>
          </a:r>
        </a:p>
      </dgm:t>
    </dgm:pt>
    <dgm:pt modelId="{C9E8DBDD-E2CB-4766-9C1F-1F755C4B1B48}" type="parTrans" cxnId="{9164269B-F62A-4C05-AA58-8389BCE387A1}">
      <dgm:prSet/>
      <dgm:spPr/>
      <dgm:t>
        <a:bodyPr/>
        <a:lstStyle/>
        <a:p>
          <a:endParaRPr lang="de-DE"/>
        </a:p>
      </dgm:t>
    </dgm:pt>
    <dgm:pt modelId="{90197B2E-BB60-4117-A046-BF5238336367}" type="sibTrans" cxnId="{9164269B-F62A-4C05-AA58-8389BCE387A1}">
      <dgm:prSet/>
      <dgm:spPr/>
      <dgm:t>
        <a:bodyPr/>
        <a:lstStyle/>
        <a:p>
          <a:endParaRPr lang="de-DE"/>
        </a:p>
      </dgm:t>
    </dgm:pt>
    <dgm:pt modelId="{24712A4A-9B16-4E4F-BC01-EC63BEAC5AC3}" type="pres">
      <dgm:prSet presAssocID="{4C8B259A-4914-4BF4-90FE-66F199270034}" presName="linear" presStyleCnt="0">
        <dgm:presLayoutVars>
          <dgm:animLvl val="lvl"/>
          <dgm:resizeHandles val="exact"/>
        </dgm:presLayoutVars>
      </dgm:prSet>
      <dgm:spPr/>
    </dgm:pt>
    <dgm:pt modelId="{76BAA36C-2C6C-4FCA-A6D8-61CBDC60CA95}" type="pres">
      <dgm:prSet presAssocID="{72751CC2-BF80-47A2-A6EC-5B4659C91DE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71C1324-AE60-410D-8316-D1164DA7EB44}" type="pres">
      <dgm:prSet presAssocID="{B416945E-1288-447B-AD79-16C52363E3E1}" presName="spacer" presStyleCnt="0"/>
      <dgm:spPr/>
    </dgm:pt>
    <dgm:pt modelId="{40CD7604-69B7-49DB-8A92-762CCDE85C72}" type="pres">
      <dgm:prSet presAssocID="{53F1A7A2-4631-49F8-A50D-CD4FE3F70F3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904985-F93C-46C6-909D-6B0797FF9477}" type="pres">
      <dgm:prSet presAssocID="{78A70F95-CD39-4CDD-8BC3-428C70A82B2A}" presName="spacer" presStyleCnt="0"/>
      <dgm:spPr/>
    </dgm:pt>
    <dgm:pt modelId="{585B39BD-5657-4162-8C5D-79E12B6F27A4}" type="pres">
      <dgm:prSet presAssocID="{140B6CFF-4CB0-4BC5-8A9D-5E36E37E942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93440B5-63CD-48CD-A808-6603793377D6}" type="pres">
      <dgm:prSet presAssocID="{22D10709-F8AB-4F90-AEA1-5598C61C06F2}" presName="spacer" presStyleCnt="0"/>
      <dgm:spPr/>
    </dgm:pt>
    <dgm:pt modelId="{906EB0BF-759E-46EC-8A0C-BDFAA599F746}" type="pres">
      <dgm:prSet presAssocID="{D2AA09F5-9AD7-4295-9767-5DCA919C9C1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B36099C-DE3A-4892-AD0B-C5ECAE0AF6F9}" type="pres">
      <dgm:prSet presAssocID="{44DCFA45-A123-4ED0-B2A8-820A896534A8}" presName="spacer" presStyleCnt="0"/>
      <dgm:spPr/>
    </dgm:pt>
    <dgm:pt modelId="{69D63090-C81B-4369-AA0D-1B0964EA3E1D}" type="pres">
      <dgm:prSet presAssocID="{99F0C527-B94D-4E76-AF4A-2647670A467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B83B31C-457D-4B90-8843-3DBF2BF9A6F9}" type="pres">
      <dgm:prSet presAssocID="{5BAA9E58-651E-47F3-A57F-9FD4E964DF22}" presName="spacer" presStyleCnt="0"/>
      <dgm:spPr/>
    </dgm:pt>
    <dgm:pt modelId="{FB9A71A0-C26A-46B5-B27B-202CDD48002A}" type="pres">
      <dgm:prSet presAssocID="{4287D503-1E9C-436C-A3D7-53C28D4218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07F5D05-F72D-453D-80E7-9F93E9315ED0}" type="presOf" srcId="{140B6CFF-4CB0-4BC5-8A9D-5E36E37E9425}" destId="{585B39BD-5657-4162-8C5D-79E12B6F27A4}" srcOrd="0" destOrd="0" presId="urn:microsoft.com/office/officeart/2005/8/layout/vList2"/>
    <dgm:cxn modelId="{A3233507-B34D-4B05-8A03-9A1DDFF1874E}" srcId="{4C8B259A-4914-4BF4-90FE-66F199270034}" destId="{140B6CFF-4CB0-4BC5-8A9D-5E36E37E9425}" srcOrd="2" destOrd="0" parTransId="{4CA53E28-D94B-41CB-9CC1-8FEEE0DB7B84}" sibTransId="{22D10709-F8AB-4F90-AEA1-5598C61C06F2}"/>
    <dgm:cxn modelId="{E25F151C-8359-4319-9E62-786D7DE92D60}" type="presOf" srcId="{53F1A7A2-4631-49F8-A50D-CD4FE3F70F39}" destId="{40CD7604-69B7-49DB-8A92-762CCDE85C72}" srcOrd="0" destOrd="0" presId="urn:microsoft.com/office/officeart/2005/8/layout/vList2"/>
    <dgm:cxn modelId="{267E953D-D373-4CA9-AC31-79B6BBF78808}" type="presOf" srcId="{99F0C527-B94D-4E76-AF4A-2647670A467D}" destId="{69D63090-C81B-4369-AA0D-1B0964EA3E1D}" srcOrd="0" destOrd="0" presId="urn:microsoft.com/office/officeart/2005/8/layout/vList2"/>
    <dgm:cxn modelId="{2D755168-CADD-4636-BF45-A0FCCB3BF7F0}" type="presOf" srcId="{72751CC2-BF80-47A2-A6EC-5B4659C91DE4}" destId="{76BAA36C-2C6C-4FCA-A6D8-61CBDC60CA95}" srcOrd="0" destOrd="0" presId="urn:microsoft.com/office/officeart/2005/8/layout/vList2"/>
    <dgm:cxn modelId="{1403677C-EBA6-4AD6-9423-BAA2411E28E6}" srcId="{4C8B259A-4914-4BF4-90FE-66F199270034}" destId="{99F0C527-B94D-4E76-AF4A-2647670A467D}" srcOrd="4" destOrd="0" parTransId="{4B854D42-6874-4CCE-9F0B-B393625E954C}" sibTransId="{5BAA9E58-651E-47F3-A57F-9FD4E964DF22}"/>
    <dgm:cxn modelId="{76037D7C-8E91-40AC-BE01-E40958357755}" type="presOf" srcId="{4C8B259A-4914-4BF4-90FE-66F199270034}" destId="{24712A4A-9B16-4E4F-BC01-EC63BEAC5AC3}" srcOrd="0" destOrd="0" presId="urn:microsoft.com/office/officeart/2005/8/layout/vList2"/>
    <dgm:cxn modelId="{DFC1927D-788F-4D61-8A3D-1B47FB5602C9}" srcId="{4C8B259A-4914-4BF4-90FE-66F199270034}" destId="{53F1A7A2-4631-49F8-A50D-CD4FE3F70F39}" srcOrd="1" destOrd="0" parTransId="{BCB71A36-42F4-40E7-A00D-DEE9C4404C5F}" sibTransId="{78A70F95-CD39-4CDD-8BC3-428C70A82B2A}"/>
    <dgm:cxn modelId="{9A37CB91-DA81-45CA-815F-56B3D9BF2D9B}" srcId="{4C8B259A-4914-4BF4-90FE-66F199270034}" destId="{72751CC2-BF80-47A2-A6EC-5B4659C91DE4}" srcOrd="0" destOrd="0" parTransId="{098E0AF8-803A-40C1-8297-554531C4A949}" sibTransId="{B416945E-1288-447B-AD79-16C52363E3E1}"/>
    <dgm:cxn modelId="{9164269B-F62A-4C05-AA58-8389BCE387A1}" srcId="{4C8B259A-4914-4BF4-90FE-66F199270034}" destId="{4287D503-1E9C-436C-A3D7-53C28D421837}" srcOrd="5" destOrd="0" parTransId="{C9E8DBDD-E2CB-4766-9C1F-1F755C4B1B48}" sibTransId="{90197B2E-BB60-4117-A046-BF5238336367}"/>
    <dgm:cxn modelId="{3E2A9BAF-E810-4A4E-BBD1-978A7A99F03F}" type="presOf" srcId="{D2AA09F5-9AD7-4295-9767-5DCA919C9C18}" destId="{906EB0BF-759E-46EC-8A0C-BDFAA599F746}" srcOrd="0" destOrd="0" presId="urn:microsoft.com/office/officeart/2005/8/layout/vList2"/>
    <dgm:cxn modelId="{7D6DB3DC-FD75-46D2-A15D-8C86658BCBD5}" type="presOf" srcId="{4287D503-1E9C-436C-A3D7-53C28D421837}" destId="{FB9A71A0-C26A-46B5-B27B-202CDD48002A}" srcOrd="0" destOrd="0" presId="urn:microsoft.com/office/officeart/2005/8/layout/vList2"/>
    <dgm:cxn modelId="{3C5DCAE7-A210-44B6-84BC-C6D780C7DFA1}" srcId="{4C8B259A-4914-4BF4-90FE-66F199270034}" destId="{D2AA09F5-9AD7-4295-9767-5DCA919C9C18}" srcOrd="3" destOrd="0" parTransId="{F5002794-4692-4116-AB26-2789E7B78A57}" sibTransId="{44DCFA45-A123-4ED0-B2A8-820A896534A8}"/>
    <dgm:cxn modelId="{D514F6B8-9B57-401D-BE97-67C5B3CD0C27}" type="presParOf" srcId="{24712A4A-9B16-4E4F-BC01-EC63BEAC5AC3}" destId="{76BAA36C-2C6C-4FCA-A6D8-61CBDC60CA95}" srcOrd="0" destOrd="0" presId="urn:microsoft.com/office/officeart/2005/8/layout/vList2"/>
    <dgm:cxn modelId="{B3C4E23C-9D9C-4E11-B240-671B12D26010}" type="presParOf" srcId="{24712A4A-9B16-4E4F-BC01-EC63BEAC5AC3}" destId="{771C1324-AE60-410D-8316-D1164DA7EB44}" srcOrd="1" destOrd="0" presId="urn:microsoft.com/office/officeart/2005/8/layout/vList2"/>
    <dgm:cxn modelId="{17BC7069-4B3A-4E7F-8AB6-2EEC3A6D3CCA}" type="presParOf" srcId="{24712A4A-9B16-4E4F-BC01-EC63BEAC5AC3}" destId="{40CD7604-69B7-49DB-8A92-762CCDE85C72}" srcOrd="2" destOrd="0" presId="urn:microsoft.com/office/officeart/2005/8/layout/vList2"/>
    <dgm:cxn modelId="{E97FE407-DFB1-4B86-A1E7-2665C4606EF2}" type="presParOf" srcId="{24712A4A-9B16-4E4F-BC01-EC63BEAC5AC3}" destId="{95904985-F93C-46C6-909D-6B0797FF9477}" srcOrd="3" destOrd="0" presId="urn:microsoft.com/office/officeart/2005/8/layout/vList2"/>
    <dgm:cxn modelId="{EE104174-C921-4C6E-B61F-3481937AA235}" type="presParOf" srcId="{24712A4A-9B16-4E4F-BC01-EC63BEAC5AC3}" destId="{585B39BD-5657-4162-8C5D-79E12B6F27A4}" srcOrd="4" destOrd="0" presId="urn:microsoft.com/office/officeart/2005/8/layout/vList2"/>
    <dgm:cxn modelId="{A8CD0B41-919A-4DDE-BE82-11A4ABD6EE1A}" type="presParOf" srcId="{24712A4A-9B16-4E4F-BC01-EC63BEAC5AC3}" destId="{A93440B5-63CD-48CD-A808-6603793377D6}" srcOrd="5" destOrd="0" presId="urn:microsoft.com/office/officeart/2005/8/layout/vList2"/>
    <dgm:cxn modelId="{33428522-9EB5-400C-8364-A8122FED345A}" type="presParOf" srcId="{24712A4A-9B16-4E4F-BC01-EC63BEAC5AC3}" destId="{906EB0BF-759E-46EC-8A0C-BDFAA599F746}" srcOrd="6" destOrd="0" presId="urn:microsoft.com/office/officeart/2005/8/layout/vList2"/>
    <dgm:cxn modelId="{EABCB622-6C8F-4C82-BDC8-3D753C3738E2}" type="presParOf" srcId="{24712A4A-9B16-4E4F-BC01-EC63BEAC5AC3}" destId="{1B36099C-DE3A-4892-AD0B-C5ECAE0AF6F9}" srcOrd="7" destOrd="0" presId="urn:microsoft.com/office/officeart/2005/8/layout/vList2"/>
    <dgm:cxn modelId="{2F703544-9503-4D2A-A914-4159AC67886D}" type="presParOf" srcId="{24712A4A-9B16-4E4F-BC01-EC63BEAC5AC3}" destId="{69D63090-C81B-4369-AA0D-1B0964EA3E1D}" srcOrd="8" destOrd="0" presId="urn:microsoft.com/office/officeart/2005/8/layout/vList2"/>
    <dgm:cxn modelId="{698F5729-D74A-478B-A96B-09C5599622A2}" type="presParOf" srcId="{24712A4A-9B16-4E4F-BC01-EC63BEAC5AC3}" destId="{BB83B31C-457D-4B90-8843-3DBF2BF9A6F9}" srcOrd="9" destOrd="0" presId="urn:microsoft.com/office/officeart/2005/8/layout/vList2"/>
    <dgm:cxn modelId="{1EEAC0CC-378C-4ECE-A623-823E12E700F8}" type="presParOf" srcId="{24712A4A-9B16-4E4F-BC01-EC63BEAC5AC3}" destId="{FB9A71A0-C26A-46B5-B27B-202CDD48002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Funkempfänger als Zukaufteil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FF1FCD89-9744-4950-8F9A-6EE77F7B972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 err="1"/>
            <a:t>Lernmodus</a:t>
          </a:r>
          <a:r>
            <a:rPr lang="en-US" dirty="0"/>
            <a:t> </a:t>
          </a:r>
          <a:r>
            <a:rPr lang="en-US" dirty="0" err="1"/>
            <a:t>über</a:t>
          </a:r>
          <a:r>
            <a:rPr lang="en-US" dirty="0"/>
            <a:t> </a:t>
          </a:r>
          <a:r>
            <a:rPr lang="en-US" dirty="0" err="1"/>
            <a:t>Mikrocontroller</a:t>
          </a:r>
          <a:endParaRPr lang="en-US" dirty="0"/>
        </a:p>
      </dgm:t>
    </dgm:pt>
    <dgm:pt modelId="{05524D98-2EF0-47CF-B99F-974E16D2FA97}" type="parTrans" cxnId="{C6D699E0-1984-4806-A557-6970269E6D79}">
      <dgm:prSet/>
      <dgm:spPr/>
      <dgm:t>
        <a:bodyPr/>
        <a:lstStyle/>
        <a:p>
          <a:endParaRPr lang="de-DE"/>
        </a:p>
      </dgm:t>
    </dgm:pt>
    <dgm:pt modelId="{86580D43-A9CA-4C11-8CBE-B17EF25B19B7}" type="sibTrans" cxnId="{C6D699E0-1984-4806-A557-6970269E6D79}">
      <dgm:prSet/>
      <dgm:spPr/>
      <dgm:t>
        <a:bodyPr/>
        <a:lstStyle/>
        <a:p>
          <a:endParaRPr lang="de-DE"/>
        </a:p>
      </dgm:t>
    </dgm:pt>
    <dgm:pt modelId="{462B06DA-AC9A-4B92-8213-24B0B983E576}">
      <dgm:prSet/>
      <dgm:spPr>
        <a:solidFill>
          <a:schemeClr val="bg1"/>
        </a:solidFill>
      </dgm:spPr>
      <dgm:t>
        <a:bodyPr/>
        <a:lstStyle/>
        <a:p>
          <a:r>
            <a:rPr lang="de-DE" dirty="0"/>
            <a:t>Auswertung der Debugging-Signale</a:t>
          </a:r>
          <a:endParaRPr lang="en-US" dirty="0"/>
        </a:p>
      </dgm:t>
    </dgm:pt>
    <dgm:pt modelId="{97BE71B5-ABC2-4744-8F85-ACC109AB6355}" type="parTrans" cxnId="{5425D727-9D02-4A54-B001-45CB9D5DA0A4}">
      <dgm:prSet/>
      <dgm:spPr/>
      <dgm:t>
        <a:bodyPr/>
        <a:lstStyle/>
        <a:p>
          <a:endParaRPr lang="de-DE"/>
        </a:p>
      </dgm:t>
    </dgm:pt>
    <dgm:pt modelId="{9D119D1D-8BD3-4766-9541-8F7ABDE3A89A}" type="sibTrans" cxnId="{5425D727-9D02-4A54-B001-45CB9D5DA0A4}">
      <dgm:prSet/>
      <dgm:spPr/>
      <dgm:t>
        <a:bodyPr/>
        <a:lstStyle/>
        <a:p>
          <a:endParaRPr lang="de-DE"/>
        </a:p>
      </dgm:t>
    </dgm:pt>
    <dgm:pt modelId="{39EB446C-FE85-460F-ABB4-F42EFEAF4117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de-DE"/>
            <a:t>Ausgänge werden selbst beschalten</a:t>
          </a:r>
          <a:endParaRPr lang="en-US" dirty="0"/>
        </a:p>
      </dgm:t>
    </dgm:pt>
    <dgm:pt modelId="{EAD3EF38-8168-4501-9578-CCD95426AFC4}" type="parTrans" cxnId="{6CAE4643-188D-4259-AD7E-C51C5F048088}">
      <dgm:prSet/>
      <dgm:spPr/>
      <dgm:t>
        <a:bodyPr/>
        <a:lstStyle/>
        <a:p>
          <a:endParaRPr lang="de-DE"/>
        </a:p>
      </dgm:t>
    </dgm:pt>
    <dgm:pt modelId="{6AA18556-9E2C-43B4-B8A1-31F03D87550A}" type="sibTrans" cxnId="{6CAE4643-188D-4259-AD7E-C51C5F048088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76581E3-41CA-482D-897E-2AB1301763A4}" type="pres">
      <dgm:prSet presAssocID="{FF1FCD89-9744-4950-8F9A-6EE77F7B97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9958A8-A3E3-4609-8FFF-C8336DADAD42}" type="pres">
      <dgm:prSet presAssocID="{86580D43-A9CA-4C11-8CBE-B17EF25B19B7}" presName="spacer" presStyleCnt="0"/>
      <dgm:spPr/>
    </dgm:pt>
    <dgm:pt modelId="{3A0B668D-C5E8-477E-8CFC-3BF99A9033B6}" type="pres">
      <dgm:prSet presAssocID="{39EB446C-FE85-460F-ABB4-F42EFEAF41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D1E30D-34E0-4B01-9DA6-FB95BFEDE256}" type="pres">
      <dgm:prSet presAssocID="{6AA18556-9E2C-43B4-B8A1-31F03D87550A}" presName="spacer" presStyleCnt="0"/>
      <dgm:spPr/>
    </dgm:pt>
    <dgm:pt modelId="{56709F13-D0E3-4866-845F-4FF0833ACF8E}" type="pres">
      <dgm:prSet presAssocID="{462B06DA-AC9A-4B92-8213-24B0B983E5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BCB704-14B9-465C-A7E9-72488ABB23E9}" type="presOf" srcId="{39EB446C-FE85-460F-ABB4-F42EFEAF4117}" destId="{3A0B668D-C5E8-477E-8CFC-3BF99A9033B6}" srcOrd="0" destOrd="0" presId="urn:microsoft.com/office/officeart/2005/8/layout/vList2"/>
    <dgm:cxn modelId="{5425D727-9D02-4A54-B001-45CB9D5DA0A4}" srcId="{F6706FAE-2702-4164-8A02-C7C6C45E8BA5}" destId="{462B06DA-AC9A-4B92-8213-24B0B983E576}" srcOrd="3" destOrd="0" parTransId="{97BE71B5-ABC2-4744-8F85-ACC109AB6355}" sibTransId="{9D119D1D-8BD3-4766-9541-8F7ABDE3A89A}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6CAE4643-188D-4259-AD7E-C51C5F048088}" srcId="{F6706FAE-2702-4164-8A02-C7C6C45E8BA5}" destId="{39EB446C-FE85-460F-ABB4-F42EFEAF4117}" srcOrd="2" destOrd="0" parTransId="{EAD3EF38-8168-4501-9578-CCD95426AFC4}" sibTransId="{6AA18556-9E2C-43B4-B8A1-31F03D87550A}"/>
    <dgm:cxn modelId="{F72C574E-7E0A-4106-9D3A-207C645DAAA2}" type="presOf" srcId="{FF1FCD89-9744-4950-8F9A-6EE77F7B972D}" destId="{F76581E3-41CA-482D-897E-2AB1301763A4}" srcOrd="0" destOrd="0" presId="urn:microsoft.com/office/officeart/2005/8/layout/vList2"/>
    <dgm:cxn modelId="{CCF0C1B0-FB11-4B3E-A7CB-975A71511071}" type="presOf" srcId="{462B06DA-AC9A-4B92-8213-24B0B983E576}" destId="{56709F13-D0E3-4866-845F-4FF0833ACF8E}" srcOrd="0" destOrd="0" presId="urn:microsoft.com/office/officeart/2005/8/layout/vList2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C6D699E0-1984-4806-A557-6970269E6D79}" srcId="{F6706FAE-2702-4164-8A02-C7C6C45E8BA5}" destId="{FF1FCD89-9744-4950-8F9A-6EE77F7B972D}" srcOrd="1" destOrd="0" parTransId="{05524D98-2EF0-47CF-B99F-974E16D2FA97}" sibTransId="{86580D43-A9CA-4C11-8CBE-B17EF25B19B7}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5190A4C9-4851-428F-9092-CDE176224BAA}" type="presParOf" srcId="{627D11F9-467F-4E39-BD46-DE0EDD579EF4}" destId="{F76581E3-41CA-482D-897E-2AB1301763A4}" srcOrd="2" destOrd="0" presId="urn:microsoft.com/office/officeart/2005/8/layout/vList2"/>
    <dgm:cxn modelId="{A37AAA33-5550-4BCA-980E-4A9122FA8B79}" type="presParOf" srcId="{627D11F9-467F-4E39-BD46-DE0EDD579EF4}" destId="{A19958A8-A3E3-4609-8FFF-C8336DADAD42}" srcOrd="3" destOrd="0" presId="urn:microsoft.com/office/officeart/2005/8/layout/vList2"/>
    <dgm:cxn modelId="{D31DE615-B323-42CA-8AC8-EB55FE337E4C}" type="presParOf" srcId="{627D11F9-467F-4E39-BD46-DE0EDD579EF4}" destId="{3A0B668D-C5E8-477E-8CFC-3BF99A9033B6}" srcOrd="4" destOrd="0" presId="urn:microsoft.com/office/officeart/2005/8/layout/vList2"/>
    <dgm:cxn modelId="{768C47F7-39A7-49AE-8CF1-C93BB2E1EE38}" type="presParOf" srcId="{627D11F9-467F-4E39-BD46-DE0EDD579EF4}" destId="{4AD1E30D-34E0-4B01-9DA6-FB95BFEDE256}" srcOrd="5" destOrd="0" presId="urn:microsoft.com/office/officeart/2005/8/layout/vList2"/>
    <dgm:cxn modelId="{3639E052-9519-4218-8702-3F97841296E8}" type="presParOf" srcId="{627D11F9-467F-4E39-BD46-DE0EDD579EF4}" destId="{56709F13-D0E3-4866-845F-4FF0833ACF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Funkempfänger als Zukaufteil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FF1FCD89-9744-4950-8F9A-6EE77F7B972D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 err="1"/>
            <a:t>Lernmodus</a:t>
          </a:r>
          <a:r>
            <a:rPr lang="en-US" dirty="0"/>
            <a:t> </a:t>
          </a:r>
          <a:r>
            <a:rPr lang="en-US" dirty="0" err="1"/>
            <a:t>über</a:t>
          </a:r>
          <a:r>
            <a:rPr lang="en-US" dirty="0"/>
            <a:t> </a:t>
          </a:r>
          <a:r>
            <a:rPr lang="en-US" dirty="0" err="1"/>
            <a:t>Mikrocontroller</a:t>
          </a:r>
          <a:endParaRPr lang="en-US" dirty="0"/>
        </a:p>
      </dgm:t>
    </dgm:pt>
    <dgm:pt modelId="{05524D98-2EF0-47CF-B99F-974E16D2FA97}" type="parTrans" cxnId="{C6D699E0-1984-4806-A557-6970269E6D79}">
      <dgm:prSet/>
      <dgm:spPr/>
      <dgm:t>
        <a:bodyPr/>
        <a:lstStyle/>
        <a:p>
          <a:endParaRPr lang="de-DE"/>
        </a:p>
      </dgm:t>
    </dgm:pt>
    <dgm:pt modelId="{86580D43-A9CA-4C11-8CBE-B17EF25B19B7}" type="sibTrans" cxnId="{C6D699E0-1984-4806-A557-6970269E6D79}">
      <dgm:prSet/>
      <dgm:spPr/>
      <dgm:t>
        <a:bodyPr/>
        <a:lstStyle/>
        <a:p>
          <a:endParaRPr lang="de-DE"/>
        </a:p>
      </dgm:t>
    </dgm:pt>
    <dgm:pt modelId="{462B06DA-AC9A-4B92-8213-24B0B983E576}">
      <dgm:prSet/>
      <dgm:spPr>
        <a:solidFill>
          <a:schemeClr val="bg1"/>
        </a:solidFill>
      </dgm:spPr>
      <dgm:t>
        <a:bodyPr/>
        <a:lstStyle/>
        <a:p>
          <a:r>
            <a:rPr lang="de-DE" dirty="0"/>
            <a:t>Auswertung der Debugging-Signale</a:t>
          </a:r>
          <a:endParaRPr lang="en-US" dirty="0"/>
        </a:p>
      </dgm:t>
    </dgm:pt>
    <dgm:pt modelId="{97BE71B5-ABC2-4744-8F85-ACC109AB6355}" type="parTrans" cxnId="{5425D727-9D02-4A54-B001-45CB9D5DA0A4}">
      <dgm:prSet/>
      <dgm:spPr/>
      <dgm:t>
        <a:bodyPr/>
        <a:lstStyle/>
        <a:p>
          <a:endParaRPr lang="de-DE"/>
        </a:p>
      </dgm:t>
    </dgm:pt>
    <dgm:pt modelId="{9D119D1D-8BD3-4766-9541-8F7ABDE3A89A}" type="sibTrans" cxnId="{5425D727-9D02-4A54-B001-45CB9D5DA0A4}">
      <dgm:prSet/>
      <dgm:spPr/>
      <dgm:t>
        <a:bodyPr/>
        <a:lstStyle/>
        <a:p>
          <a:endParaRPr lang="de-DE"/>
        </a:p>
      </dgm:t>
    </dgm:pt>
    <dgm:pt modelId="{39EB446C-FE85-460F-ABB4-F42EFEAF4117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de-DE"/>
            <a:t>Ausgänge werden selbst beschalten</a:t>
          </a:r>
          <a:endParaRPr lang="en-US" dirty="0"/>
        </a:p>
      </dgm:t>
    </dgm:pt>
    <dgm:pt modelId="{EAD3EF38-8168-4501-9578-CCD95426AFC4}" type="parTrans" cxnId="{6CAE4643-188D-4259-AD7E-C51C5F048088}">
      <dgm:prSet/>
      <dgm:spPr/>
      <dgm:t>
        <a:bodyPr/>
        <a:lstStyle/>
        <a:p>
          <a:endParaRPr lang="de-DE"/>
        </a:p>
      </dgm:t>
    </dgm:pt>
    <dgm:pt modelId="{6AA18556-9E2C-43B4-B8A1-31F03D87550A}" type="sibTrans" cxnId="{6CAE4643-188D-4259-AD7E-C51C5F048088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F76581E3-41CA-482D-897E-2AB1301763A4}" type="pres">
      <dgm:prSet presAssocID="{FF1FCD89-9744-4950-8F9A-6EE77F7B97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9958A8-A3E3-4609-8FFF-C8336DADAD42}" type="pres">
      <dgm:prSet presAssocID="{86580D43-A9CA-4C11-8CBE-B17EF25B19B7}" presName="spacer" presStyleCnt="0"/>
      <dgm:spPr/>
    </dgm:pt>
    <dgm:pt modelId="{3A0B668D-C5E8-477E-8CFC-3BF99A9033B6}" type="pres">
      <dgm:prSet presAssocID="{39EB446C-FE85-460F-ABB4-F42EFEAF41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D1E30D-34E0-4B01-9DA6-FB95BFEDE256}" type="pres">
      <dgm:prSet presAssocID="{6AA18556-9E2C-43B4-B8A1-31F03D87550A}" presName="spacer" presStyleCnt="0"/>
      <dgm:spPr/>
    </dgm:pt>
    <dgm:pt modelId="{56709F13-D0E3-4866-845F-4FF0833ACF8E}" type="pres">
      <dgm:prSet presAssocID="{462B06DA-AC9A-4B92-8213-24B0B983E5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BCB704-14B9-465C-A7E9-72488ABB23E9}" type="presOf" srcId="{39EB446C-FE85-460F-ABB4-F42EFEAF4117}" destId="{3A0B668D-C5E8-477E-8CFC-3BF99A9033B6}" srcOrd="0" destOrd="0" presId="urn:microsoft.com/office/officeart/2005/8/layout/vList2"/>
    <dgm:cxn modelId="{5425D727-9D02-4A54-B001-45CB9D5DA0A4}" srcId="{F6706FAE-2702-4164-8A02-C7C6C45E8BA5}" destId="{462B06DA-AC9A-4B92-8213-24B0B983E576}" srcOrd="3" destOrd="0" parTransId="{97BE71B5-ABC2-4744-8F85-ACC109AB6355}" sibTransId="{9D119D1D-8BD3-4766-9541-8F7ABDE3A89A}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6CAE4643-188D-4259-AD7E-C51C5F048088}" srcId="{F6706FAE-2702-4164-8A02-C7C6C45E8BA5}" destId="{39EB446C-FE85-460F-ABB4-F42EFEAF4117}" srcOrd="2" destOrd="0" parTransId="{EAD3EF38-8168-4501-9578-CCD95426AFC4}" sibTransId="{6AA18556-9E2C-43B4-B8A1-31F03D87550A}"/>
    <dgm:cxn modelId="{F72C574E-7E0A-4106-9D3A-207C645DAAA2}" type="presOf" srcId="{FF1FCD89-9744-4950-8F9A-6EE77F7B972D}" destId="{F76581E3-41CA-482D-897E-2AB1301763A4}" srcOrd="0" destOrd="0" presId="urn:microsoft.com/office/officeart/2005/8/layout/vList2"/>
    <dgm:cxn modelId="{CCF0C1B0-FB11-4B3E-A7CB-975A71511071}" type="presOf" srcId="{462B06DA-AC9A-4B92-8213-24B0B983E576}" destId="{56709F13-D0E3-4866-845F-4FF0833ACF8E}" srcOrd="0" destOrd="0" presId="urn:microsoft.com/office/officeart/2005/8/layout/vList2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C6D699E0-1984-4806-A557-6970269E6D79}" srcId="{F6706FAE-2702-4164-8A02-C7C6C45E8BA5}" destId="{FF1FCD89-9744-4950-8F9A-6EE77F7B972D}" srcOrd="1" destOrd="0" parTransId="{05524D98-2EF0-47CF-B99F-974E16D2FA97}" sibTransId="{86580D43-A9CA-4C11-8CBE-B17EF25B19B7}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5190A4C9-4851-428F-9092-CDE176224BAA}" type="presParOf" srcId="{627D11F9-467F-4E39-BD46-DE0EDD579EF4}" destId="{F76581E3-41CA-482D-897E-2AB1301763A4}" srcOrd="2" destOrd="0" presId="urn:microsoft.com/office/officeart/2005/8/layout/vList2"/>
    <dgm:cxn modelId="{A37AAA33-5550-4BCA-980E-4A9122FA8B79}" type="presParOf" srcId="{627D11F9-467F-4E39-BD46-DE0EDD579EF4}" destId="{A19958A8-A3E3-4609-8FFF-C8336DADAD42}" srcOrd="3" destOrd="0" presId="urn:microsoft.com/office/officeart/2005/8/layout/vList2"/>
    <dgm:cxn modelId="{D31DE615-B323-42CA-8AC8-EB55FE337E4C}" type="presParOf" srcId="{627D11F9-467F-4E39-BD46-DE0EDD579EF4}" destId="{3A0B668D-C5E8-477E-8CFC-3BF99A9033B6}" srcOrd="4" destOrd="0" presId="urn:microsoft.com/office/officeart/2005/8/layout/vList2"/>
    <dgm:cxn modelId="{768C47F7-39A7-49AE-8CF1-C93BB2E1EE38}" type="presParOf" srcId="{627D11F9-467F-4E39-BD46-DE0EDD579EF4}" destId="{4AD1E30D-34E0-4B01-9DA6-FB95BFEDE256}" srcOrd="5" destOrd="0" presId="urn:microsoft.com/office/officeart/2005/8/layout/vList2"/>
    <dgm:cxn modelId="{3639E052-9519-4218-8702-3F97841296E8}" type="presParOf" srcId="{627D11F9-467F-4E39-BD46-DE0EDD579EF4}" destId="{56709F13-D0E3-4866-845F-4FF0833ACF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Funkempfänger als Zukaufteil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49C406F6-5869-418A-8442-39B517474100}">
      <dgm:prSet/>
      <dgm:spPr/>
      <dgm:t>
        <a:bodyPr/>
        <a:lstStyle/>
        <a:p>
          <a:r>
            <a:rPr lang="de-DE" dirty="0"/>
            <a:t>Ausgänge werden selbst beschalten</a:t>
          </a:r>
          <a:endParaRPr lang="en-US" dirty="0"/>
        </a:p>
      </dgm:t>
    </dgm:pt>
    <dgm:pt modelId="{E6FE3071-C52E-44C9-BC42-6490ABA024C0}" type="parTrans" cxnId="{F04DC98B-F66D-4D08-BDBA-8F2B63AD923D}">
      <dgm:prSet/>
      <dgm:spPr/>
      <dgm:t>
        <a:bodyPr/>
        <a:lstStyle/>
        <a:p>
          <a:endParaRPr lang="en-US"/>
        </a:p>
      </dgm:t>
    </dgm:pt>
    <dgm:pt modelId="{B607A019-8532-42F6-9BB3-D14E6A27625B}" type="sibTrans" cxnId="{F04DC98B-F66D-4D08-BDBA-8F2B63AD923D}">
      <dgm:prSet/>
      <dgm:spPr/>
      <dgm:t>
        <a:bodyPr/>
        <a:lstStyle/>
        <a:p>
          <a:endParaRPr lang="en-US"/>
        </a:p>
      </dgm:t>
    </dgm:pt>
    <dgm:pt modelId="{462B06DA-AC9A-4B92-8213-24B0B983E576}">
      <dgm:prSet/>
      <dgm:spPr>
        <a:solidFill>
          <a:schemeClr val="bg1"/>
        </a:solidFill>
      </dgm:spPr>
      <dgm:t>
        <a:bodyPr/>
        <a:lstStyle/>
        <a:p>
          <a:r>
            <a:rPr lang="de-DE" dirty="0"/>
            <a:t>Auswertung der Debugging-Signale</a:t>
          </a:r>
          <a:endParaRPr lang="en-US" dirty="0"/>
        </a:p>
      </dgm:t>
    </dgm:pt>
    <dgm:pt modelId="{97BE71B5-ABC2-4744-8F85-ACC109AB6355}" type="parTrans" cxnId="{5425D727-9D02-4A54-B001-45CB9D5DA0A4}">
      <dgm:prSet/>
      <dgm:spPr/>
      <dgm:t>
        <a:bodyPr/>
        <a:lstStyle/>
        <a:p>
          <a:endParaRPr lang="de-DE"/>
        </a:p>
      </dgm:t>
    </dgm:pt>
    <dgm:pt modelId="{9D119D1D-8BD3-4766-9541-8F7ABDE3A89A}" type="sibTrans" cxnId="{5425D727-9D02-4A54-B001-45CB9D5DA0A4}">
      <dgm:prSet/>
      <dgm:spPr/>
      <dgm:t>
        <a:bodyPr/>
        <a:lstStyle/>
        <a:p>
          <a:endParaRPr lang="de-DE"/>
        </a:p>
      </dgm:t>
    </dgm:pt>
    <dgm:pt modelId="{50FF92B5-2668-45A9-BB4C-7AB54F38D3E5}">
      <dgm:prSet/>
      <dgm:spPr/>
      <dgm:t>
        <a:bodyPr/>
        <a:lstStyle/>
        <a:p>
          <a:r>
            <a:rPr lang="en-US"/>
            <a:t>Lernmodus über Mikrocontroller</a:t>
          </a:r>
          <a:endParaRPr lang="en-US" dirty="0"/>
        </a:p>
      </dgm:t>
    </dgm:pt>
    <dgm:pt modelId="{39A7D869-F0C9-48A2-881D-9016E2A071BB}" type="parTrans" cxnId="{270EF6D1-A202-47C0-BD42-22198C320F23}">
      <dgm:prSet/>
      <dgm:spPr/>
      <dgm:t>
        <a:bodyPr/>
        <a:lstStyle/>
        <a:p>
          <a:endParaRPr lang="de-DE"/>
        </a:p>
      </dgm:t>
    </dgm:pt>
    <dgm:pt modelId="{E9E28D1B-872D-4FE1-BFBD-25A9D38BD862}" type="sibTrans" cxnId="{270EF6D1-A202-47C0-BD42-22198C320F23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89FD2318-11DB-40F6-A7A5-4B6BE7B2AC34}" type="pres">
      <dgm:prSet presAssocID="{50FF92B5-2668-45A9-BB4C-7AB54F38D3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36DC4C-9A6B-4062-8209-A780647C99EA}" type="pres">
      <dgm:prSet presAssocID="{E9E28D1B-872D-4FE1-BFBD-25A9D38BD862}" presName="spacer" presStyleCnt="0"/>
      <dgm:spPr/>
    </dgm:pt>
    <dgm:pt modelId="{96C49B26-1818-4B2C-9DA4-C7F229A11ADC}" type="pres">
      <dgm:prSet presAssocID="{49C406F6-5869-418A-8442-39B5174741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4FA42F-0D4A-4B90-BEEF-8465939B7C64}" type="pres">
      <dgm:prSet presAssocID="{B607A019-8532-42F6-9BB3-D14E6A27625B}" presName="spacer" presStyleCnt="0"/>
      <dgm:spPr/>
    </dgm:pt>
    <dgm:pt modelId="{56709F13-D0E3-4866-845F-4FF0833ACF8E}" type="pres">
      <dgm:prSet presAssocID="{462B06DA-AC9A-4B92-8213-24B0B983E5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EAD005-C6CC-489C-816E-672D5206E2D8}" type="presOf" srcId="{50FF92B5-2668-45A9-BB4C-7AB54F38D3E5}" destId="{89FD2318-11DB-40F6-A7A5-4B6BE7B2AC34}" srcOrd="0" destOrd="0" presId="urn:microsoft.com/office/officeart/2005/8/layout/vList2"/>
    <dgm:cxn modelId="{AA133624-9F51-41F9-93D0-981333013E07}" type="presOf" srcId="{49C406F6-5869-418A-8442-39B517474100}" destId="{96C49B26-1818-4B2C-9DA4-C7F229A11ADC}" srcOrd="0" destOrd="0" presId="urn:microsoft.com/office/officeart/2005/8/layout/vList2"/>
    <dgm:cxn modelId="{5425D727-9D02-4A54-B001-45CB9D5DA0A4}" srcId="{F6706FAE-2702-4164-8A02-C7C6C45E8BA5}" destId="{462B06DA-AC9A-4B92-8213-24B0B983E576}" srcOrd="3" destOrd="0" parTransId="{97BE71B5-ABC2-4744-8F85-ACC109AB6355}" sibTransId="{9D119D1D-8BD3-4766-9541-8F7ABDE3A89A}"/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F04DC98B-F66D-4D08-BDBA-8F2B63AD923D}" srcId="{F6706FAE-2702-4164-8A02-C7C6C45E8BA5}" destId="{49C406F6-5869-418A-8442-39B517474100}" srcOrd="2" destOrd="0" parTransId="{E6FE3071-C52E-44C9-BC42-6490ABA024C0}" sibTransId="{B607A019-8532-42F6-9BB3-D14E6A27625B}"/>
    <dgm:cxn modelId="{CCF0C1B0-FB11-4B3E-A7CB-975A71511071}" type="presOf" srcId="{462B06DA-AC9A-4B92-8213-24B0B983E576}" destId="{56709F13-D0E3-4866-845F-4FF0833ACF8E}" srcOrd="0" destOrd="0" presId="urn:microsoft.com/office/officeart/2005/8/layout/vList2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270EF6D1-A202-47C0-BD42-22198C320F23}" srcId="{F6706FAE-2702-4164-8A02-C7C6C45E8BA5}" destId="{50FF92B5-2668-45A9-BB4C-7AB54F38D3E5}" srcOrd="1" destOrd="0" parTransId="{39A7D869-F0C9-48A2-881D-9016E2A071BB}" sibTransId="{E9E28D1B-872D-4FE1-BFBD-25A9D38BD862}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AAB09ACE-6429-4B99-9344-752B57865CFD}" type="presParOf" srcId="{627D11F9-467F-4E39-BD46-DE0EDD579EF4}" destId="{89FD2318-11DB-40F6-A7A5-4B6BE7B2AC34}" srcOrd="2" destOrd="0" presId="urn:microsoft.com/office/officeart/2005/8/layout/vList2"/>
    <dgm:cxn modelId="{C2D9A662-F12B-4ADA-AA40-352AA07A831D}" type="presParOf" srcId="{627D11F9-467F-4E39-BD46-DE0EDD579EF4}" destId="{9F36DC4C-9A6B-4062-8209-A780647C99EA}" srcOrd="3" destOrd="0" presId="urn:microsoft.com/office/officeart/2005/8/layout/vList2"/>
    <dgm:cxn modelId="{F520574C-09C7-48F4-A36E-BAE565FB0DC7}" type="presParOf" srcId="{627D11F9-467F-4E39-BD46-DE0EDD579EF4}" destId="{96C49B26-1818-4B2C-9DA4-C7F229A11ADC}" srcOrd="4" destOrd="0" presId="urn:microsoft.com/office/officeart/2005/8/layout/vList2"/>
    <dgm:cxn modelId="{8ED95260-1C24-42C4-87AE-E63146B40F08}" type="presParOf" srcId="{627D11F9-467F-4E39-BD46-DE0EDD579EF4}" destId="{C94FA42F-0D4A-4B90-BEEF-8465939B7C64}" srcOrd="5" destOrd="0" presId="urn:microsoft.com/office/officeart/2005/8/layout/vList2"/>
    <dgm:cxn modelId="{3639E052-9519-4218-8702-3F97841296E8}" type="presParOf" srcId="{627D11F9-467F-4E39-BD46-DE0EDD579EF4}" destId="{56709F13-D0E3-4866-845F-4FF0833ACF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Layout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479C5958-D45A-46BE-B1B0-01C8BA784CBB}">
      <dgm:prSet/>
      <dgm:spPr/>
      <dgm:t>
        <a:bodyPr/>
        <a:lstStyle/>
        <a:p>
          <a:r>
            <a:rPr lang="de-DE"/>
            <a:t>Definition von Signalen</a:t>
          </a:r>
          <a:endParaRPr lang="en-US" dirty="0"/>
        </a:p>
      </dgm:t>
    </dgm:pt>
    <dgm:pt modelId="{6F332E43-813C-41CD-B887-E2E70545F054}" type="parTrans" cxnId="{525D7292-412E-471C-B1B9-C1B3BD6F81FD}">
      <dgm:prSet/>
      <dgm:spPr/>
      <dgm:t>
        <a:bodyPr/>
        <a:lstStyle/>
        <a:p>
          <a:endParaRPr lang="de-DE"/>
        </a:p>
      </dgm:t>
    </dgm:pt>
    <dgm:pt modelId="{6B3B2930-569F-4196-9741-66560E68F7A3}" type="sibTrans" cxnId="{525D7292-412E-471C-B1B9-C1B3BD6F81FD}">
      <dgm:prSet/>
      <dgm:spPr/>
      <dgm:t>
        <a:bodyPr/>
        <a:lstStyle/>
        <a:p>
          <a:endParaRPr lang="de-DE"/>
        </a:p>
      </dgm:t>
    </dgm:pt>
    <dgm:pt modelId="{6A3675AA-60DA-45B1-A97A-1F3422BC1A28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 err="1"/>
            <a:t>Auswertung</a:t>
          </a:r>
          <a:endParaRPr lang="de-DE" dirty="0"/>
        </a:p>
      </dgm:t>
    </dgm:pt>
    <dgm:pt modelId="{55A6FE7C-8AB7-4E00-B79F-9FE410A59CF4}" type="parTrans" cxnId="{B0C734F5-5941-4385-83F8-E94964DC363F}">
      <dgm:prSet/>
      <dgm:spPr/>
      <dgm:t>
        <a:bodyPr/>
        <a:lstStyle/>
        <a:p>
          <a:endParaRPr lang="de-DE"/>
        </a:p>
      </dgm:t>
    </dgm:pt>
    <dgm:pt modelId="{AB8707D4-A084-4457-A525-F44CA54D45DF}" type="sibTrans" cxnId="{B0C734F5-5941-4385-83F8-E94964DC363F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60467F89-672A-43BB-8418-6812CD6019FA}" type="pres">
      <dgm:prSet presAssocID="{479C5958-D45A-46BE-B1B0-01C8BA784C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230FEE-45D8-4BA4-AB2B-1ECF4E490D6A}" type="pres">
      <dgm:prSet presAssocID="{6B3B2930-569F-4196-9741-66560E68F7A3}" presName="spacer" presStyleCnt="0"/>
      <dgm:spPr/>
    </dgm:pt>
    <dgm:pt modelId="{6A10AC8D-3FBF-4E78-9CAA-F81BBC203FE0}" type="pres">
      <dgm:prSet presAssocID="{6A3675AA-60DA-45B1-A97A-1F3422BC1A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F8779C37-5DCF-4FF8-A4B9-D3AADE279EF8}" type="presOf" srcId="{479C5958-D45A-46BE-B1B0-01C8BA784CBB}" destId="{60467F89-672A-43BB-8418-6812CD6019FA}" srcOrd="0" destOrd="0" presId="urn:microsoft.com/office/officeart/2005/8/layout/vList2"/>
    <dgm:cxn modelId="{187A6069-420E-4DA6-BA51-018C30BE4F73}" type="presOf" srcId="{6A3675AA-60DA-45B1-A97A-1F3422BC1A28}" destId="{6A10AC8D-3FBF-4E78-9CAA-F81BBC203FE0}" srcOrd="0" destOrd="0" presId="urn:microsoft.com/office/officeart/2005/8/layout/vList2"/>
    <dgm:cxn modelId="{525D7292-412E-471C-B1B9-C1B3BD6F81FD}" srcId="{F6706FAE-2702-4164-8A02-C7C6C45E8BA5}" destId="{479C5958-D45A-46BE-B1B0-01C8BA784CBB}" srcOrd="1" destOrd="0" parTransId="{6F332E43-813C-41CD-B887-E2E70545F054}" sibTransId="{6B3B2930-569F-4196-9741-66560E68F7A3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B0C734F5-5941-4385-83F8-E94964DC363F}" srcId="{F6706FAE-2702-4164-8A02-C7C6C45E8BA5}" destId="{6A3675AA-60DA-45B1-A97A-1F3422BC1A28}" srcOrd="2" destOrd="0" parTransId="{55A6FE7C-8AB7-4E00-B79F-9FE410A59CF4}" sibTransId="{AB8707D4-A084-4457-A525-F44CA54D45DF}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E165EF0B-3D7A-40A8-89F5-232B820D2450}" type="presParOf" srcId="{627D11F9-467F-4E39-BD46-DE0EDD579EF4}" destId="{60467F89-672A-43BB-8418-6812CD6019FA}" srcOrd="2" destOrd="0" presId="urn:microsoft.com/office/officeart/2005/8/layout/vList2"/>
    <dgm:cxn modelId="{0770F98F-4C5E-48F8-9C8E-C3127C0DF4DD}" type="presParOf" srcId="{627D11F9-467F-4E39-BD46-DE0EDD579EF4}" destId="{FF230FEE-45D8-4BA4-AB2B-1ECF4E490D6A}" srcOrd="3" destOrd="0" presId="urn:microsoft.com/office/officeart/2005/8/layout/vList2"/>
    <dgm:cxn modelId="{BDEF128B-A509-4427-A797-4B998EC0ACF8}" type="presParOf" srcId="{627D11F9-467F-4E39-BD46-DE0EDD579EF4}" destId="{6A10AC8D-3FBF-4E78-9CAA-F81BBC203F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Layout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479C5958-D45A-46BE-B1B0-01C8BA784CBB}">
      <dgm:prSet/>
      <dgm:spPr/>
      <dgm:t>
        <a:bodyPr/>
        <a:lstStyle/>
        <a:p>
          <a:r>
            <a:rPr lang="de-DE"/>
            <a:t>Definition von Signalen</a:t>
          </a:r>
          <a:endParaRPr lang="en-US" dirty="0"/>
        </a:p>
      </dgm:t>
    </dgm:pt>
    <dgm:pt modelId="{6F332E43-813C-41CD-B887-E2E70545F054}" type="parTrans" cxnId="{525D7292-412E-471C-B1B9-C1B3BD6F81FD}">
      <dgm:prSet/>
      <dgm:spPr/>
      <dgm:t>
        <a:bodyPr/>
        <a:lstStyle/>
        <a:p>
          <a:endParaRPr lang="de-DE"/>
        </a:p>
      </dgm:t>
    </dgm:pt>
    <dgm:pt modelId="{6B3B2930-569F-4196-9741-66560E68F7A3}" type="sibTrans" cxnId="{525D7292-412E-471C-B1B9-C1B3BD6F81FD}">
      <dgm:prSet/>
      <dgm:spPr/>
      <dgm:t>
        <a:bodyPr/>
        <a:lstStyle/>
        <a:p>
          <a:endParaRPr lang="de-DE"/>
        </a:p>
      </dgm:t>
    </dgm:pt>
    <dgm:pt modelId="{6A3675AA-60DA-45B1-A97A-1F3422BC1A28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 err="1"/>
            <a:t>Auswertung</a:t>
          </a:r>
          <a:endParaRPr lang="de-DE" dirty="0"/>
        </a:p>
      </dgm:t>
    </dgm:pt>
    <dgm:pt modelId="{55A6FE7C-8AB7-4E00-B79F-9FE410A59CF4}" type="parTrans" cxnId="{B0C734F5-5941-4385-83F8-E94964DC363F}">
      <dgm:prSet/>
      <dgm:spPr/>
      <dgm:t>
        <a:bodyPr/>
        <a:lstStyle/>
        <a:p>
          <a:endParaRPr lang="de-DE"/>
        </a:p>
      </dgm:t>
    </dgm:pt>
    <dgm:pt modelId="{AB8707D4-A084-4457-A525-F44CA54D45DF}" type="sibTrans" cxnId="{B0C734F5-5941-4385-83F8-E94964DC363F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60467F89-672A-43BB-8418-6812CD6019FA}" type="pres">
      <dgm:prSet presAssocID="{479C5958-D45A-46BE-B1B0-01C8BA784C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230FEE-45D8-4BA4-AB2B-1ECF4E490D6A}" type="pres">
      <dgm:prSet presAssocID="{6B3B2930-569F-4196-9741-66560E68F7A3}" presName="spacer" presStyleCnt="0"/>
      <dgm:spPr/>
    </dgm:pt>
    <dgm:pt modelId="{6A10AC8D-3FBF-4E78-9CAA-F81BBC203FE0}" type="pres">
      <dgm:prSet presAssocID="{6A3675AA-60DA-45B1-A97A-1F3422BC1A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F8779C37-5DCF-4FF8-A4B9-D3AADE279EF8}" type="presOf" srcId="{479C5958-D45A-46BE-B1B0-01C8BA784CBB}" destId="{60467F89-672A-43BB-8418-6812CD6019FA}" srcOrd="0" destOrd="0" presId="urn:microsoft.com/office/officeart/2005/8/layout/vList2"/>
    <dgm:cxn modelId="{187A6069-420E-4DA6-BA51-018C30BE4F73}" type="presOf" srcId="{6A3675AA-60DA-45B1-A97A-1F3422BC1A28}" destId="{6A10AC8D-3FBF-4E78-9CAA-F81BBC203FE0}" srcOrd="0" destOrd="0" presId="urn:microsoft.com/office/officeart/2005/8/layout/vList2"/>
    <dgm:cxn modelId="{525D7292-412E-471C-B1B9-C1B3BD6F81FD}" srcId="{F6706FAE-2702-4164-8A02-C7C6C45E8BA5}" destId="{479C5958-D45A-46BE-B1B0-01C8BA784CBB}" srcOrd="1" destOrd="0" parTransId="{6F332E43-813C-41CD-B887-E2E70545F054}" sibTransId="{6B3B2930-569F-4196-9741-66560E68F7A3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B0C734F5-5941-4385-83F8-E94964DC363F}" srcId="{F6706FAE-2702-4164-8A02-C7C6C45E8BA5}" destId="{6A3675AA-60DA-45B1-A97A-1F3422BC1A28}" srcOrd="2" destOrd="0" parTransId="{55A6FE7C-8AB7-4E00-B79F-9FE410A59CF4}" sibTransId="{AB8707D4-A084-4457-A525-F44CA54D45DF}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E165EF0B-3D7A-40A8-89F5-232B820D2450}" type="presParOf" srcId="{627D11F9-467F-4E39-BD46-DE0EDD579EF4}" destId="{60467F89-672A-43BB-8418-6812CD6019FA}" srcOrd="2" destOrd="0" presId="urn:microsoft.com/office/officeart/2005/8/layout/vList2"/>
    <dgm:cxn modelId="{0770F98F-4C5E-48F8-9C8E-C3127C0DF4DD}" type="presParOf" srcId="{627D11F9-467F-4E39-BD46-DE0EDD579EF4}" destId="{FF230FEE-45D8-4BA4-AB2B-1ECF4E490D6A}" srcOrd="3" destOrd="0" presId="urn:microsoft.com/office/officeart/2005/8/layout/vList2"/>
    <dgm:cxn modelId="{BDEF128B-A509-4427-A797-4B998EC0ACF8}" type="presParOf" srcId="{627D11F9-467F-4E39-BD46-DE0EDD579EF4}" destId="{6A10AC8D-3FBF-4E78-9CAA-F81BBC203F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6706FAE-2702-4164-8A02-C7C6C45E8B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6227F3-0E02-493E-A0E0-5CB20782160D}">
      <dgm:prSet/>
      <dgm:spPr/>
      <dgm:t>
        <a:bodyPr/>
        <a:lstStyle/>
        <a:p>
          <a:r>
            <a:rPr lang="de-DE" dirty="0"/>
            <a:t>Layout</a:t>
          </a:r>
          <a:endParaRPr lang="en-US" dirty="0"/>
        </a:p>
      </dgm:t>
    </dgm:pt>
    <dgm:pt modelId="{1A8C3C5A-9538-472F-917B-3979894C7DC2}" type="parTrans" cxnId="{E79D6935-914D-4481-B6B2-6F6663C00AE7}">
      <dgm:prSet/>
      <dgm:spPr/>
      <dgm:t>
        <a:bodyPr/>
        <a:lstStyle/>
        <a:p>
          <a:endParaRPr lang="en-US"/>
        </a:p>
      </dgm:t>
    </dgm:pt>
    <dgm:pt modelId="{32FAF834-046F-49FC-A978-F9D5D05ED38D}" type="sibTrans" cxnId="{E79D6935-914D-4481-B6B2-6F6663C00AE7}">
      <dgm:prSet/>
      <dgm:spPr/>
      <dgm:t>
        <a:bodyPr/>
        <a:lstStyle/>
        <a:p>
          <a:endParaRPr lang="en-US"/>
        </a:p>
      </dgm:t>
    </dgm:pt>
    <dgm:pt modelId="{479C5958-D45A-46BE-B1B0-01C8BA784CBB}">
      <dgm:prSet/>
      <dgm:spPr/>
      <dgm:t>
        <a:bodyPr/>
        <a:lstStyle/>
        <a:p>
          <a:r>
            <a:rPr lang="de-DE"/>
            <a:t>Definition von Signalen</a:t>
          </a:r>
          <a:endParaRPr lang="en-US" dirty="0"/>
        </a:p>
      </dgm:t>
    </dgm:pt>
    <dgm:pt modelId="{6F332E43-813C-41CD-B887-E2E70545F054}" type="parTrans" cxnId="{525D7292-412E-471C-B1B9-C1B3BD6F81FD}">
      <dgm:prSet/>
      <dgm:spPr/>
      <dgm:t>
        <a:bodyPr/>
        <a:lstStyle/>
        <a:p>
          <a:endParaRPr lang="de-DE"/>
        </a:p>
      </dgm:t>
    </dgm:pt>
    <dgm:pt modelId="{6B3B2930-569F-4196-9741-66560E68F7A3}" type="sibTrans" cxnId="{525D7292-412E-471C-B1B9-C1B3BD6F81FD}">
      <dgm:prSet/>
      <dgm:spPr/>
      <dgm:t>
        <a:bodyPr/>
        <a:lstStyle/>
        <a:p>
          <a:endParaRPr lang="de-DE"/>
        </a:p>
      </dgm:t>
    </dgm:pt>
    <dgm:pt modelId="{6A3675AA-60DA-45B1-A97A-1F3422BC1A28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 err="1"/>
            <a:t>Auswertung</a:t>
          </a:r>
          <a:endParaRPr lang="de-DE" dirty="0"/>
        </a:p>
      </dgm:t>
    </dgm:pt>
    <dgm:pt modelId="{55A6FE7C-8AB7-4E00-B79F-9FE410A59CF4}" type="parTrans" cxnId="{B0C734F5-5941-4385-83F8-E94964DC363F}">
      <dgm:prSet/>
      <dgm:spPr/>
      <dgm:t>
        <a:bodyPr/>
        <a:lstStyle/>
        <a:p>
          <a:endParaRPr lang="de-DE"/>
        </a:p>
      </dgm:t>
    </dgm:pt>
    <dgm:pt modelId="{AB8707D4-A084-4457-A525-F44CA54D45DF}" type="sibTrans" cxnId="{B0C734F5-5941-4385-83F8-E94964DC363F}">
      <dgm:prSet/>
      <dgm:spPr/>
      <dgm:t>
        <a:bodyPr/>
        <a:lstStyle/>
        <a:p>
          <a:endParaRPr lang="de-DE"/>
        </a:p>
      </dgm:t>
    </dgm:pt>
    <dgm:pt modelId="{627D11F9-467F-4E39-BD46-DE0EDD579EF4}" type="pres">
      <dgm:prSet presAssocID="{F6706FAE-2702-4164-8A02-C7C6C45E8BA5}" presName="linear" presStyleCnt="0">
        <dgm:presLayoutVars>
          <dgm:animLvl val="lvl"/>
          <dgm:resizeHandles val="exact"/>
        </dgm:presLayoutVars>
      </dgm:prSet>
      <dgm:spPr/>
    </dgm:pt>
    <dgm:pt modelId="{17C6C12C-59FA-4B9E-B36B-A7807EB30F41}" type="pres">
      <dgm:prSet presAssocID="{256227F3-0E02-493E-A0E0-5CB2078216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9D30FC-101C-4E36-9423-58A39187333D}" type="pres">
      <dgm:prSet presAssocID="{32FAF834-046F-49FC-A978-F9D5D05ED38D}" presName="spacer" presStyleCnt="0"/>
      <dgm:spPr/>
    </dgm:pt>
    <dgm:pt modelId="{60467F89-672A-43BB-8418-6812CD6019FA}" type="pres">
      <dgm:prSet presAssocID="{479C5958-D45A-46BE-B1B0-01C8BA784C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230FEE-45D8-4BA4-AB2B-1ECF4E490D6A}" type="pres">
      <dgm:prSet presAssocID="{6B3B2930-569F-4196-9741-66560E68F7A3}" presName="spacer" presStyleCnt="0"/>
      <dgm:spPr/>
    </dgm:pt>
    <dgm:pt modelId="{6A10AC8D-3FBF-4E78-9CAA-F81BBC203FE0}" type="pres">
      <dgm:prSet presAssocID="{6A3675AA-60DA-45B1-A97A-1F3422BC1A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9D6935-914D-4481-B6B2-6F6663C00AE7}" srcId="{F6706FAE-2702-4164-8A02-C7C6C45E8BA5}" destId="{256227F3-0E02-493E-A0E0-5CB20782160D}" srcOrd="0" destOrd="0" parTransId="{1A8C3C5A-9538-472F-917B-3979894C7DC2}" sibTransId="{32FAF834-046F-49FC-A978-F9D5D05ED38D}"/>
    <dgm:cxn modelId="{F8779C37-5DCF-4FF8-A4B9-D3AADE279EF8}" type="presOf" srcId="{479C5958-D45A-46BE-B1B0-01C8BA784CBB}" destId="{60467F89-672A-43BB-8418-6812CD6019FA}" srcOrd="0" destOrd="0" presId="urn:microsoft.com/office/officeart/2005/8/layout/vList2"/>
    <dgm:cxn modelId="{187A6069-420E-4DA6-BA51-018C30BE4F73}" type="presOf" srcId="{6A3675AA-60DA-45B1-A97A-1F3422BC1A28}" destId="{6A10AC8D-3FBF-4E78-9CAA-F81BBC203FE0}" srcOrd="0" destOrd="0" presId="urn:microsoft.com/office/officeart/2005/8/layout/vList2"/>
    <dgm:cxn modelId="{525D7292-412E-471C-B1B9-C1B3BD6F81FD}" srcId="{F6706FAE-2702-4164-8A02-C7C6C45E8BA5}" destId="{479C5958-D45A-46BE-B1B0-01C8BA784CBB}" srcOrd="1" destOrd="0" parTransId="{6F332E43-813C-41CD-B887-E2E70545F054}" sibTransId="{6B3B2930-569F-4196-9741-66560E68F7A3}"/>
    <dgm:cxn modelId="{452B56BF-E8A2-483D-A689-972109C6CDCF}" type="presOf" srcId="{256227F3-0E02-493E-A0E0-5CB20782160D}" destId="{17C6C12C-59FA-4B9E-B36B-A7807EB30F41}" srcOrd="0" destOrd="0" presId="urn:microsoft.com/office/officeart/2005/8/layout/vList2"/>
    <dgm:cxn modelId="{AA425ECC-5FB8-407F-AFDF-37FCAF1DDCCE}" type="presOf" srcId="{F6706FAE-2702-4164-8A02-C7C6C45E8BA5}" destId="{627D11F9-467F-4E39-BD46-DE0EDD579EF4}" srcOrd="0" destOrd="0" presId="urn:microsoft.com/office/officeart/2005/8/layout/vList2"/>
    <dgm:cxn modelId="{B0C734F5-5941-4385-83F8-E94964DC363F}" srcId="{F6706FAE-2702-4164-8A02-C7C6C45E8BA5}" destId="{6A3675AA-60DA-45B1-A97A-1F3422BC1A28}" srcOrd="2" destOrd="0" parTransId="{55A6FE7C-8AB7-4E00-B79F-9FE410A59CF4}" sibTransId="{AB8707D4-A084-4457-A525-F44CA54D45DF}"/>
    <dgm:cxn modelId="{961AF8C3-81C7-4B2D-B711-F8359D065EF8}" type="presParOf" srcId="{627D11F9-467F-4E39-BD46-DE0EDD579EF4}" destId="{17C6C12C-59FA-4B9E-B36B-A7807EB30F41}" srcOrd="0" destOrd="0" presId="urn:microsoft.com/office/officeart/2005/8/layout/vList2"/>
    <dgm:cxn modelId="{036BA053-C61C-4019-912C-5C6A3712B2C8}" type="presParOf" srcId="{627D11F9-467F-4E39-BD46-DE0EDD579EF4}" destId="{EF9D30FC-101C-4E36-9423-58A39187333D}" srcOrd="1" destOrd="0" presId="urn:microsoft.com/office/officeart/2005/8/layout/vList2"/>
    <dgm:cxn modelId="{E165EF0B-3D7A-40A8-89F5-232B820D2450}" type="presParOf" srcId="{627D11F9-467F-4E39-BD46-DE0EDD579EF4}" destId="{60467F89-672A-43BB-8418-6812CD6019FA}" srcOrd="2" destOrd="0" presId="urn:microsoft.com/office/officeart/2005/8/layout/vList2"/>
    <dgm:cxn modelId="{0770F98F-4C5E-48F8-9C8E-C3127C0DF4DD}" type="presParOf" srcId="{627D11F9-467F-4E39-BD46-DE0EDD579EF4}" destId="{FF230FEE-45D8-4BA4-AB2B-1ECF4E490D6A}" srcOrd="3" destOrd="0" presId="urn:microsoft.com/office/officeart/2005/8/layout/vList2"/>
    <dgm:cxn modelId="{BDEF128B-A509-4427-A797-4B998EC0ACF8}" type="presParOf" srcId="{627D11F9-467F-4E39-BD46-DE0EDD579EF4}" destId="{6A10AC8D-3FBF-4E78-9CAA-F81BBC203F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17B5F71-4A47-4854-828F-06B2D95147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CB8DFC7-51AE-4B12-BEF0-19F2CCC10DE2}">
      <dgm:prSet/>
      <dgm:spPr/>
      <dgm:t>
        <a:bodyPr/>
        <a:lstStyle/>
        <a:p>
          <a:r>
            <a:rPr lang="de-DE" dirty="0"/>
            <a:t>ESP als Accesspoint</a:t>
          </a:r>
        </a:p>
      </dgm:t>
    </dgm:pt>
    <dgm:pt modelId="{7B131415-1FEA-4E91-A5CB-92EA3434409D}" type="parTrans" cxnId="{103F00A5-F705-4D82-A8BC-F021FFE651CF}">
      <dgm:prSet/>
      <dgm:spPr/>
      <dgm:t>
        <a:bodyPr/>
        <a:lstStyle/>
        <a:p>
          <a:endParaRPr lang="de-DE"/>
        </a:p>
      </dgm:t>
    </dgm:pt>
    <dgm:pt modelId="{3479D8C1-D911-4105-8BDA-25C2031044FB}" type="sibTrans" cxnId="{103F00A5-F705-4D82-A8BC-F021FFE651CF}">
      <dgm:prSet/>
      <dgm:spPr/>
      <dgm:t>
        <a:bodyPr/>
        <a:lstStyle/>
        <a:p>
          <a:endParaRPr lang="de-DE"/>
        </a:p>
      </dgm:t>
    </dgm:pt>
    <dgm:pt modelId="{57C248A2-90A9-44E4-B296-C5313E372F20}">
      <dgm:prSet/>
      <dgm:spPr/>
      <dgm:t>
        <a:bodyPr/>
        <a:lstStyle/>
        <a:p>
          <a:r>
            <a:rPr lang="de-DE" dirty="0"/>
            <a:t>Daueraktiv</a:t>
          </a:r>
        </a:p>
      </dgm:t>
    </dgm:pt>
    <dgm:pt modelId="{5E7AC64E-D4DA-4DAE-8775-F82CC9E86E03}" type="parTrans" cxnId="{E4B66DCA-1832-4B98-8832-547E9BC22B77}">
      <dgm:prSet/>
      <dgm:spPr/>
      <dgm:t>
        <a:bodyPr/>
        <a:lstStyle/>
        <a:p>
          <a:endParaRPr lang="de-DE"/>
        </a:p>
      </dgm:t>
    </dgm:pt>
    <dgm:pt modelId="{A483FF3D-C340-4767-BE27-12C6353E6D25}" type="sibTrans" cxnId="{E4B66DCA-1832-4B98-8832-547E9BC22B77}">
      <dgm:prSet/>
      <dgm:spPr/>
      <dgm:t>
        <a:bodyPr/>
        <a:lstStyle/>
        <a:p>
          <a:endParaRPr lang="de-DE"/>
        </a:p>
      </dgm:t>
    </dgm:pt>
    <dgm:pt modelId="{090CA81D-F801-4D0F-B038-43F3DF39B36C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C602AC9A-022F-44F0-9F80-EBED6CDD16F0}" type="parTrans" cxnId="{DEB97CD9-C8FA-4848-8BC5-D4E0BF4A0A1D}">
      <dgm:prSet/>
      <dgm:spPr/>
      <dgm:t>
        <a:bodyPr/>
        <a:lstStyle/>
        <a:p>
          <a:endParaRPr lang="de-DE"/>
        </a:p>
      </dgm:t>
    </dgm:pt>
    <dgm:pt modelId="{97511934-E314-4F12-A20E-CBFCFC3A900A}" type="sibTrans" cxnId="{DEB97CD9-C8FA-4848-8BC5-D4E0BF4A0A1D}">
      <dgm:prSet/>
      <dgm:spPr/>
      <dgm:t>
        <a:bodyPr/>
        <a:lstStyle/>
        <a:p>
          <a:endParaRPr lang="de-DE"/>
        </a:p>
      </dgm:t>
    </dgm:pt>
    <dgm:pt modelId="{71D44087-9454-47B2-9A4F-886E556EA975}">
      <dgm:prSet/>
      <dgm:spPr/>
      <dgm:t>
        <a:bodyPr/>
        <a:lstStyle/>
        <a:p>
          <a:r>
            <a:rPr lang="de-DE"/>
            <a:t>Zugriffsgeschützt</a:t>
          </a:r>
          <a:endParaRPr lang="de-DE" dirty="0"/>
        </a:p>
      </dgm:t>
    </dgm:pt>
    <dgm:pt modelId="{E008CCD2-448C-4E18-8B8F-F3E4866A6A82}" type="parTrans" cxnId="{C2E6BB8B-87E5-42F7-BE96-76947989C16C}">
      <dgm:prSet/>
      <dgm:spPr/>
    </dgm:pt>
    <dgm:pt modelId="{907A123D-26AB-4CEF-A2B4-FB284F4E226B}" type="sibTrans" cxnId="{C2E6BB8B-87E5-42F7-BE96-76947989C16C}">
      <dgm:prSet/>
      <dgm:spPr/>
    </dgm:pt>
    <dgm:pt modelId="{8BFBF481-FD4B-45A5-9C90-C04280AA14CE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68364E4D-DC29-48EA-B810-462C8FD63A13}" type="parTrans" cxnId="{1005436A-634C-40E2-B98B-8A90F26656BA}">
      <dgm:prSet/>
      <dgm:spPr/>
    </dgm:pt>
    <dgm:pt modelId="{D2DFA19B-A538-40C0-88F0-97E23FD89128}" type="sibTrans" cxnId="{1005436A-634C-40E2-B98B-8A90F26656BA}">
      <dgm:prSet/>
      <dgm:spPr/>
    </dgm:pt>
    <dgm:pt modelId="{252492B9-6412-46B6-94D1-23CFA2FCF0ED}" type="pres">
      <dgm:prSet presAssocID="{B17B5F71-4A47-4854-828F-06B2D9514777}" presName="linear" presStyleCnt="0">
        <dgm:presLayoutVars>
          <dgm:animLvl val="lvl"/>
          <dgm:resizeHandles val="exact"/>
        </dgm:presLayoutVars>
      </dgm:prSet>
      <dgm:spPr/>
    </dgm:pt>
    <dgm:pt modelId="{E0B122D3-C410-47E0-BB0B-FECDF2E4AA7F}" type="pres">
      <dgm:prSet presAssocID="{FCB8DFC7-51AE-4B12-BEF0-19F2CCC10DE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80BDDA-5847-4939-ADE1-8B1BA0222D4D}" type="pres">
      <dgm:prSet presAssocID="{3479D8C1-D911-4105-8BDA-25C2031044FB}" presName="spacer" presStyleCnt="0"/>
      <dgm:spPr/>
    </dgm:pt>
    <dgm:pt modelId="{E82ACBE6-BDCD-4F3D-8F99-071B2FA059E9}" type="pres">
      <dgm:prSet presAssocID="{71D44087-9454-47B2-9A4F-886E556EA9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7A86E8-CF22-4204-BA88-D91D2D6C3379}" type="pres">
      <dgm:prSet presAssocID="{907A123D-26AB-4CEF-A2B4-FB284F4E226B}" presName="spacer" presStyleCnt="0"/>
      <dgm:spPr/>
    </dgm:pt>
    <dgm:pt modelId="{D68A0D1F-8831-4A44-B1F3-9BDBEBF1C601}" type="pres">
      <dgm:prSet presAssocID="{57C248A2-90A9-44E4-B296-C5313E372F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3ED831-5EA4-4B23-BBB8-2F1051703962}" type="pres">
      <dgm:prSet presAssocID="{A483FF3D-C340-4767-BE27-12C6353E6D25}" presName="spacer" presStyleCnt="0"/>
      <dgm:spPr/>
    </dgm:pt>
    <dgm:pt modelId="{1E67256C-15D3-40B8-9D85-1D574B9443F0}" type="pres">
      <dgm:prSet presAssocID="{090CA81D-F801-4D0F-B038-43F3DF39B3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842531-FED5-47DE-8C73-53C2F8275A81}" type="pres">
      <dgm:prSet presAssocID="{97511934-E314-4F12-A20E-CBFCFC3A900A}" presName="spacer" presStyleCnt="0"/>
      <dgm:spPr/>
    </dgm:pt>
    <dgm:pt modelId="{06B687C0-9355-4BBD-BCDD-414E2D9A95DB}" type="pres">
      <dgm:prSet presAssocID="{8BFBF481-FD4B-45A5-9C90-C04280AA14C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005436A-634C-40E2-B98B-8A90F26656BA}" srcId="{B17B5F71-4A47-4854-828F-06B2D9514777}" destId="{8BFBF481-FD4B-45A5-9C90-C04280AA14CE}" srcOrd="4" destOrd="0" parTransId="{68364E4D-DC29-48EA-B810-462C8FD63A13}" sibTransId="{D2DFA19B-A538-40C0-88F0-97E23FD89128}"/>
    <dgm:cxn modelId="{CC82448B-C774-4A3F-9CA3-D9077950BD71}" type="presOf" srcId="{FCB8DFC7-51AE-4B12-BEF0-19F2CCC10DE2}" destId="{E0B122D3-C410-47E0-BB0B-FECDF2E4AA7F}" srcOrd="0" destOrd="0" presId="urn:microsoft.com/office/officeart/2005/8/layout/vList2"/>
    <dgm:cxn modelId="{C2E6BB8B-87E5-42F7-BE96-76947989C16C}" srcId="{B17B5F71-4A47-4854-828F-06B2D9514777}" destId="{71D44087-9454-47B2-9A4F-886E556EA975}" srcOrd="1" destOrd="0" parTransId="{E008CCD2-448C-4E18-8B8F-F3E4866A6A82}" sibTransId="{907A123D-26AB-4CEF-A2B4-FB284F4E226B}"/>
    <dgm:cxn modelId="{9B148CA0-BBE9-4270-AD8E-997AE115398D}" type="presOf" srcId="{71D44087-9454-47B2-9A4F-886E556EA975}" destId="{E82ACBE6-BDCD-4F3D-8F99-071B2FA059E9}" srcOrd="0" destOrd="0" presId="urn:microsoft.com/office/officeart/2005/8/layout/vList2"/>
    <dgm:cxn modelId="{5C4FB5A1-5191-4363-9E6B-4F535C50C002}" type="presOf" srcId="{57C248A2-90A9-44E4-B296-C5313E372F20}" destId="{D68A0D1F-8831-4A44-B1F3-9BDBEBF1C601}" srcOrd="0" destOrd="0" presId="urn:microsoft.com/office/officeart/2005/8/layout/vList2"/>
    <dgm:cxn modelId="{103F00A5-F705-4D82-A8BC-F021FFE651CF}" srcId="{B17B5F71-4A47-4854-828F-06B2D9514777}" destId="{FCB8DFC7-51AE-4B12-BEF0-19F2CCC10DE2}" srcOrd="0" destOrd="0" parTransId="{7B131415-1FEA-4E91-A5CB-92EA3434409D}" sibTransId="{3479D8C1-D911-4105-8BDA-25C2031044FB}"/>
    <dgm:cxn modelId="{23D42CB5-EFEE-420D-B3D1-B16CC10D0483}" type="presOf" srcId="{090CA81D-F801-4D0F-B038-43F3DF39B36C}" destId="{1E67256C-15D3-40B8-9D85-1D574B9443F0}" srcOrd="0" destOrd="0" presId="urn:microsoft.com/office/officeart/2005/8/layout/vList2"/>
    <dgm:cxn modelId="{E4B66DCA-1832-4B98-8832-547E9BC22B77}" srcId="{B17B5F71-4A47-4854-828F-06B2D9514777}" destId="{57C248A2-90A9-44E4-B296-C5313E372F20}" srcOrd="2" destOrd="0" parTransId="{5E7AC64E-D4DA-4DAE-8775-F82CC9E86E03}" sibTransId="{A483FF3D-C340-4767-BE27-12C6353E6D25}"/>
    <dgm:cxn modelId="{DEB97CD9-C8FA-4848-8BC5-D4E0BF4A0A1D}" srcId="{B17B5F71-4A47-4854-828F-06B2D9514777}" destId="{090CA81D-F801-4D0F-B038-43F3DF39B36C}" srcOrd="3" destOrd="0" parTransId="{C602AC9A-022F-44F0-9F80-EBED6CDD16F0}" sibTransId="{97511934-E314-4F12-A20E-CBFCFC3A900A}"/>
    <dgm:cxn modelId="{5398D9DA-E621-4BBF-879F-299694ABD199}" type="presOf" srcId="{8BFBF481-FD4B-45A5-9C90-C04280AA14CE}" destId="{06B687C0-9355-4BBD-BCDD-414E2D9A95DB}" srcOrd="0" destOrd="0" presId="urn:microsoft.com/office/officeart/2005/8/layout/vList2"/>
    <dgm:cxn modelId="{FEEBA6F8-C219-4D70-95DF-B824CED7B89C}" type="presOf" srcId="{B17B5F71-4A47-4854-828F-06B2D9514777}" destId="{252492B9-6412-46B6-94D1-23CFA2FCF0ED}" srcOrd="0" destOrd="0" presId="urn:microsoft.com/office/officeart/2005/8/layout/vList2"/>
    <dgm:cxn modelId="{7F0ECB35-0DA9-4571-8B54-8D8B9EA442E4}" type="presParOf" srcId="{252492B9-6412-46B6-94D1-23CFA2FCF0ED}" destId="{E0B122D3-C410-47E0-BB0B-FECDF2E4AA7F}" srcOrd="0" destOrd="0" presId="urn:microsoft.com/office/officeart/2005/8/layout/vList2"/>
    <dgm:cxn modelId="{E60A1420-1245-4C15-9EC7-4CDAB6B63795}" type="presParOf" srcId="{252492B9-6412-46B6-94D1-23CFA2FCF0ED}" destId="{7E80BDDA-5847-4939-ADE1-8B1BA0222D4D}" srcOrd="1" destOrd="0" presId="urn:microsoft.com/office/officeart/2005/8/layout/vList2"/>
    <dgm:cxn modelId="{00CC400E-D938-459A-843B-45225E0F4132}" type="presParOf" srcId="{252492B9-6412-46B6-94D1-23CFA2FCF0ED}" destId="{E82ACBE6-BDCD-4F3D-8F99-071B2FA059E9}" srcOrd="2" destOrd="0" presId="urn:microsoft.com/office/officeart/2005/8/layout/vList2"/>
    <dgm:cxn modelId="{21253C08-6E90-4D48-BAE5-C1B195C707BC}" type="presParOf" srcId="{252492B9-6412-46B6-94D1-23CFA2FCF0ED}" destId="{F57A86E8-CF22-4204-BA88-D91D2D6C3379}" srcOrd="3" destOrd="0" presId="urn:microsoft.com/office/officeart/2005/8/layout/vList2"/>
    <dgm:cxn modelId="{04FC5D67-802D-4068-BBBA-D063C944840C}" type="presParOf" srcId="{252492B9-6412-46B6-94D1-23CFA2FCF0ED}" destId="{D68A0D1F-8831-4A44-B1F3-9BDBEBF1C601}" srcOrd="4" destOrd="0" presId="urn:microsoft.com/office/officeart/2005/8/layout/vList2"/>
    <dgm:cxn modelId="{F51BC70E-F80F-43EF-8779-07A57778E486}" type="presParOf" srcId="{252492B9-6412-46B6-94D1-23CFA2FCF0ED}" destId="{D63ED831-5EA4-4B23-BBB8-2F1051703962}" srcOrd="5" destOrd="0" presId="urn:microsoft.com/office/officeart/2005/8/layout/vList2"/>
    <dgm:cxn modelId="{9F66E5CE-B398-4FD3-8BC5-E4C502390C78}" type="presParOf" srcId="{252492B9-6412-46B6-94D1-23CFA2FCF0ED}" destId="{1E67256C-15D3-40B8-9D85-1D574B9443F0}" srcOrd="6" destOrd="0" presId="urn:microsoft.com/office/officeart/2005/8/layout/vList2"/>
    <dgm:cxn modelId="{36C72183-066A-43B6-B594-D422BC15FAC2}" type="presParOf" srcId="{252492B9-6412-46B6-94D1-23CFA2FCF0ED}" destId="{4F842531-FED5-47DE-8C73-53C2F8275A81}" srcOrd="7" destOrd="0" presId="urn:microsoft.com/office/officeart/2005/8/layout/vList2"/>
    <dgm:cxn modelId="{7D91F273-0E26-4458-ACA3-183CE72C17E4}" type="presParOf" srcId="{252492B9-6412-46B6-94D1-23CFA2FCF0ED}" destId="{06B687C0-9355-4BBD-BCDD-414E2D9A95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17B5F71-4A47-4854-828F-06B2D95147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CB8DFC7-51AE-4B12-BEF0-19F2CCC10DE2}">
      <dgm:prSet/>
      <dgm:spPr/>
      <dgm:t>
        <a:bodyPr/>
        <a:lstStyle/>
        <a:p>
          <a:r>
            <a:rPr lang="de-DE" dirty="0"/>
            <a:t>ESP als Accesspoint</a:t>
          </a:r>
        </a:p>
      </dgm:t>
    </dgm:pt>
    <dgm:pt modelId="{7B131415-1FEA-4E91-A5CB-92EA3434409D}" type="parTrans" cxnId="{103F00A5-F705-4D82-A8BC-F021FFE651CF}">
      <dgm:prSet/>
      <dgm:spPr/>
      <dgm:t>
        <a:bodyPr/>
        <a:lstStyle/>
        <a:p>
          <a:endParaRPr lang="de-DE"/>
        </a:p>
      </dgm:t>
    </dgm:pt>
    <dgm:pt modelId="{3479D8C1-D911-4105-8BDA-25C2031044FB}" type="sibTrans" cxnId="{103F00A5-F705-4D82-A8BC-F021FFE651CF}">
      <dgm:prSet/>
      <dgm:spPr/>
      <dgm:t>
        <a:bodyPr/>
        <a:lstStyle/>
        <a:p>
          <a:endParaRPr lang="de-DE"/>
        </a:p>
      </dgm:t>
    </dgm:pt>
    <dgm:pt modelId="{57C248A2-90A9-44E4-B296-C5313E372F20}">
      <dgm:prSet/>
      <dgm:spPr/>
      <dgm:t>
        <a:bodyPr/>
        <a:lstStyle/>
        <a:p>
          <a:r>
            <a:rPr lang="de-DE" dirty="0"/>
            <a:t>Daueraktiv</a:t>
          </a:r>
        </a:p>
      </dgm:t>
    </dgm:pt>
    <dgm:pt modelId="{5E7AC64E-D4DA-4DAE-8775-F82CC9E86E03}" type="parTrans" cxnId="{E4B66DCA-1832-4B98-8832-547E9BC22B77}">
      <dgm:prSet/>
      <dgm:spPr/>
      <dgm:t>
        <a:bodyPr/>
        <a:lstStyle/>
        <a:p>
          <a:endParaRPr lang="de-DE"/>
        </a:p>
      </dgm:t>
    </dgm:pt>
    <dgm:pt modelId="{A483FF3D-C340-4767-BE27-12C6353E6D25}" type="sibTrans" cxnId="{E4B66DCA-1832-4B98-8832-547E9BC22B77}">
      <dgm:prSet/>
      <dgm:spPr/>
      <dgm:t>
        <a:bodyPr/>
        <a:lstStyle/>
        <a:p>
          <a:endParaRPr lang="de-DE"/>
        </a:p>
      </dgm:t>
    </dgm:pt>
    <dgm:pt modelId="{090CA81D-F801-4D0F-B038-43F3DF39B36C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C602AC9A-022F-44F0-9F80-EBED6CDD16F0}" type="parTrans" cxnId="{DEB97CD9-C8FA-4848-8BC5-D4E0BF4A0A1D}">
      <dgm:prSet/>
      <dgm:spPr/>
      <dgm:t>
        <a:bodyPr/>
        <a:lstStyle/>
        <a:p>
          <a:endParaRPr lang="de-DE"/>
        </a:p>
      </dgm:t>
    </dgm:pt>
    <dgm:pt modelId="{97511934-E314-4F12-A20E-CBFCFC3A900A}" type="sibTrans" cxnId="{DEB97CD9-C8FA-4848-8BC5-D4E0BF4A0A1D}">
      <dgm:prSet/>
      <dgm:spPr/>
      <dgm:t>
        <a:bodyPr/>
        <a:lstStyle/>
        <a:p>
          <a:endParaRPr lang="de-DE"/>
        </a:p>
      </dgm:t>
    </dgm:pt>
    <dgm:pt modelId="{71D44087-9454-47B2-9A4F-886E556EA975}">
      <dgm:prSet/>
      <dgm:spPr/>
      <dgm:t>
        <a:bodyPr/>
        <a:lstStyle/>
        <a:p>
          <a:r>
            <a:rPr lang="de-DE"/>
            <a:t>Zugriffsgeschützt</a:t>
          </a:r>
          <a:endParaRPr lang="de-DE" dirty="0"/>
        </a:p>
      </dgm:t>
    </dgm:pt>
    <dgm:pt modelId="{E008CCD2-448C-4E18-8B8F-F3E4866A6A82}" type="parTrans" cxnId="{C2E6BB8B-87E5-42F7-BE96-76947989C16C}">
      <dgm:prSet/>
      <dgm:spPr/>
    </dgm:pt>
    <dgm:pt modelId="{907A123D-26AB-4CEF-A2B4-FB284F4E226B}" type="sibTrans" cxnId="{C2E6BB8B-87E5-42F7-BE96-76947989C16C}">
      <dgm:prSet/>
      <dgm:spPr/>
    </dgm:pt>
    <dgm:pt modelId="{8BFBF481-FD4B-45A5-9C90-C04280AA14CE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68364E4D-DC29-48EA-B810-462C8FD63A13}" type="parTrans" cxnId="{1005436A-634C-40E2-B98B-8A90F26656BA}">
      <dgm:prSet/>
      <dgm:spPr/>
    </dgm:pt>
    <dgm:pt modelId="{D2DFA19B-A538-40C0-88F0-97E23FD89128}" type="sibTrans" cxnId="{1005436A-634C-40E2-B98B-8A90F26656BA}">
      <dgm:prSet/>
      <dgm:spPr/>
    </dgm:pt>
    <dgm:pt modelId="{252492B9-6412-46B6-94D1-23CFA2FCF0ED}" type="pres">
      <dgm:prSet presAssocID="{B17B5F71-4A47-4854-828F-06B2D9514777}" presName="linear" presStyleCnt="0">
        <dgm:presLayoutVars>
          <dgm:animLvl val="lvl"/>
          <dgm:resizeHandles val="exact"/>
        </dgm:presLayoutVars>
      </dgm:prSet>
      <dgm:spPr/>
    </dgm:pt>
    <dgm:pt modelId="{E0B122D3-C410-47E0-BB0B-FECDF2E4AA7F}" type="pres">
      <dgm:prSet presAssocID="{FCB8DFC7-51AE-4B12-BEF0-19F2CCC10DE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80BDDA-5847-4939-ADE1-8B1BA0222D4D}" type="pres">
      <dgm:prSet presAssocID="{3479D8C1-D911-4105-8BDA-25C2031044FB}" presName="spacer" presStyleCnt="0"/>
      <dgm:spPr/>
    </dgm:pt>
    <dgm:pt modelId="{E82ACBE6-BDCD-4F3D-8F99-071B2FA059E9}" type="pres">
      <dgm:prSet presAssocID="{71D44087-9454-47B2-9A4F-886E556EA9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7A86E8-CF22-4204-BA88-D91D2D6C3379}" type="pres">
      <dgm:prSet presAssocID="{907A123D-26AB-4CEF-A2B4-FB284F4E226B}" presName="spacer" presStyleCnt="0"/>
      <dgm:spPr/>
    </dgm:pt>
    <dgm:pt modelId="{D68A0D1F-8831-4A44-B1F3-9BDBEBF1C601}" type="pres">
      <dgm:prSet presAssocID="{57C248A2-90A9-44E4-B296-C5313E372F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3ED831-5EA4-4B23-BBB8-2F1051703962}" type="pres">
      <dgm:prSet presAssocID="{A483FF3D-C340-4767-BE27-12C6353E6D25}" presName="spacer" presStyleCnt="0"/>
      <dgm:spPr/>
    </dgm:pt>
    <dgm:pt modelId="{1E67256C-15D3-40B8-9D85-1D574B9443F0}" type="pres">
      <dgm:prSet presAssocID="{090CA81D-F801-4D0F-B038-43F3DF39B3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842531-FED5-47DE-8C73-53C2F8275A81}" type="pres">
      <dgm:prSet presAssocID="{97511934-E314-4F12-A20E-CBFCFC3A900A}" presName="spacer" presStyleCnt="0"/>
      <dgm:spPr/>
    </dgm:pt>
    <dgm:pt modelId="{06B687C0-9355-4BBD-BCDD-414E2D9A95DB}" type="pres">
      <dgm:prSet presAssocID="{8BFBF481-FD4B-45A5-9C90-C04280AA14C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005436A-634C-40E2-B98B-8A90F26656BA}" srcId="{B17B5F71-4A47-4854-828F-06B2D9514777}" destId="{8BFBF481-FD4B-45A5-9C90-C04280AA14CE}" srcOrd="4" destOrd="0" parTransId="{68364E4D-DC29-48EA-B810-462C8FD63A13}" sibTransId="{D2DFA19B-A538-40C0-88F0-97E23FD89128}"/>
    <dgm:cxn modelId="{CC82448B-C774-4A3F-9CA3-D9077950BD71}" type="presOf" srcId="{FCB8DFC7-51AE-4B12-BEF0-19F2CCC10DE2}" destId="{E0B122D3-C410-47E0-BB0B-FECDF2E4AA7F}" srcOrd="0" destOrd="0" presId="urn:microsoft.com/office/officeart/2005/8/layout/vList2"/>
    <dgm:cxn modelId="{C2E6BB8B-87E5-42F7-BE96-76947989C16C}" srcId="{B17B5F71-4A47-4854-828F-06B2D9514777}" destId="{71D44087-9454-47B2-9A4F-886E556EA975}" srcOrd="1" destOrd="0" parTransId="{E008CCD2-448C-4E18-8B8F-F3E4866A6A82}" sibTransId="{907A123D-26AB-4CEF-A2B4-FB284F4E226B}"/>
    <dgm:cxn modelId="{9B148CA0-BBE9-4270-AD8E-997AE115398D}" type="presOf" srcId="{71D44087-9454-47B2-9A4F-886E556EA975}" destId="{E82ACBE6-BDCD-4F3D-8F99-071B2FA059E9}" srcOrd="0" destOrd="0" presId="urn:microsoft.com/office/officeart/2005/8/layout/vList2"/>
    <dgm:cxn modelId="{5C4FB5A1-5191-4363-9E6B-4F535C50C002}" type="presOf" srcId="{57C248A2-90A9-44E4-B296-C5313E372F20}" destId="{D68A0D1F-8831-4A44-B1F3-9BDBEBF1C601}" srcOrd="0" destOrd="0" presId="urn:microsoft.com/office/officeart/2005/8/layout/vList2"/>
    <dgm:cxn modelId="{103F00A5-F705-4D82-A8BC-F021FFE651CF}" srcId="{B17B5F71-4A47-4854-828F-06B2D9514777}" destId="{FCB8DFC7-51AE-4B12-BEF0-19F2CCC10DE2}" srcOrd="0" destOrd="0" parTransId="{7B131415-1FEA-4E91-A5CB-92EA3434409D}" sibTransId="{3479D8C1-D911-4105-8BDA-25C2031044FB}"/>
    <dgm:cxn modelId="{23D42CB5-EFEE-420D-B3D1-B16CC10D0483}" type="presOf" srcId="{090CA81D-F801-4D0F-B038-43F3DF39B36C}" destId="{1E67256C-15D3-40B8-9D85-1D574B9443F0}" srcOrd="0" destOrd="0" presId="urn:microsoft.com/office/officeart/2005/8/layout/vList2"/>
    <dgm:cxn modelId="{E4B66DCA-1832-4B98-8832-547E9BC22B77}" srcId="{B17B5F71-4A47-4854-828F-06B2D9514777}" destId="{57C248A2-90A9-44E4-B296-C5313E372F20}" srcOrd="2" destOrd="0" parTransId="{5E7AC64E-D4DA-4DAE-8775-F82CC9E86E03}" sibTransId="{A483FF3D-C340-4767-BE27-12C6353E6D25}"/>
    <dgm:cxn modelId="{DEB97CD9-C8FA-4848-8BC5-D4E0BF4A0A1D}" srcId="{B17B5F71-4A47-4854-828F-06B2D9514777}" destId="{090CA81D-F801-4D0F-B038-43F3DF39B36C}" srcOrd="3" destOrd="0" parTransId="{C602AC9A-022F-44F0-9F80-EBED6CDD16F0}" sibTransId="{97511934-E314-4F12-A20E-CBFCFC3A900A}"/>
    <dgm:cxn modelId="{5398D9DA-E621-4BBF-879F-299694ABD199}" type="presOf" srcId="{8BFBF481-FD4B-45A5-9C90-C04280AA14CE}" destId="{06B687C0-9355-4BBD-BCDD-414E2D9A95DB}" srcOrd="0" destOrd="0" presId="urn:microsoft.com/office/officeart/2005/8/layout/vList2"/>
    <dgm:cxn modelId="{FEEBA6F8-C219-4D70-95DF-B824CED7B89C}" type="presOf" srcId="{B17B5F71-4A47-4854-828F-06B2D9514777}" destId="{252492B9-6412-46B6-94D1-23CFA2FCF0ED}" srcOrd="0" destOrd="0" presId="urn:microsoft.com/office/officeart/2005/8/layout/vList2"/>
    <dgm:cxn modelId="{7F0ECB35-0DA9-4571-8B54-8D8B9EA442E4}" type="presParOf" srcId="{252492B9-6412-46B6-94D1-23CFA2FCF0ED}" destId="{E0B122D3-C410-47E0-BB0B-FECDF2E4AA7F}" srcOrd="0" destOrd="0" presId="urn:microsoft.com/office/officeart/2005/8/layout/vList2"/>
    <dgm:cxn modelId="{E60A1420-1245-4C15-9EC7-4CDAB6B63795}" type="presParOf" srcId="{252492B9-6412-46B6-94D1-23CFA2FCF0ED}" destId="{7E80BDDA-5847-4939-ADE1-8B1BA0222D4D}" srcOrd="1" destOrd="0" presId="urn:microsoft.com/office/officeart/2005/8/layout/vList2"/>
    <dgm:cxn modelId="{00CC400E-D938-459A-843B-45225E0F4132}" type="presParOf" srcId="{252492B9-6412-46B6-94D1-23CFA2FCF0ED}" destId="{E82ACBE6-BDCD-4F3D-8F99-071B2FA059E9}" srcOrd="2" destOrd="0" presId="urn:microsoft.com/office/officeart/2005/8/layout/vList2"/>
    <dgm:cxn modelId="{21253C08-6E90-4D48-BAE5-C1B195C707BC}" type="presParOf" srcId="{252492B9-6412-46B6-94D1-23CFA2FCF0ED}" destId="{F57A86E8-CF22-4204-BA88-D91D2D6C3379}" srcOrd="3" destOrd="0" presId="urn:microsoft.com/office/officeart/2005/8/layout/vList2"/>
    <dgm:cxn modelId="{04FC5D67-802D-4068-BBBA-D063C944840C}" type="presParOf" srcId="{252492B9-6412-46B6-94D1-23CFA2FCF0ED}" destId="{D68A0D1F-8831-4A44-B1F3-9BDBEBF1C601}" srcOrd="4" destOrd="0" presId="urn:microsoft.com/office/officeart/2005/8/layout/vList2"/>
    <dgm:cxn modelId="{F51BC70E-F80F-43EF-8779-07A57778E486}" type="presParOf" srcId="{252492B9-6412-46B6-94D1-23CFA2FCF0ED}" destId="{D63ED831-5EA4-4B23-BBB8-2F1051703962}" srcOrd="5" destOrd="0" presId="urn:microsoft.com/office/officeart/2005/8/layout/vList2"/>
    <dgm:cxn modelId="{9F66E5CE-B398-4FD3-8BC5-E4C502390C78}" type="presParOf" srcId="{252492B9-6412-46B6-94D1-23CFA2FCF0ED}" destId="{1E67256C-15D3-40B8-9D85-1D574B9443F0}" srcOrd="6" destOrd="0" presId="urn:microsoft.com/office/officeart/2005/8/layout/vList2"/>
    <dgm:cxn modelId="{36C72183-066A-43B6-B594-D422BC15FAC2}" type="presParOf" srcId="{252492B9-6412-46B6-94D1-23CFA2FCF0ED}" destId="{4F842531-FED5-47DE-8C73-53C2F8275A81}" srcOrd="7" destOrd="0" presId="urn:microsoft.com/office/officeart/2005/8/layout/vList2"/>
    <dgm:cxn modelId="{7D91F273-0E26-4458-ACA3-183CE72C17E4}" type="presParOf" srcId="{252492B9-6412-46B6-94D1-23CFA2FCF0ED}" destId="{06B687C0-9355-4BBD-BCDD-414E2D9A95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F278ED6-7F0A-4036-92AA-F47953F896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13C51FC6-9FA2-4387-8863-526CB2013DBF}">
      <dgm:prSet/>
      <dgm:spPr/>
      <dgm:t>
        <a:bodyPr/>
        <a:lstStyle/>
        <a:p>
          <a:r>
            <a:rPr lang="de-DE" dirty="0"/>
            <a:t>Über Browser erreichbar</a:t>
          </a:r>
        </a:p>
      </dgm:t>
    </dgm:pt>
    <dgm:pt modelId="{6E797F3F-B61A-4D4A-BB16-22FFAA7BE947}" type="parTrans" cxnId="{CE0FDE24-D596-4A45-8E91-DA33FB3171BC}">
      <dgm:prSet/>
      <dgm:spPr/>
      <dgm:t>
        <a:bodyPr/>
        <a:lstStyle/>
        <a:p>
          <a:endParaRPr lang="de-DE"/>
        </a:p>
      </dgm:t>
    </dgm:pt>
    <dgm:pt modelId="{0E545232-4FA2-43BE-BE58-750B6C9C2CB5}" type="sibTrans" cxnId="{CE0FDE24-D596-4A45-8E91-DA33FB3171BC}">
      <dgm:prSet/>
      <dgm:spPr/>
      <dgm:t>
        <a:bodyPr/>
        <a:lstStyle/>
        <a:p>
          <a:endParaRPr lang="de-DE"/>
        </a:p>
      </dgm:t>
    </dgm:pt>
    <dgm:pt modelId="{21EF9786-6036-4F08-A49A-49A3F4556DA5}">
      <dgm:prSet/>
      <dgm:spPr/>
      <dgm:t>
        <a:bodyPr/>
        <a:lstStyle/>
        <a:p>
          <a:r>
            <a:rPr lang="de-DE"/>
            <a:t>Hostet Webseiten</a:t>
          </a:r>
        </a:p>
      </dgm:t>
    </dgm:pt>
    <dgm:pt modelId="{EC06B8C8-4570-4DD5-A990-7DF754BAD9F9}" type="parTrans" cxnId="{2DA0FA5C-9E37-4A3C-B149-496A033465B7}">
      <dgm:prSet/>
      <dgm:spPr/>
      <dgm:t>
        <a:bodyPr/>
        <a:lstStyle/>
        <a:p>
          <a:endParaRPr lang="de-DE"/>
        </a:p>
      </dgm:t>
    </dgm:pt>
    <dgm:pt modelId="{978E761F-9E77-4B50-9748-AE3BA090F6A0}" type="sibTrans" cxnId="{2DA0FA5C-9E37-4A3C-B149-496A033465B7}">
      <dgm:prSet/>
      <dgm:spPr/>
      <dgm:t>
        <a:bodyPr/>
        <a:lstStyle/>
        <a:p>
          <a:endParaRPr lang="de-DE"/>
        </a:p>
      </dgm:t>
    </dgm:pt>
    <dgm:pt modelId="{444FB244-8C53-4471-95FA-CF8641BBD1F0}">
      <dgm:prSet/>
      <dgm:spPr/>
      <dgm:t>
        <a:bodyPr/>
        <a:lstStyle/>
        <a:p>
          <a:r>
            <a:rPr lang="de-DE"/>
            <a:t>Livedaten</a:t>
          </a:r>
        </a:p>
      </dgm:t>
    </dgm:pt>
    <dgm:pt modelId="{A22B4054-3AEA-49E8-A006-F7EFA96D4A6F}" type="parTrans" cxnId="{136CCB2B-BABC-49D2-8E1A-2FFBCDFD486F}">
      <dgm:prSet/>
      <dgm:spPr/>
      <dgm:t>
        <a:bodyPr/>
        <a:lstStyle/>
        <a:p>
          <a:endParaRPr lang="de-DE"/>
        </a:p>
      </dgm:t>
    </dgm:pt>
    <dgm:pt modelId="{6D75CB30-AFEA-4D57-84E0-D7E9B5DF3853}" type="sibTrans" cxnId="{136CCB2B-BABC-49D2-8E1A-2FFBCDFD486F}">
      <dgm:prSet/>
      <dgm:spPr/>
      <dgm:t>
        <a:bodyPr/>
        <a:lstStyle/>
        <a:p>
          <a:endParaRPr lang="de-DE"/>
        </a:p>
      </dgm:t>
    </dgm:pt>
    <dgm:pt modelId="{8FA9D10C-B1DC-434C-B779-0D816536D3F5}">
      <dgm:prSet/>
      <dgm:spPr/>
      <dgm:t>
        <a:bodyPr/>
        <a:lstStyle/>
        <a:p>
          <a:r>
            <a:rPr lang="de-DE"/>
            <a:t>Kundenmenü</a:t>
          </a:r>
        </a:p>
      </dgm:t>
    </dgm:pt>
    <dgm:pt modelId="{00663D5E-F67D-47B7-9444-926096E5B0DF}" type="parTrans" cxnId="{8D59A2AD-9E14-4905-9183-16744D1A8E75}">
      <dgm:prSet/>
      <dgm:spPr/>
      <dgm:t>
        <a:bodyPr/>
        <a:lstStyle/>
        <a:p>
          <a:endParaRPr lang="de-DE"/>
        </a:p>
      </dgm:t>
    </dgm:pt>
    <dgm:pt modelId="{B24A97E9-EE57-46BB-8298-EA78ECE26F6F}" type="sibTrans" cxnId="{8D59A2AD-9E14-4905-9183-16744D1A8E75}">
      <dgm:prSet/>
      <dgm:spPr/>
      <dgm:t>
        <a:bodyPr/>
        <a:lstStyle/>
        <a:p>
          <a:endParaRPr lang="de-DE"/>
        </a:p>
      </dgm:t>
    </dgm:pt>
    <dgm:pt modelId="{3D8487E5-7A3A-4193-873A-CB5F62392546}">
      <dgm:prSet/>
      <dgm:spPr/>
      <dgm:t>
        <a:bodyPr/>
        <a:lstStyle/>
        <a:p>
          <a:r>
            <a:rPr lang="de-DE"/>
            <a:t>Herstellermenü</a:t>
          </a:r>
        </a:p>
      </dgm:t>
    </dgm:pt>
    <dgm:pt modelId="{1B1722F2-B614-4452-A277-475EB9F70F8A}" type="parTrans" cxnId="{27532056-53BB-48DD-8F84-193F0D0ED77B}">
      <dgm:prSet/>
      <dgm:spPr/>
      <dgm:t>
        <a:bodyPr/>
        <a:lstStyle/>
        <a:p>
          <a:endParaRPr lang="de-DE"/>
        </a:p>
      </dgm:t>
    </dgm:pt>
    <dgm:pt modelId="{248CB967-54F7-4563-9E7A-B9633E18CA5D}" type="sibTrans" cxnId="{27532056-53BB-48DD-8F84-193F0D0ED77B}">
      <dgm:prSet/>
      <dgm:spPr/>
      <dgm:t>
        <a:bodyPr/>
        <a:lstStyle/>
        <a:p>
          <a:endParaRPr lang="de-DE"/>
        </a:p>
      </dgm:t>
    </dgm:pt>
    <dgm:pt modelId="{4A916B60-6C20-4AD7-A714-85DEFBE053EC}" type="pres">
      <dgm:prSet presAssocID="{1F278ED6-7F0A-4036-92AA-F47953F896D6}" presName="linear" presStyleCnt="0">
        <dgm:presLayoutVars>
          <dgm:animLvl val="lvl"/>
          <dgm:resizeHandles val="exact"/>
        </dgm:presLayoutVars>
      </dgm:prSet>
      <dgm:spPr/>
    </dgm:pt>
    <dgm:pt modelId="{81B08550-9A59-4EAE-8E06-2C1EEF404F21}" type="pres">
      <dgm:prSet presAssocID="{13C51FC6-9FA2-4387-8863-526CB2013D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4F8DBC-BC17-450A-BDEC-50D49EC98265}" type="pres">
      <dgm:prSet presAssocID="{0E545232-4FA2-43BE-BE58-750B6C9C2CB5}" presName="spacer" presStyleCnt="0"/>
      <dgm:spPr/>
    </dgm:pt>
    <dgm:pt modelId="{AC83189D-3384-4DEE-97FE-564E0BEE364B}" type="pres">
      <dgm:prSet presAssocID="{21EF9786-6036-4F08-A49A-49A3F4556D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F6E863-36C5-4EA0-8C5F-DDA36A215B3C}" type="pres">
      <dgm:prSet presAssocID="{978E761F-9E77-4B50-9748-AE3BA090F6A0}" presName="spacer" presStyleCnt="0"/>
      <dgm:spPr/>
    </dgm:pt>
    <dgm:pt modelId="{D708D47F-C5FA-44CD-99A7-D2F5203A4E2A}" type="pres">
      <dgm:prSet presAssocID="{444FB244-8C53-4471-95FA-CF8641BBD1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168BA5-CB7B-4ADE-A17B-7EC6C7DB5077}" type="pres">
      <dgm:prSet presAssocID="{6D75CB30-AFEA-4D57-84E0-D7E9B5DF3853}" presName="spacer" presStyleCnt="0"/>
      <dgm:spPr/>
    </dgm:pt>
    <dgm:pt modelId="{5666E1D3-EF7A-4978-92C9-6272103FB284}" type="pres">
      <dgm:prSet presAssocID="{8FA9D10C-B1DC-434C-B779-0D816536D3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0AC7D3-F6BD-4699-8233-56446AD1A6B6}" type="pres">
      <dgm:prSet presAssocID="{B24A97E9-EE57-46BB-8298-EA78ECE26F6F}" presName="spacer" presStyleCnt="0"/>
      <dgm:spPr/>
    </dgm:pt>
    <dgm:pt modelId="{40689655-52DC-44B3-AFFA-0ED2E4246E24}" type="pres">
      <dgm:prSet presAssocID="{3D8487E5-7A3A-4193-873A-CB5F623925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0FDE24-D596-4A45-8E91-DA33FB3171BC}" srcId="{1F278ED6-7F0A-4036-92AA-F47953F896D6}" destId="{13C51FC6-9FA2-4387-8863-526CB2013DBF}" srcOrd="0" destOrd="0" parTransId="{6E797F3F-B61A-4D4A-BB16-22FFAA7BE947}" sibTransId="{0E545232-4FA2-43BE-BE58-750B6C9C2CB5}"/>
    <dgm:cxn modelId="{136CCB2B-BABC-49D2-8E1A-2FFBCDFD486F}" srcId="{1F278ED6-7F0A-4036-92AA-F47953F896D6}" destId="{444FB244-8C53-4471-95FA-CF8641BBD1F0}" srcOrd="2" destOrd="0" parTransId="{A22B4054-3AEA-49E8-A006-F7EFA96D4A6F}" sibTransId="{6D75CB30-AFEA-4D57-84E0-D7E9B5DF3853}"/>
    <dgm:cxn modelId="{2DA0FA5C-9E37-4A3C-B149-496A033465B7}" srcId="{1F278ED6-7F0A-4036-92AA-F47953F896D6}" destId="{21EF9786-6036-4F08-A49A-49A3F4556DA5}" srcOrd="1" destOrd="0" parTransId="{EC06B8C8-4570-4DD5-A990-7DF754BAD9F9}" sibTransId="{978E761F-9E77-4B50-9748-AE3BA090F6A0}"/>
    <dgm:cxn modelId="{25104D6C-7C2B-4FAF-A8E2-E7A47A25F0AD}" type="presOf" srcId="{21EF9786-6036-4F08-A49A-49A3F4556DA5}" destId="{AC83189D-3384-4DEE-97FE-564E0BEE364B}" srcOrd="0" destOrd="0" presId="urn:microsoft.com/office/officeart/2005/8/layout/vList2"/>
    <dgm:cxn modelId="{F9BC7571-BC28-4A20-B0A1-EA376B7AE5C5}" type="presOf" srcId="{8FA9D10C-B1DC-434C-B779-0D816536D3F5}" destId="{5666E1D3-EF7A-4978-92C9-6272103FB284}" srcOrd="0" destOrd="0" presId="urn:microsoft.com/office/officeart/2005/8/layout/vList2"/>
    <dgm:cxn modelId="{27532056-53BB-48DD-8F84-193F0D0ED77B}" srcId="{1F278ED6-7F0A-4036-92AA-F47953F896D6}" destId="{3D8487E5-7A3A-4193-873A-CB5F62392546}" srcOrd="4" destOrd="0" parTransId="{1B1722F2-B614-4452-A277-475EB9F70F8A}" sibTransId="{248CB967-54F7-4563-9E7A-B9633E18CA5D}"/>
    <dgm:cxn modelId="{4B1C22A2-FF61-4D3A-8259-98A28B76373D}" type="presOf" srcId="{13C51FC6-9FA2-4387-8863-526CB2013DBF}" destId="{81B08550-9A59-4EAE-8E06-2C1EEF404F21}" srcOrd="0" destOrd="0" presId="urn:microsoft.com/office/officeart/2005/8/layout/vList2"/>
    <dgm:cxn modelId="{0AC464AB-44E2-4F5E-8000-3220AE517FB2}" type="presOf" srcId="{1F278ED6-7F0A-4036-92AA-F47953F896D6}" destId="{4A916B60-6C20-4AD7-A714-85DEFBE053EC}" srcOrd="0" destOrd="0" presId="urn:microsoft.com/office/officeart/2005/8/layout/vList2"/>
    <dgm:cxn modelId="{8D59A2AD-9E14-4905-9183-16744D1A8E75}" srcId="{1F278ED6-7F0A-4036-92AA-F47953F896D6}" destId="{8FA9D10C-B1DC-434C-B779-0D816536D3F5}" srcOrd="3" destOrd="0" parTransId="{00663D5E-F67D-47B7-9444-926096E5B0DF}" sibTransId="{B24A97E9-EE57-46BB-8298-EA78ECE26F6F}"/>
    <dgm:cxn modelId="{3DDC3AC9-F7DB-402C-9BCE-83F4FD461ED9}" type="presOf" srcId="{444FB244-8C53-4471-95FA-CF8641BBD1F0}" destId="{D708D47F-C5FA-44CD-99A7-D2F5203A4E2A}" srcOrd="0" destOrd="0" presId="urn:microsoft.com/office/officeart/2005/8/layout/vList2"/>
    <dgm:cxn modelId="{3E3E8EFA-48D5-4268-873F-36328EBBB902}" type="presOf" srcId="{3D8487E5-7A3A-4193-873A-CB5F62392546}" destId="{40689655-52DC-44B3-AFFA-0ED2E4246E24}" srcOrd="0" destOrd="0" presId="urn:microsoft.com/office/officeart/2005/8/layout/vList2"/>
    <dgm:cxn modelId="{618EEFDA-39F5-47CF-B434-4D0A207D57E2}" type="presParOf" srcId="{4A916B60-6C20-4AD7-A714-85DEFBE053EC}" destId="{81B08550-9A59-4EAE-8E06-2C1EEF404F21}" srcOrd="0" destOrd="0" presId="urn:microsoft.com/office/officeart/2005/8/layout/vList2"/>
    <dgm:cxn modelId="{CA7FAA89-69CE-448B-8C9D-F890E4B200C1}" type="presParOf" srcId="{4A916B60-6C20-4AD7-A714-85DEFBE053EC}" destId="{0A4F8DBC-BC17-450A-BDEC-50D49EC98265}" srcOrd="1" destOrd="0" presId="urn:microsoft.com/office/officeart/2005/8/layout/vList2"/>
    <dgm:cxn modelId="{E331284F-BD22-4276-9385-4818330B74F6}" type="presParOf" srcId="{4A916B60-6C20-4AD7-A714-85DEFBE053EC}" destId="{AC83189D-3384-4DEE-97FE-564E0BEE364B}" srcOrd="2" destOrd="0" presId="urn:microsoft.com/office/officeart/2005/8/layout/vList2"/>
    <dgm:cxn modelId="{E2EDDC4A-8B90-4983-BA48-709B56BFDA60}" type="presParOf" srcId="{4A916B60-6C20-4AD7-A714-85DEFBE053EC}" destId="{5DF6E863-36C5-4EA0-8C5F-DDA36A215B3C}" srcOrd="3" destOrd="0" presId="urn:microsoft.com/office/officeart/2005/8/layout/vList2"/>
    <dgm:cxn modelId="{B9286353-9061-4F24-94E6-4B0A5835C7C5}" type="presParOf" srcId="{4A916B60-6C20-4AD7-A714-85DEFBE053EC}" destId="{D708D47F-C5FA-44CD-99A7-D2F5203A4E2A}" srcOrd="4" destOrd="0" presId="urn:microsoft.com/office/officeart/2005/8/layout/vList2"/>
    <dgm:cxn modelId="{EDCA4574-2B8D-4EAB-8422-9C1766D9EB43}" type="presParOf" srcId="{4A916B60-6C20-4AD7-A714-85DEFBE053EC}" destId="{83168BA5-CB7B-4ADE-A17B-7EC6C7DB5077}" srcOrd="5" destOrd="0" presId="urn:microsoft.com/office/officeart/2005/8/layout/vList2"/>
    <dgm:cxn modelId="{B989232D-DEA1-407A-A82D-55F80ED55AA1}" type="presParOf" srcId="{4A916B60-6C20-4AD7-A714-85DEFBE053EC}" destId="{5666E1D3-EF7A-4978-92C9-6272103FB284}" srcOrd="6" destOrd="0" presId="urn:microsoft.com/office/officeart/2005/8/layout/vList2"/>
    <dgm:cxn modelId="{A0E724DB-029D-4CC3-A611-97AA7BA4276C}" type="presParOf" srcId="{4A916B60-6C20-4AD7-A714-85DEFBE053EC}" destId="{E70AC7D3-F6BD-4699-8233-56446AD1A6B6}" srcOrd="7" destOrd="0" presId="urn:microsoft.com/office/officeart/2005/8/layout/vList2"/>
    <dgm:cxn modelId="{D508853F-6740-4994-BC26-E7815940486A}" type="presParOf" srcId="{4A916B60-6C20-4AD7-A714-85DEFBE053EC}" destId="{40689655-52DC-44B3-AFFA-0ED2E4246E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F278ED6-7F0A-4036-92AA-F47953F896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13C51FC6-9FA2-4387-8863-526CB2013DBF}">
      <dgm:prSet/>
      <dgm:spPr/>
      <dgm:t>
        <a:bodyPr/>
        <a:lstStyle/>
        <a:p>
          <a:r>
            <a:rPr lang="de-DE" dirty="0"/>
            <a:t>Über Browser erreichbar</a:t>
          </a:r>
        </a:p>
      </dgm:t>
    </dgm:pt>
    <dgm:pt modelId="{6E797F3F-B61A-4D4A-BB16-22FFAA7BE947}" type="parTrans" cxnId="{CE0FDE24-D596-4A45-8E91-DA33FB3171BC}">
      <dgm:prSet/>
      <dgm:spPr/>
      <dgm:t>
        <a:bodyPr/>
        <a:lstStyle/>
        <a:p>
          <a:endParaRPr lang="de-DE"/>
        </a:p>
      </dgm:t>
    </dgm:pt>
    <dgm:pt modelId="{0E545232-4FA2-43BE-BE58-750B6C9C2CB5}" type="sibTrans" cxnId="{CE0FDE24-D596-4A45-8E91-DA33FB3171BC}">
      <dgm:prSet/>
      <dgm:spPr/>
      <dgm:t>
        <a:bodyPr/>
        <a:lstStyle/>
        <a:p>
          <a:endParaRPr lang="de-DE"/>
        </a:p>
      </dgm:t>
    </dgm:pt>
    <dgm:pt modelId="{21EF9786-6036-4F08-A49A-49A3F4556DA5}">
      <dgm:prSet/>
      <dgm:spPr/>
      <dgm:t>
        <a:bodyPr/>
        <a:lstStyle/>
        <a:p>
          <a:r>
            <a:rPr lang="de-DE"/>
            <a:t>Hostet Webseiten</a:t>
          </a:r>
        </a:p>
      </dgm:t>
    </dgm:pt>
    <dgm:pt modelId="{EC06B8C8-4570-4DD5-A990-7DF754BAD9F9}" type="parTrans" cxnId="{2DA0FA5C-9E37-4A3C-B149-496A033465B7}">
      <dgm:prSet/>
      <dgm:spPr/>
      <dgm:t>
        <a:bodyPr/>
        <a:lstStyle/>
        <a:p>
          <a:endParaRPr lang="de-DE"/>
        </a:p>
      </dgm:t>
    </dgm:pt>
    <dgm:pt modelId="{978E761F-9E77-4B50-9748-AE3BA090F6A0}" type="sibTrans" cxnId="{2DA0FA5C-9E37-4A3C-B149-496A033465B7}">
      <dgm:prSet/>
      <dgm:spPr/>
      <dgm:t>
        <a:bodyPr/>
        <a:lstStyle/>
        <a:p>
          <a:endParaRPr lang="de-DE"/>
        </a:p>
      </dgm:t>
    </dgm:pt>
    <dgm:pt modelId="{444FB244-8C53-4471-95FA-CF8641BBD1F0}">
      <dgm:prSet/>
      <dgm:spPr/>
      <dgm:t>
        <a:bodyPr/>
        <a:lstStyle/>
        <a:p>
          <a:r>
            <a:rPr lang="de-DE"/>
            <a:t>Livedaten</a:t>
          </a:r>
        </a:p>
      </dgm:t>
    </dgm:pt>
    <dgm:pt modelId="{A22B4054-3AEA-49E8-A006-F7EFA96D4A6F}" type="parTrans" cxnId="{136CCB2B-BABC-49D2-8E1A-2FFBCDFD486F}">
      <dgm:prSet/>
      <dgm:spPr/>
      <dgm:t>
        <a:bodyPr/>
        <a:lstStyle/>
        <a:p>
          <a:endParaRPr lang="de-DE"/>
        </a:p>
      </dgm:t>
    </dgm:pt>
    <dgm:pt modelId="{6D75CB30-AFEA-4D57-84E0-D7E9B5DF3853}" type="sibTrans" cxnId="{136CCB2B-BABC-49D2-8E1A-2FFBCDFD486F}">
      <dgm:prSet/>
      <dgm:spPr/>
      <dgm:t>
        <a:bodyPr/>
        <a:lstStyle/>
        <a:p>
          <a:endParaRPr lang="de-DE"/>
        </a:p>
      </dgm:t>
    </dgm:pt>
    <dgm:pt modelId="{8FA9D10C-B1DC-434C-B779-0D816536D3F5}">
      <dgm:prSet/>
      <dgm:spPr/>
      <dgm:t>
        <a:bodyPr/>
        <a:lstStyle/>
        <a:p>
          <a:r>
            <a:rPr lang="de-DE"/>
            <a:t>Kundenmenü</a:t>
          </a:r>
        </a:p>
      </dgm:t>
    </dgm:pt>
    <dgm:pt modelId="{00663D5E-F67D-47B7-9444-926096E5B0DF}" type="parTrans" cxnId="{8D59A2AD-9E14-4905-9183-16744D1A8E75}">
      <dgm:prSet/>
      <dgm:spPr/>
      <dgm:t>
        <a:bodyPr/>
        <a:lstStyle/>
        <a:p>
          <a:endParaRPr lang="de-DE"/>
        </a:p>
      </dgm:t>
    </dgm:pt>
    <dgm:pt modelId="{B24A97E9-EE57-46BB-8298-EA78ECE26F6F}" type="sibTrans" cxnId="{8D59A2AD-9E14-4905-9183-16744D1A8E75}">
      <dgm:prSet/>
      <dgm:spPr/>
      <dgm:t>
        <a:bodyPr/>
        <a:lstStyle/>
        <a:p>
          <a:endParaRPr lang="de-DE"/>
        </a:p>
      </dgm:t>
    </dgm:pt>
    <dgm:pt modelId="{3D8487E5-7A3A-4193-873A-CB5F62392546}">
      <dgm:prSet/>
      <dgm:spPr/>
      <dgm:t>
        <a:bodyPr/>
        <a:lstStyle/>
        <a:p>
          <a:r>
            <a:rPr lang="de-DE"/>
            <a:t>Herstellermenü</a:t>
          </a:r>
        </a:p>
      </dgm:t>
    </dgm:pt>
    <dgm:pt modelId="{1B1722F2-B614-4452-A277-475EB9F70F8A}" type="parTrans" cxnId="{27532056-53BB-48DD-8F84-193F0D0ED77B}">
      <dgm:prSet/>
      <dgm:spPr/>
      <dgm:t>
        <a:bodyPr/>
        <a:lstStyle/>
        <a:p>
          <a:endParaRPr lang="de-DE"/>
        </a:p>
      </dgm:t>
    </dgm:pt>
    <dgm:pt modelId="{248CB967-54F7-4563-9E7A-B9633E18CA5D}" type="sibTrans" cxnId="{27532056-53BB-48DD-8F84-193F0D0ED77B}">
      <dgm:prSet/>
      <dgm:spPr/>
      <dgm:t>
        <a:bodyPr/>
        <a:lstStyle/>
        <a:p>
          <a:endParaRPr lang="de-DE"/>
        </a:p>
      </dgm:t>
    </dgm:pt>
    <dgm:pt modelId="{4A916B60-6C20-4AD7-A714-85DEFBE053EC}" type="pres">
      <dgm:prSet presAssocID="{1F278ED6-7F0A-4036-92AA-F47953F896D6}" presName="linear" presStyleCnt="0">
        <dgm:presLayoutVars>
          <dgm:animLvl val="lvl"/>
          <dgm:resizeHandles val="exact"/>
        </dgm:presLayoutVars>
      </dgm:prSet>
      <dgm:spPr/>
    </dgm:pt>
    <dgm:pt modelId="{81B08550-9A59-4EAE-8E06-2C1EEF404F21}" type="pres">
      <dgm:prSet presAssocID="{13C51FC6-9FA2-4387-8863-526CB2013D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4F8DBC-BC17-450A-BDEC-50D49EC98265}" type="pres">
      <dgm:prSet presAssocID="{0E545232-4FA2-43BE-BE58-750B6C9C2CB5}" presName="spacer" presStyleCnt="0"/>
      <dgm:spPr/>
    </dgm:pt>
    <dgm:pt modelId="{AC83189D-3384-4DEE-97FE-564E0BEE364B}" type="pres">
      <dgm:prSet presAssocID="{21EF9786-6036-4F08-A49A-49A3F4556D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F6E863-36C5-4EA0-8C5F-DDA36A215B3C}" type="pres">
      <dgm:prSet presAssocID="{978E761F-9E77-4B50-9748-AE3BA090F6A0}" presName="spacer" presStyleCnt="0"/>
      <dgm:spPr/>
    </dgm:pt>
    <dgm:pt modelId="{D708D47F-C5FA-44CD-99A7-D2F5203A4E2A}" type="pres">
      <dgm:prSet presAssocID="{444FB244-8C53-4471-95FA-CF8641BBD1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168BA5-CB7B-4ADE-A17B-7EC6C7DB5077}" type="pres">
      <dgm:prSet presAssocID="{6D75CB30-AFEA-4D57-84E0-D7E9B5DF3853}" presName="spacer" presStyleCnt="0"/>
      <dgm:spPr/>
    </dgm:pt>
    <dgm:pt modelId="{5666E1D3-EF7A-4978-92C9-6272103FB284}" type="pres">
      <dgm:prSet presAssocID="{8FA9D10C-B1DC-434C-B779-0D816536D3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0AC7D3-F6BD-4699-8233-56446AD1A6B6}" type="pres">
      <dgm:prSet presAssocID="{B24A97E9-EE57-46BB-8298-EA78ECE26F6F}" presName="spacer" presStyleCnt="0"/>
      <dgm:spPr/>
    </dgm:pt>
    <dgm:pt modelId="{40689655-52DC-44B3-AFFA-0ED2E4246E24}" type="pres">
      <dgm:prSet presAssocID="{3D8487E5-7A3A-4193-873A-CB5F623925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0FDE24-D596-4A45-8E91-DA33FB3171BC}" srcId="{1F278ED6-7F0A-4036-92AA-F47953F896D6}" destId="{13C51FC6-9FA2-4387-8863-526CB2013DBF}" srcOrd="0" destOrd="0" parTransId="{6E797F3F-B61A-4D4A-BB16-22FFAA7BE947}" sibTransId="{0E545232-4FA2-43BE-BE58-750B6C9C2CB5}"/>
    <dgm:cxn modelId="{136CCB2B-BABC-49D2-8E1A-2FFBCDFD486F}" srcId="{1F278ED6-7F0A-4036-92AA-F47953F896D6}" destId="{444FB244-8C53-4471-95FA-CF8641BBD1F0}" srcOrd="2" destOrd="0" parTransId="{A22B4054-3AEA-49E8-A006-F7EFA96D4A6F}" sibTransId="{6D75CB30-AFEA-4D57-84E0-D7E9B5DF3853}"/>
    <dgm:cxn modelId="{2DA0FA5C-9E37-4A3C-B149-496A033465B7}" srcId="{1F278ED6-7F0A-4036-92AA-F47953F896D6}" destId="{21EF9786-6036-4F08-A49A-49A3F4556DA5}" srcOrd="1" destOrd="0" parTransId="{EC06B8C8-4570-4DD5-A990-7DF754BAD9F9}" sibTransId="{978E761F-9E77-4B50-9748-AE3BA090F6A0}"/>
    <dgm:cxn modelId="{25104D6C-7C2B-4FAF-A8E2-E7A47A25F0AD}" type="presOf" srcId="{21EF9786-6036-4F08-A49A-49A3F4556DA5}" destId="{AC83189D-3384-4DEE-97FE-564E0BEE364B}" srcOrd="0" destOrd="0" presId="urn:microsoft.com/office/officeart/2005/8/layout/vList2"/>
    <dgm:cxn modelId="{F9BC7571-BC28-4A20-B0A1-EA376B7AE5C5}" type="presOf" srcId="{8FA9D10C-B1DC-434C-B779-0D816536D3F5}" destId="{5666E1D3-EF7A-4978-92C9-6272103FB284}" srcOrd="0" destOrd="0" presId="urn:microsoft.com/office/officeart/2005/8/layout/vList2"/>
    <dgm:cxn modelId="{27532056-53BB-48DD-8F84-193F0D0ED77B}" srcId="{1F278ED6-7F0A-4036-92AA-F47953F896D6}" destId="{3D8487E5-7A3A-4193-873A-CB5F62392546}" srcOrd="4" destOrd="0" parTransId="{1B1722F2-B614-4452-A277-475EB9F70F8A}" sibTransId="{248CB967-54F7-4563-9E7A-B9633E18CA5D}"/>
    <dgm:cxn modelId="{4B1C22A2-FF61-4D3A-8259-98A28B76373D}" type="presOf" srcId="{13C51FC6-9FA2-4387-8863-526CB2013DBF}" destId="{81B08550-9A59-4EAE-8E06-2C1EEF404F21}" srcOrd="0" destOrd="0" presId="urn:microsoft.com/office/officeart/2005/8/layout/vList2"/>
    <dgm:cxn modelId="{0AC464AB-44E2-4F5E-8000-3220AE517FB2}" type="presOf" srcId="{1F278ED6-7F0A-4036-92AA-F47953F896D6}" destId="{4A916B60-6C20-4AD7-A714-85DEFBE053EC}" srcOrd="0" destOrd="0" presId="urn:microsoft.com/office/officeart/2005/8/layout/vList2"/>
    <dgm:cxn modelId="{8D59A2AD-9E14-4905-9183-16744D1A8E75}" srcId="{1F278ED6-7F0A-4036-92AA-F47953F896D6}" destId="{8FA9D10C-B1DC-434C-B779-0D816536D3F5}" srcOrd="3" destOrd="0" parTransId="{00663D5E-F67D-47B7-9444-926096E5B0DF}" sibTransId="{B24A97E9-EE57-46BB-8298-EA78ECE26F6F}"/>
    <dgm:cxn modelId="{3DDC3AC9-F7DB-402C-9BCE-83F4FD461ED9}" type="presOf" srcId="{444FB244-8C53-4471-95FA-CF8641BBD1F0}" destId="{D708D47F-C5FA-44CD-99A7-D2F5203A4E2A}" srcOrd="0" destOrd="0" presId="urn:microsoft.com/office/officeart/2005/8/layout/vList2"/>
    <dgm:cxn modelId="{3E3E8EFA-48D5-4268-873F-36328EBBB902}" type="presOf" srcId="{3D8487E5-7A3A-4193-873A-CB5F62392546}" destId="{40689655-52DC-44B3-AFFA-0ED2E4246E24}" srcOrd="0" destOrd="0" presId="urn:microsoft.com/office/officeart/2005/8/layout/vList2"/>
    <dgm:cxn modelId="{618EEFDA-39F5-47CF-B434-4D0A207D57E2}" type="presParOf" srcId="{4A916B60-6C20-4AD7-A714-85DEFBE053EC}" destId="{81B08550-9A59-4EAE-8E06-2C1EEF404F21}" srcOrd="0" destOrd="0" presId="urn:microsoft.com/office/officeart/2005/8/layout/vList2"/>
    <dgm:cxn modelId="{CA7FAA89-69CE-448B-8C9D-F890E4B200C1}" type="presParOf" srcId="{4A916B60-6C20-4AD7-A714-85DEFBE053EC}" destId="{0A4F8DBC-BC17-450A-BDEC-50D49EC98265}" srcOrd="1" destOrd="0" presId="urn:microsoft.com/office/officeart/2005/8/layout/vList2"/>
    <dgm:cxn modelId="{E331284F-BD22-4276-9385-4818330B74F6}" type="presParOf" srcId="{4A916B60-6C20-4AD7-A714-85DEFBE053EC}" destId="{AC83189D-3384-4DEE-97FE-564E0BEE364B}" srcOrd="2" destOrd="0" presId="urn:microsoft.com/office/officeart/2005/8/layout/vList2"/>
    <dgm:cxn modelId="{E2EDDC4A-8B90-4983-BA48-709B56BFDA60}" type="presParOf" srcId="{4A916B60-6C20-4AD7-A714-85DEFBE053EC}" destId="{5DF6E863-36C5-4EA0-8C5F-DDA36A215B3C}" srcOrd="3" destOrd="0" presId="urn:microsoft.com/office/officeart/2005/8/layout/vList2"/>
    <dgm:cxn modelId="{B9286353-9061-4F24-94E6-4B0A5835C7C5}" type="presParOf" srcId="{4A916B60-6C20-4AD7-A714-85DEFBE053EC}" destId="{D708D47F-C5FA-44CD-99A7-D2F5203A4E2A}" srcOrd="4" destOrd="0" presId="urn:microsoft.com/office/officeart/2005/8/layout/vList2"/>
    <dgm:cxn modelId="{EDCA4574-2B8D-4EAB-8422-9C1766D9EB43}" type="presParOf" srcId="{4A916B60-6C20-4AD7-A714-85DEFBE053EC}" destId="{83168BA5-CB7B-4ADE-A17B-7EC6C7DB5077}" srcOrd="5" destOrd="0" presId="urn:microsoft.com/office/officeart/2005/8/layout/vList2"/>
    <dgm:cxn modelId="{B989232D-DEA1-407A-A82D-55F80ED55AA1}" type="presParOf" srcId="{4A916B60-6C20-4AD7-A714-85DEFBE053EC}" destId="{5666E1D3-EF7A-4978-92C9-6272103FB284}" srcOrd="6" destOrd="0" presId="urn:microsoft.com/office/officeart/2005/8/layout/vList2"/>
    <dgm:cxn modelId="{A0E724DB-029D-4CC3-A611-97AA7BA4276C}" type="presParOf" srcId="{4A916B60-6C20-4AD7-A714-85DEFBE053EC}" destId="{E70AC7D3-F6BD-4699-8233-56446AD1A6B6}" srcOrd="7" destOrd="0" presId="urn:microsoft.com/office/officeart/2005/8/layout/vList2"/>
    <dgm:cxn modelId="{D508853F-6740-4994-BC26-E7815940486A}" type="presParOf" srcId="{4A916B60-6C20-4AD7-A714-85DEFBE053EC}" destId="{40689655-52DC-44B3-AFFA-0ED2E4246E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D1E0C-5F50-490A-9289-E1AE26F7AB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44038A37-F266-49C4-8715-E303D7BFE236}">
      <dgm:prSet/>
      <dgm:spPr/>
      <dgm:t>
        <a:bodyPr/>
        <a:lstStyle/>
        <a:p>
          <a:r>
            <a:rPr lang="de-DE"/>
            <a:t>Elektrokart für den Kart-Slalom</a:t>
          </a:r>
        </a:p>
      </dgm:t>
    </dgm:pt>
    <dgm:pt modelId="{62675039-A704-4E47-B884-F644C454A8C4}" type="parTrans" cxnId="{F9C02369-4853-4E58-982E-662D306F8328}">
      <dgm:prSet/>
      <dgm:spPr/>
      <dgm:t>
        <a:bodyPr/>
        <a:lstStyle/>
        <a:p>
          <a:endParaRPr lang="de-DE"/>
        </a:p>
      </dgm:t>
    </dgm:pt>
    <dgm:pt modelId="{11E1F4A0-7754-4733-91C9-51637C5EC67D}" type="sibTrans" cxnId="{F9C02369-4853-4E58-982E-662D306F8328}">
      <dgm:prSet/>
      <dgm:spPr/>
      <dgm:t>
        <a:bodyPr/>
        <a:lstStyle/>
        <a:p>
          <a:endParaRPr lang="de-DE"/>
        </a:p>
      </dgm:t>
    </dgm:pt>
    <dgm:pt modelId="{4191E7A9-75AE-474F-AE84-C16E7843AF92}">
      <dgm:prSet/>
      <dgm:spPr/>
      <dgm:t>
        <a:bodyPr/>
        <a:lstStyle/>
        <a:p>
          <a:r>
            <a:rPr lang="de-DE"/>
            <a:t>60V Batterie mit 48V Ausgang</a:t>
          </a:r>
        </a:p>
      </dgm:t>
    </dgm:pt>
    <dgm:pt modelId="{FA449395-5559-401A-92C8-850ABCFDA545}" type="parTrans" cxnId="{1A75E7CE-81C1-49D8-9617-BE0054B10CCF}">
      <dgm:prSet/>
      <dgm:spPr/>
      <dgm:t>
        <a:bodyPr/>
        <a:lstStyle/>
        <a:p>
          <a:endParaRPr lang="de-DE"/>
        </a:p>
      </dgm:t>
    </dgm:pt>
    <dgm:pt modelId="{E9FB0C39-F49E-4162-A480-5526DFD90B0A}" type="sibTrans" cxnId="{1A75E7CE-81C1-49D8-9617-BE0054B10CCF}">
      <dgm:prSet/>
      <dgm:spPr/>
      <dgm:t>
        <a:bodyPr/>
        <a:lstStyle/>
        <a:p>
          <a:endParaRPr lang="de-DE"/>
        </a:p>
      </dgm:t>
    </dgm:pt>
    <dgm:pt modelId="{929607BF-CCC7-4C8F-8CF4-D7048D536FC7}">
      <dgm:prSet/>
      <dgm:spPr/>
      <dgm:t>
        <a:bodyPr/>
        <a:lstStyle/>
        <a:p>
          <a:r>
            <a:rPr lang="de-DE"/>
            <a:t>Elektromotor bis 9KW Leistung</a:t>
          </a:r>
        </a:p>
      </dgm:t>
    </dgm:pt>
    <dgm:pt modelId="{128CCBB5-30E9-48F6-B1FE-069DC4CA04FE}" type="parTrans" cxnId="{BD345F42-2394-4E34-AE6A-1C194BD7A0EB}">
      <dgm:prSet/>
      <dgm:spPr/>
      <dgm:t>
        <a:bodyPr/>
        <a:lstStyle/>
        <a:p>
          <a:endParaRPr lang="de-DE"/>
        </a:p>
      </dgm:t>
    </dgm:pt>
    <dgm:pt modelId="{CD09D0EC-EE43-4EC1-88C5-41DD81F30D3B}" type="sibTrans" cxnId="{BD345F42-2394-4E34-AE6A-1C194BD7A0EB}">
      <dgm:prSet/>
      <dgm:spPr/>
      <dgm:t>
        <a:bodyPr/>
        <a:lstStyle/>
        <a:p>
          <a:endParaRPr lang="de-DE"/>
        </a:p>
      </dgm:t>
    </dgm:pt>
    <dgm:pt modelId="{5F445FDF-6592-4107-B971-D7F89E8A1A58}">
      <dgm:prSet/>
      <dgm:spPr/>
      <dgm:t>
        <a:bodyPr/>
        <a:lstStyle/>
        <a:p>
          <a:r>
            <a:rPr lang="de-DE"/>
            <a:t>Steuergerät zur Leistungsregelung (VCU)</a:t>
          </a:r>
        </a:p>
      </dgm:t>
    </dgm:pt>
    <dgm:pt modelId="{572E437A-CBD9-407A-9047-C7B61D8AA1E5}" type="parTrans" cxnId="{E164BB61-45EB-4A94-86DB-2B074CD2DC0A}">
      <dgm:prSet/>
      <dgm:spPr/>
      <dgm:t>
        <a:bodyPr/>
        <a:lstStyle/>
        <a:p>
          <a:endParaRPr lang="de-DE"/>
        </a:p>
      </dgm:t>
    </dgm:pt>
    <dgm:pt modelId="{05802683-8775-4602-B6D3-08C2A0C01B89}" type="sibTrans" cxnId="{E164BB61-45EB-4A94-86DB-2B074CD2DC0A}">
      <dgm:prSet/>
      <dgm:spPr/>
      <dgm:t>
        <a:bodyPr/>
        <a:lstStyle/>
        <a:p>
          <a:endParaRPr lang="de-DE"/>
        </a:p>
      </dgm:t>
    </dgm:pt>
    <dgm:pt modelId="{8749BB3B-8DFF-4CF6-8ABC-6291DE413DF9}" type="pres">
      <dgm:prSet presAssocID="{DA7D1E0C-5F50-490A-9289-E1AE26F7ABC7}" presName="linear" presStyleCnt="0">
        <dgm:presLayoutVars>
          <dgm:animLvl val="lvl"/>
          <dgm:resizeHandles val="exact"/>
        </dgm:presLayoutVars>
      </dgm:prSet>
      <dgm:spPr/>
    </dgm:pt>
    <dgm:pt modelId="{575A144B-4F4A-49E5-A332-F541985E858E}" type="pres">
      <dgm:prSet presAssocID="{44038A37-F266-49C4-8715-E303D7BFE2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9F7206-92A5-4B95-9A3F-D4C18F117645}" type="pres">
      <dgm:prSet presAssocID="{11E1F4A0-7754-4733-91C9-51637C5EC67D}" presName="spacer" presStyleCnt="0"/>
      <dgm:spPr/>
    </dgm:pt>
    <dgm:pt modelId="{C040E63D-B894-4297-8002-C5F1E333DF6B}" type="pres">
      <dgm:prSet presAssocID="{4191E7A9-75AE-474F-AE84-C16E7843AF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878F80-13E5-41E7-A220-2351DAB7F59D}" type="pres">
      <dgm:prSet presAssocID="{E9FB0C39-F49E-4162-A480-5526DFD90B0A}" presName="spacer" presStyleCnt="0"/>
      <dgm:spPr/>
    </dgm:pt>
    <dgm:pt modelId="{89A1CB52-FD00-45CE-9826-1D2AE4945A80}" type="pres">
      <dgm:prSet presAssocID="{929607BF-CCC7-4C8F-8CF4-D7048D536F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CBA382-C5A9-436E-A0DB-11006A9812E2}" type="pres">
      <dgm:prSet presAssocID="{CD09D0EC-EE43-4EC1-88C5-41DD81F30D3B}" presName="spacer" presStyleCnt="0"/>
      <dgm:spPr/>
    </dgm:pt>
    <dgm:pt modelId="{FCB994E9-2DCB-462B-AD53-582038A98840}" type="pres">
      <dgm:prSet presAssocID="{5F445FDF-6592-4107-B971-D7F89E8A1A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33E231-3A21-4E26-B050-8265CB22D4AE}" type="presOf" srcId="{44038A37-F266-49C4-8715-E303D7BFE236}" destId="{575A144B-4F4A-49E5-A332-F541985E858E}" srcOrd="0" destOrd="0" presId="urn:microsoft.com/office/officeart/2005/8/layout/vList2"/>
    <dgm:cxn modelId="{E164BB61-45EB-4A94-86DB-2B074CD2DC0A}" srcId="{DA7D1E0C-5F50-490A-9289-E1AE26F7ABC7}" destId="{5F445FDF-6592-4107-B971-D7F89E8A1A58}" srcOrd="3" destOrd="0" parTransId="{572E437A-CBD9-407A-9047-C7B61D8AA1E5}" sibTransId="{05802683-8775-4602-B6D3-08C2A0C01B89}"/>
    <dgm:cxn modelId="{BD345F42-2394-4E34-AE6A-1C194BD7A0EB}" srcId="{DA7D1E0C-5F50-490A-9289-E1AE26F7ABC7}" destId="{929607BF-CCC7-4C8F-8CF4-D7048D536FC7}" srcOrd="2" destOrd="0" parTransId="{128CCBB5-30E9-48F6-B1FE-069DC4CA04FE}" sibTransId="{CD09D0EC-EE43-4EC1-88C5-41DD81F30D3B}"/>
    <dgm:cxn modelId="{F9C02369-4853-4E58-982E-662D306F8328}" srcId="{DA7D1E0C-5F50-490A-9289-E1AE26F7ABC7}" destId="{44038A37-F266-49C4-8715-E303D7BFE236}" srcOrd="0" destOrd="0" parTransId="{62675039-A704-4E47-B884-F644C454A8C4}" sibTransId="{11E1F4A0-7754-4733-91C9-51637C5EC67D}"/>
    <dgm:cxn modelId="{9B8BC476-93D4-45A9-B8F4-323FB4504100}" type="presOf" srcId="{5F445FDF-6592-4107-B971-D7F89E8A1A58}" destId="{FCB994E9-2DCB-462B-AD53-582038A98840}" srcOrd="0" destOrd="0" presId="urn:microsoft.com/office/officeart/2005/8/layout/vList2"/>
    <dgm:cxn modelId="{1883FF89-AA74-475A-915F-BC94BD27B2FA}" type="presOf" srcId="{4191E7A9-75AE-474F-AE84-C16E7843AF92}" destId="{C040E63D-B894-4297-8002-C5F1E333DF6B}" srcOrd="0" destOrd="0" presId="urn:microsoft.com/office/officeart/2005/8/layout/vList2"/>
    <dgm:cxn modelId="{7D24CB9E-3A23-4A9E-9774-817C7D9A57E7}" type="presOf" srcId="{929607BF-CCC7-4C8F-8CF4-D7048D536FC7}" destId="{89A1CB52-FD00-45CE-9826-1D2AE4945A80}" srcOrd="0" destOrd="0" presId="urn:microsoft.com/office/officeart/2005/8/layout/vList2"/>
    <dgm:cxn modelId="{C41B01BA-E5BC-4A8E-85E5-630736A5BC31}" type="presOf" srcId="{DA7D1E0C-5F50-490A-9289-E1AE26F7ABC7}" destId="{8749BB3B-8DFF-4CF6-8ABC-6291DE413DF9}" srcOrd="0" destOrd="0" presId="urn:microsoft.com/office/officeart/2005/8/layout/vList2"/>
    <dgm:cxn modelId="{1A75E7CE-81C1-49D8-9617-BE0054B10CCF}" srcId="{DA7D1E0C-5F50-490A-9289-E1AE26F7ABC7}" destId="{4191E7A9-75AE-474F-AE84-C16E7843AF92}" srcOrd="1" destOrd="0" parTransId="{FA449395-5559-401A-92C8-850ABCFDA545}" sibTransId="{E9FB0C39-F49E-4162-A480-5526DFD90B0A}"/>
    <dgm:cxn modelId="{AE7145D7-8A29-4CC9-AACE-1D55DD166D12}" type="presParOf" srcId="{8749BB3B-8DFF-4CF6-8ABC-6291DE413DF9}" destId="{575A144B-4F4A-49E5-A332-F541985E858E}" srcOrd="0" destOrd="0" presId="urn:microsoft.com/office/officeart/2005/8/layout/vList2"/>
    <dgm:cxn modelId="{93417539-D322-4C1F-AB3B-ED327B31E4D9}" type="presParOf" srcId="{8749BB3B-8DFF-4CF6-8ABC-6291DE413DF9}" destId="{EC9F7206-92A5-4B95-9A3F-D4C18F117645}" srcOrd="1" destOrd="0" presId="urn:microsoft.com/office/officeart/2005/8/layout/vList2"/>
    <dgm:cxn modelId="{50626FFC-F251-4082-A332-C2C6C7D8DB9C}" type="presParOf" srcId="{8749BB3B-8DFF-4CF6-8ABC-6291DE413DF9}" destId="{C040E63D-B894-4297-8002-C5F1E333DF6B}" srcOrd="2" destOrd="0" presId="urn:microsoft.com/office/officeart/2005/8/layout/vList2"/>
    <dgm:cxn modelId="{86EA4B4C-F01E-49FA-9039-8E3E8A0F7A20}" type="presParOf" srcId="{8749BB3B-8DFF-4CF6-8ABC-6291DE413DF9}" destId="{C0878F80-13E5-41E7-A220-2351DAB7F59D}" srcOrd="3" destOrd="0" presId="urn:microsoft.com/office/officeart/2005/8/layout/vList2"/>
    <dgm:cxn modelId="{28D78928-2480-4986-AB7E-04E3177C295E}" type="presParOf" srcId="{8749BB3B-8DFF-4CF6-8ABC-6291DE413DF9}" destId="{89A1CB52-FD00-45CE-9826-1D2AE4945A80}" srcOrd="4" destOrd="0" presId="urn:microsoft.com/office/officeart/2005/8/layout/vList2"/>
    <dgm:cxn modelId="{67714D78-EB90-4C6C-AF71-D3BA7F34E530}" type="presParOf" srcId="{8749BB3B-8DFF-4CF6-8ABC-6291DE413DF9}" destId="{66CBA382-C5A9-436E-A0DB-11006A9812E2}" srcOrd="5" destOrd="0" presId="urn:microsoft.com/office/officeart/2005/8/layout/vList2"/>
    <dgm:cxn modelId="{FE72F537-F505-4785-BAD4-795D948E1E7D}" type="presParOf" srcId="{8749BB3B-8DFF-4CF6-8ABC-6291DE413DF9}" destId="{FCB994E9-2DCB-462B-AD53-582038A988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F278ED6-7F0A-4036-92AA-F47953F896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13C51FC6-9FA2-4387-8863-526CB2013DBF}">
      <dgm:prSet/>
      <dgm:spPr/>
      <dgm:t>
        <a:bodyPr/>
        <a:lstStyle/>
        <a:p>
          <a:r>
            <a:rPr lang="de-DE" dirty="0"/>
            <a:t>Über Browser erreichbar</a:t>
          </a:r>
        </a:p>
      </dgm:t>
    </dgm:pt>
    <dgm:pt modelId="{6E797F3F-B61A-4D4A-BB16-22FFAA7BE947}" type="parTrans" cxnId="{CE0FDE24-D596-4A45-8E91-DA33FB3171BC}">
      <dgm:prSet/>
      <dgm:spPr/>
      <dgm:t>
        <a:bodyPr/>
        <a:lstStyle/>
        <a:p>
          <a:endParaRPr lang="de-DE"/>
        </a:p>
      </dgm:t>
    </dgm:pt>
    <dgm:pt modelId="{0E545232-4FA2-43BE-BE58-750B6C9C2CB5}" type="sibTrans" cxnId="{CE0FDE24-D596-4A45-8E91-DA33FB3171BC}">
      <dgm:prSet/>
      <dgm:spPr/>
      <dgm:t>
        <a:bodyPr/>
        <a:lstStyle/>
        <a:p>
          <a:endParaRPr lang="de-DE"/>
        </a:p>
      </dgm:t>
    </dgm:pt>
    <dgm:pt modelId="{21EF9786-6036-4F08-A49A-49A3F4556DA5}">
      <dgm:prSet/>
      <dgm:spPr/>
      <dgm:t>
        <a:bodyPr/>
        <a:lstStyle/>
        <a:p>
          <a:r>
            <a:rPr lang="de-DE"/>
            <a:t>Hostet Webseiten</a:t>
          </a:r>
        </a:p>
      </dgm:t>
    </dgm:pt>
    <dgm:pt modelId="{EC06B8C8-4570-4DD5-A990-7DF754BAD9F9}" type="parTrans" cxnId="{2DA0FA5C-9E37-4A3C-B149-496A033465B7}">
      <dgm:prSet/>
      <dgm:spPr/>
      <dgm:t>
        <a:bodyPr/>
        <a:lstStyle/>
        <a:p>
          <a:endParaRPr lang="de-DE"/>
        </a:p>
      </dgm:t>
    </dgm:pt>
    <dgm:pt modelId="{978E761F-9E77-4B50-9748-AE3BA090F6A0}" type="sibTrans" cxnId="{2DA0FA5C-9E37-4A3C-B149-496A033465B7}">
      <dgm:prSet/>
      <dgm:spPr/>
      <dgm:t>
        <a:bodyPr/>
        <a:lstStyle/>
        <a:p>
          <a:endParaRPr lang="de-DE"/>
        </a:p>
      </dgm:t>
    </dgm:pt>
    <dgm:pt modelId="{444FB244-8C53-4471-95FA-CF8641BBD1F0}">
      <dgm:prSet/>
      <dgm:spPr/>
      <dgm:t>
        <a:bodyPr/>
        <a:lstStyle/>
        <a:p>
          <a:r>
            <a:rPr lang="de-DE"/>
            <a:t>Livedaten</a:t>
          </a:r>
        </a:p>
      </dgm:t>
    </dgm:pt>
    <dgm:pt modelId="{A22B4054-3AEA-49E8-A006-F7EFA96D4A6F}" type="parTrans" cxnId="{136CCB2B-BABC-49D2-8E1A-2FFBCDFD486F}">
      <dgm:prSet/>
      <dgm:spPr/>
      <dgm:t>
        <a:bodyPr/>
        <a:lstStyle/>
        <a:p>
          <a:endParaRPr lang="de-DE"/>
        </a:p>
      </dgm:t>
    </dgm:pt>
    <dgm:pt modelId="{6D75CB30-AFEA-4D57-84E0-D7E9B5DF3853}" type="sibTrans" cxnId="{136CCB2B-BABC-49D2-8E1A-2FFBCDFD486F}">
      <dgm:prSet/>
      <dgm:spPr/>
      <dgm:t>
        <a:bodyPr/>
        <a:lstStyle/>
        <a:p>
          <a:endParaRPr lang="de-DE"/>
        </a:p>
      </dgm:t>
    </dgm:pt>
    <dgm:pt modelId="{8FA9D10C-B1DC-434C-B779-0D816536D3F5}">
      <dgm:prSet/>
      <dgm:spPr/>
      <dgm:t>
        <a:bodyPr/>
        <a:lstStyle/>
        <a:p>
          <a:r>
            <a:rPr lang="de-DE"/>
            <a:t>Kundenmenü</a:t>
          </a:r>
        </a:p>
      </dgm:t>
    </dgm:pt>
    <dgm:pt modelId="{00663D5E-F67D-47B7-9444-926096E5B0DF}" type="parTrans" cxnId="{8D59A2AD-9E14-4905-9183-16744D1A8E75}">
      <dgm:prSet/>
      <dgm:spPr/>
      <dgm:t>
        <a:bodyPr/>
        <a:lstStyle/>
        <a:p>
          <a:endParaRPr lang="de-DE"/>
        </a:p>
      </dgm:t>
    </dgm:pt>
    <dgm:pt modelId="{B24A97E9-EE57-46BB-8298-EA78ECE26F6F}" type="sibTrans" cxnId="{8D59A2AD-9E14-4905-9183-16744D1A8E75}">
      <dgm:prSet/>
      <dgm:spPr/>
      <dgm:t>
        <a:bodyPr/>
        <a:lstStyle/>
        <a:p>
          <a:endParaRPr lang="de-DE"/>
        </a:p>
      </dgm:t>
    </dgm:pt>
    <dgm:pt modelId="{3D8487E5-7A3A-4193-873A-CB5F62392546}">
      <dgm:prSet/>
      <dgm:spPr/>
      <dgm:t>
        <a:bodyPr/>
        <a:lstStyle/>
        <a:p>
          <a:r>
            <a:rPr lang="de-DE"/>
            <a:t>Herstellermenü</a:t>
          </a:r>
        </a:p>
      </dgm:t>
    </dgm:pt>
    <dgm:pt modelId="{1B1722F2-B614-4452-A277-475EB9F70F8A}" type="parTrans" cxnId="{27532056-53BB-48DD-8F84-193F0D0ED77B}">
      <dgm:prSet/>
      <dgm:spPr/>
      <dgm:t>
        <a:bodyPr/>
        <a:lstStyle/>
        <a:p>
          <a:endParaRPr lang="de-DE"/>
        </a:p>
      </dgm:t>
    </dgm:pt>
    <dgm:pt modelId="{248CB967-54F7-4563-9E7A-B9633E18CA5D}" type="sibTrans" cxnId="{27532056-53BB-48DD-8F84-193F0D0ED77B}">
      <dgm:prSet/>
      <dgm:spPr/>
      <dgm:t>
        <a:bodyPr/>
        <a:lstStyle/>
        <a:p>
          <a:endParaRPr lang="de-DE"/>
        </a:p>
      </dgm:t>
    </dgm:pt>
    <dgm:pt modelId="{4A916B60-6C20-4AD7-A714-85DEFBE053EC}" type="pres">
      <dgm:prSet presAssocID="{1F278ED6-7F0A-4036-92AA-F47953F896D6}" presName="linear" presStyleCnt="0">
        <dgm:presLayoutVars>
          <dgm:animLvl val="lvl"/>
          <dgm:resizeHandles val="exact"/>
        </dgm:presLayoutVars>
      </dgm:prSet>
      <dgm:spPr/>
    </dgm:pt>
    <dgm:pt modelId="{81B08550-9A59-4EAE-8E06-2C1EEF404F21}" type="pres">
      <dgm:prSet presAssocID="{13C51FC6-9FA2-4387-8863-526CB2013D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4F8DBC-BC17-450A-BDEC-50D49EC98265}" type="pres">
      <dgm:prSet presAssocID="{0E545232-4FA2-43BE-BE58-750B6C9C2CB5}" presName="spacer" presStyleCnt="0"/>
      <dgm:spPr/>
    </dgm:pt>
    <dgm:pt modelId="{AC83189D-3384-4DEE-97FE-564E0BEE364B}" type="pres">
      <dgm:prSet presAssocID="{21EF9786-6036-4F08-A49A-49A3F4556D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F6E863-36C5-4EA0-8C5F-DDA36A215B3C}" type="pres">
      <dgm:prSet presAssocID="{978E761F-9E77-4B50-9748-AE3BA090F6A0}" presName="spacer" presStyleCnt="0"/>
      <dgm:spPr/>
    </dgm:pt>
    <dgm:pt modelId="{D708D47F-C5FA-44CD-99A7-D2F5203A4E2A}" type="pres">
      <dgm:prSet presAssocID="{444FB244-8C53-4471-95FA-CF8641BBD1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168BA5-CB7B-4ADE-A17B-7EC6C7DB5077}" type="pres">
      <dgm:prSet presAssocID="{6D75CB30-AFEA-4D57-84E0-D7E9B5DF3853}" presName="spacer" presStyleCnt="0"/>
      <dgm:spPr/>
    </dgm:pt>
    <dgm:pt modelId="{5666E1D3-EF7A-4978-92C9-6272103FB284}" type="pres">
      <dgm:prSet presAssocID="{8FA9D10C-B1DC-434C-B779-0D816536D3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0AC7D3-F6BD-4699-8233-56446AD1A6B6}" type="pres">
      <dgm:prSet presAssocID="{B24A97E9-EE57-46BB-8298-EA78ECE26F6F}" presName="spacer" presStyleCnt="0"/>
      <dgm:spPr/>
    </dgm:pt>
    <dgm:pt modelId="{40689655-52DC-44B3-AFFA-0ED2E4246E24}" type="pres">
      <dgm:prSet presAssocID="{3D8487E5-7A3A-4193-873A-CB5F623925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0FDE24-D596-4A45-8E91-DA33FB3171BC}" srcId="{1F278ED6-7F0A-4036-92AA-F47953F896D6}" destId="{13C51FC6-9FA2-4387-8863-526CB2013DBF}" srcOrd="0" destOrd="0" parTransId="{6E797F3F-B61A-4D4A-BB16-22FFAA7BE947}" sibTransId="{0E545232-4FA2-43BE-BE58-750B6C9C2CB5}"/>
    <dgm:cxn modelId="{136CCB2B-BABC-49D2-8E1A-2FFBCDFD486F}" srcId="{1F278ED6-7F0A-4036-92AA-F47953F896D6}" destId="{444FB244-8C53-4471-95FA-CF8641BBD1F0}" srcOrd="2" destOrd="0" parTransId="{A22B4054-3AEA-49E8-A006-F7EFA96D4A6F}" sibTransId="{6D75CB30-AFEA-4D57-84E0-D7E9B5DF3853}"/>
    <dgm:cxn modelId="{2DA0FA5C-9E37-4A3C-B149-496A033465B7}" srcId="{1F278ED6-7F0A-4036-92AA-F47953F896D6}" destId="{21EF9786-6036-4F08-A49A-49A3F4556DA5}" srcOrd="1" destOrd="0" parTransId="{EC06B8C8-4570-4DD5-A990-7DF754BAD9F9}" sibTransId="{978E761F-9E77-4B50-9748-AE3BA090F6A0}"/>
    <dgm:cxn modelId="{25104D6C-7C2B-4FAF-A8E2-E7A47A25F0AD}" type="presOf" srcId="{21EF9786-6036-4F08-A49A-49A3F4556DA5}" destId="{AC83189D-3384-4DEE-97FE-564E0BEE364B}" srcOrd="0" destOrd="0" presId="urn:microsoft.com/office/officeart/2005/8/layout/vList2"/>
    <dgm:cxn modelId="{F9BC7571-BC28-4A20-B0A1-EA376B7AE5C5}" type="presOf" srcId="{8FA9D10C-B1DC-434C-B779-0D816536D3F5}" destId="{5666E1D3-EF7A-4978-92C9-6272103FB284}" srcOrd="0" destOrd="0" presId="urn:microsoft.com/office/officeart/2005/8/layout/vList2"/>
    <dgm:cxn modelId="{27532056-53BB-48DD-8F84-193F0D0ED77B}" srcId="{1F278ED6-7F0A-4036-92AA-F47953F896D6}" destId="{3D8487E5-7A3A-4193-873A-CB5F62392546}" srcOrd="4" destOrd="0" parTransId="{1B1722F2-B614-4452-A277-475EB9F70F8A}" sibTransId="{248CB967-54F7-4563-9E7A-B9633E18CA5D}"/>
    <dgm:cxn modelId="{4B1C22A2-FF61-4D3A-8259-98A28B76373D}" type="presOf" srcId="{13C51FC6-9FA2-4387-8863-526CB2013DBF}" destId="{81B08550-9A59-4EAE-8E06-2C1EEF404F21}" srcOrd="0" destOrd="0" presId="urn:microsoft.com/office/officeart/2005/8/layout/vList2"/>
    <dgm:cxn modelId="{0AC464AB-44E2-4F5E-8000-3220AE517FB2}" type="presOf" srcId="{1F278ED6-7F0A-4036-92AA-F47953F896D6}" destId="{4A916B60-6C20-4AD7-A714-85DEFBE053EC}" srcOrd="0" destOrd="0" presId="urn:microsoft.com/office/officeart/2005/8/layout/vList2"/>
    <dgm:cxn modelId="{8D59A2AD-9E14-4905-9183-16744D1A8E75}" srcId="{1F278ED6-7F0A-4036-92AA-F47953F896D6}" destId="{8FA9D10C-B1DC-434C-B779-0D816536D3F5}" srcOrd="3" destOrd="0" parTransId="{00663D5E-F67D-47B7-9444-926096E5B0DF}" sibTransId="{B24A97E9-EE57-46BB-8298-EA78ECE26F6F}"/>
    <dgm:cxn modelId="{3DDC3AC9-F7DB-402C-9BCE-83F4FD461ED9}" type="presOf" srcId="{444FB244-8C53-4471-95FA-CF8641BBD1F0}" destId="{D708D47F-C5FA-44CD-99A7-D2F5203A4E2A}" srcOrd="0" destOrd="0" presId="urn:microsoft.com/office/officeart/2005/8/layout/vList2"/>
    <dgm:cxn modelId="{3E3E8EFA-48D5-4268-873F-36328EBBB902}" type="presOf" srcId="{3D8487E5-7A3A-4193-873A-CB5F62392546}" destId="{40689655-52DC-44B3-AFFA-0ED2E4246E24}" srcOrd="0" destOrd="0" presId="urn:microsoft.com/office/officeart/2005/8/layout/vList2"/>
    <dgm:cxn modelId="{618EEFDA-39F5-47CF-B434-4D0A207D57E2}" type="presParOf" srcId="{4A916B60-6C20-4AD7-A714-85DEFBE053EC}" destId="{81B08550-9A59-4EAE-8E06-2C1EEF404F21}" srcOrd="0" destOrd="0" presId="urn:microsoft.com/office/officeart/2005/8/layout/vList2"/>
    <dgm:cxn modelId="{CA7FAA89-69CE-448B-8C9D-F890E4B200C1}" type="presParOf" srcId="{4A916B60-6C20-4AD7-A714-85DEFBE053EC}" destId="{0A4F8DBC-BC17-450A-BDEC-50D49EC98265}" srcOrd="1" destOrd="0" presId="urn:microsoft.com/office/officeart/2005/8/layout/vList2"/>
    <dgm:cxn modelId="{E331284F-BD22-4276-9385-4818330B74F6}" type="presParOf" srcId="{4A916B60-6C20-4AD7-A714-85DEFBE053EC}" destId="{AC83189D-3384-4DEE-97FE-564E0BEE364B}" srcOrd="2" destOrd="0" presId="urn:microsoft.com/office/officeart/2005/8/layout/vList2"/>
    <dgm:cxn modelId="{E2EDDC4A-8B90-4983-BA48-709B56BFDA60}" type="presParOf" srcId="{4A916B60-6C20-4AD7-A714-85DEFBE053EC}" destId="{5DF6E863-36C5-4EA0-8C5F-DDA36A215B3C}" srcOrd="3" destOrd="0" presId="urn:microsoft.com/office/officeart/2005/8/layout/vList2"/>
    <dgm:cxn modelId="{B9286353-9061-4F24-94E6-4B0A5835C7C5}" type="presParOf" srcId="{4A916B60-6C20-4AD7-A714-85DEFBE053EC}" destId="{D708D47F-C5FA-44CD-99A7-D2F5203A4E2A}" srcOrd="4" destOrd="0" presId="urn:microsoft.com/office/officeart/2005/8/layout/vList2"/>
    <dgm:cxn modelId="{EDCA4574-2B8D-4EAB-8422-9C1766D9EB43}" type="presParOf" srcId="{4A916B60-6C20-4AD7-A714-85DEFBE053EC}" destId="{83168BA5-CB7B-4ADE-A17B-7EC6C7DB5077}" srcOrd="5" destOrd="0" presId="urn:microsoft.com/office/officeart/2005/8/layout/vList2"/>
    <dgm:cxn modelId="{B989232D-DEA1-407A-A82D-55F80ED55AA1}" type="presParOf" srcId="{4A916B60-6C20-4AD7-A714-85DEFBE053EC}" destId="{5666E1D3-EF7A-4978-92C9-6272103FB284}" srcOrd="6" destOrd="0" presId="urn:microsoft.com/office/officeart/2005/8/layout/vList2"/>
    <dgm:cxn modelId="{A0E724DB-029D-4CC3-A611-97AA7BA4276C}" type="presParOf" srcId="{4A916B60-6C20-4AD7-A714-85DEFBE053EC}" destId="{E70AC7D3-F6BD-4699-8233-56446AD1A6B6}" srcOrd="7" destOrd="0" presId="urn:microsoft.com/office/officeart/2005/8/layout/vList2"/>
    <dgm:cxn modelId="{D508853F-6740-4994-BC26-E7815940486A}" type="presParOf" srcId="{4A916B60-6C20-4AD7-A714-85DEFBE053EC}" destId="{40689655-52DC-44B3-AFFA-0ED2E4246E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F278ED6-7F0A-4036-92AA-F47953F896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13C51FC6-9FA2-4387-8863-526CB2013DBF}">
      <dgm:prSet/>
      <dgm:spPr/>
      <dgm:t>
        <a:bodyPr/>
        <a:lstStyle/>
        <a:p>
          <a:r>
            <a:rPr lang="de-DE" dirty="0"/>
            <a:t>Über Browser erreichbar</a:t>
          </a:r>
        </a:p>
      </dgm:t>
    </dgm:pt>
    <dgm:pt modelId="{6E797F3F-B61A-4D4A-BB16-22FFAA7BE947}" type="parTrans" cxnId="{CE0FDE24-D596-4A45-8E91-DA33FB3171BC}">
      <dgm:prSet/>
      <dgm:spPr/>
      <dgm:t>
        <a:bodyPr/>
        <a:lstStyle/>
        <a:p>
          <a:endParaRPr lang="de-DE"/>
        </a:p>
      </dgm:t>
    </dgm:pt>
    <dgm:pt modelId="{0E545232-4FA2-43BE-BE58-750B6C9C2CB5}" type="sibTrans" cxnId="{CE0FDE24-D596-4A45-8E91-DA33FB3171BC}">
      <dgm:prSet/>
      <dgm:spPr/>
      <dgm:t>
        <a:bodyPr/>
        <a:lstStyle/>
        <a:p>
          <a:endParaRPr lang="de-DE"/>
        </a:p>
      </dgm:t>
    </dgm:pt>
    <dgm:pt modelId="{21EF9786-6036-4F08-A49A-49A3F4556DA5}">
      <dgm:prSet/>
      <dgm:spPr/>
      <dgm:t>
        <a:bodyPr/>
        <a:lstStyle/>
        <a:p>
          <a:r>
            <a:rPr lang="de-DE"/>
            <a:t>Hostet Webseiten</a:t>
          </a:r>
        </a:p>
      </dgm:t>
    </dgm:pt>
    <dgm:pt modelId="{EC06B8C8-4570-4DD5-A990-7DF754BAD9F9}" type="parTrans" cxnId="{2DA0FA5C-9E37-4A3C-B149-496A033465B7}">
      <dgm:prSet/>
      <dgm:spPr/>
      <dgm:t>
        <a:bodyPr/>
        <a:lstStyle/>
        <a:p>
          <a:endParaRPr lang="de-DE"/>
        </a:p>
      </dgm:t>
    </dgm:pt>
    <dgm:pt modelId="{978E761F-9E77-4B50-9748-AE3BA090F6A0}" type="sibTrans" cxnId="{2DA0FA5C-9E37-4A3C-B149-496A033465B7}">
      <dgm:prSet/>
      <dgm:spPr/>
      <dgm:t>
        <a:bodyPr/>
        <a:lstStyle/>
        <a:p>
          <a:endParaRPr lang="de-DE"/>
        </a:p>
      </dgm:t>
    </dgm:pt>
    <dgm:pt modelId="{444FB244-8C53-4471-95FA-CF8641BBD1F0}">
      <dgm:prSet/>
      <dgm:spPr/>
      <dgm:t>
        <a:bodyPr/>
        <a:lstStyle/>
        <a:p>
          <a:r>
            <a:rPr lang="de-DE"/>
            <a:t>Livedaten</a:t>
          </a:r>
        </a:p>
      </dgm:t>
    </dgm:pt>
    <dgm:pt modelId="{A22B4054-3AEA-49E8-A006-F7EFA96D4A6F}" type="parTrans" cxnId="{136CCB2B-BABC-49D2-8E1A-2FFBCDFD486F}">
      <dgm:prSet/>
      <dgm:spPr/>
      <dgm:t>
        <a:bodyPr/>
        <a:lstStyle/>
        <a:p>
          <a:endParaRPr lang="de-DE"/>
        </a:p>
      </dgm:t>
    </dgm:pt>
    <dgm:pt modelId="{6D75CB30-AFEA-4D57-84E0-D7E9B5DF3853}" type="sibTrans" cxnId="{136CCB2B-BABC-49D2-8E1A-2FFBCDFD486F}">
      <dgm:prSet/>
      <dgm:spPr/>
      <dgm:t>
        <a:bodyPr/>
        <a:lstStyle/>
        <a:p>
          <a:endParaRPr lang="de-DE"/>
        </a:p>
      </dgm:t>
    </dgm:pt>
    <dgm:pt modelId="{8FA9D10C-B1DC-434C-B779-0D816536D3F5}">
      <dgm:prSet/>
      <dgm:spPr/>
      <dgm:t>
        <a:bodyPr/>
        <a:lstStyle/>
        <a:p>
          <a:r>
            <a:rPr lang="de-DE"/>
            <a:t>Kundenmenü</a:t>
          </a:r>
        </a:p>
      </dgm:t>
    </dgm:pt>
    <dgm:pt modelId="{00663D5E-F67D-47B7-9444-926096E5B0DF}" type="parTrans" cxnId="{8D59A2AD-9E14-4905-9183-16744D1A8E75}">
      <dgm:prSet/>
      <dgm:spPr/>
      <dgm:t>
        <a:bodyPr/>
        <a:lstStyle/>
        <a:p>
          <a:endParaRPr lang="de-DE"/>
        </a:p>
      </dgm:t>
    </dgm:pt>
    <dgm:pt modelId="{B24A97E9-EE57-46BB-8298-EA78ECE26F6F}" type="sibTrans" cxnId="{8D59A2AD-9E14-4905-9183-16744D1A8E75}">
      <dgm:prSet/>
      <dgm:spPr/>
      <dgm:t>
        <a:bodyPr/>
        <a:lstStyle/>
        <a:p>
          <a:endParaRPr lang="de-DE"/>
        </a:p>
      </dgm:t>
    </dgm:pt>
    <dgm:pt modelId="{3D8487E5-7A3A-4193-873A-CB5F62392546}">
      <dgm:prSet/>
      <dgm:spPr/>
      <dgm:t>
        <a:bodyPr/>
        <a:lstStyle/>
        <a:p>
          <a:r>
            <a:rPr lang="de-DE"/>
            <a:t>Herstellermenü</a:t>
          </a:r>
        </a:p>
      </dgm:t>
    </dgm:pt>
    <dgm:pt modelId="{1B1722F2-B614-4452-A277-475EB9F70F8A}" type="parTrans" cxnId="{27532056-53BB-48DD-8F84-193F0D0ED77B}">
      <dgm:prSet/>
      <dgm:spPr/>
      <dgm:t>
        <a:bodyPr/>
        <a:lstStyle/>
        <a:p>
          <a:endParaRPr lang="de-DE"/>
        </a:p>
      </dgm:t>
    </dgm:pt>
    <dgm:pt modelId="{248CB967-54F7-4563-9E7A-B9633E18CA5D}" type="sibTrans" cxnId="{27532056-53BB-48DD-8F84-193F0D0ED77B}">
      <dgm:prSet/>
      <dgm:spPr/>
      <dgm:t>
        <a:bodyPr/>
        <a:lstStyle/>
        <a:p>
          <a:endParaRPr lang="de-DE"/>
        </a:p>
      </dgm:t>
    </dgm:pt>
    <dgm:pt modelId="{4A916B60-6C20-4AD7-A714-85DEFBE053EC}" type="pres">
      <dgm:prSet presAssocID="{1F278ED6-7F0A-4036-92AA-F47953F896D6}" presName="linear" presStyleCnt="0">
        <dgm:presLayoutVars>
          <dgm:animLvl val="lvl"/>
          <dgm:resizeHandles val="exact"/>
        </dgm:presLayoutVars>
      </dgm:prSet>
      <dgm:spPr/>
    </dgm:pt>
    <dgm:pt modelId="{81B08550-9A59-4EAE-8E06-2C1EEF404F21}" type="pres">
      <dgm:prSet presAssocID="{13C51FC6-9FA2-4387-8863-526CB2013D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4F8DBC-BC17-450A-BDEC-50D49EC98265}" type="pres">
      <dgm:prSet presAssocID="{0E545232-4FA2-43BE-BE58-750B6C9C2CB5}" presName="spacer" presStyleCnt="0"/>
      <dgm:spPr/>
    </dgm:pt>
    <dgm:pt modelId="{AC83189D-3384-4DEE-97FE-564E0BEE364B}" type="pres">
      <dgm:prSet presAssocID="{21EF9786-6036-4F08-A49A-49A3F4556D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F6E863-36C5-4EA0-8C5F-DDA36A215B3C}" type="pres">
      <dgm:prSet presAssocID="{978E761F-9E77-4B50-9748-AE3BA090F6A0}" presName="spacer" presStyleCnt="0"/>
      <dgm:spPr/>
    </dgm:pt>
    <dgm:pt modelId="{D708D47F-C5FA-44CD-99A7-D2F5203A4E2A}" type="pres">
      <dgm:prSet presAssocID="{444FB244-8C53-4471-95FA-CF8641BBD1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168BA5-CB7B-4ADE-A17B-7EC6C7DB5077}" type="pres">
      <dgm:prSet presAssocID="{6D75CB30-AFEA-4D57-84E0-D7E9B5DF3853}" presName="spacer" presStyleCnt="0"/>
      <dgm:spPr/>
    </dgm:pt>
    <dgm:pt modelId="{5666E1D3-EF7A-4978-92C9-6272103FB284}" type="pres">
      <dgm:prSet presAssocID="{8FA9D10C-B1DC-434C-B779-0D816536D3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70AC7D3-F6BD-4699-8233-56446AD1A6B6}" type="pres">
      <dgm:prSet presAssocID="{B24A97E9-EE57-46BB-8298-EA78ECE26F6F}" presName="spacer" presStyleCnt="0"/>
      <dgm:spPr/>
    </dgm:pt>
    <dgm:pt modelId="{40689655-52DC-44B3-AFFA-0ED2E4246E24}" type="pres">
      <dgm:prSet presAssocID="{3D8487E5-7A3A-4193-873A-CB5F6239254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0FDE24-D596-4A45-8E91-DA33FB3171BC}" srcId="{1F278ED6-7F0A-4036-92AA-F47953F896D6}" destId="{13C51FC6-9FA2-4387-8863-526CB2013DBF}" srcOrd="0" destOrd="0" parTransId="{6E797F3F-B61A-4D4A-BB16-22FFAA7BE947}" sibTransId="{0E545232-4FA2-43BE-BE58-750B6C9C2CB5}"/>
    <dgm:cxn modelId="{136CCB2B-BABC-49D2-8E1A-2FFBCDFD486F}" srcId="{1F278ED6-7F0A-4036-92AA-F47953F896D6}" destId="{444FB244-8C53-4471-95FA-CF8641BBD1F0}" srcOrd="2" destOrd="0" parTransId="{A22B4054-3AEA-49E8-A006-F7EFA96D4A6F}" sibTransId="{6D75CB30-AFEA-4D57-84E0-D7E9B5DF3853}"/>
    <dgm:cxn modelId="{2DA0FA5C-9E37-4A3C-B149-496A033465B7}" srcId="{1F278ED6-7F0A-4036-92AA-F47953F896D6}" destId="{21EF9786-6036-4F08-A49A-49A3F4556DA5}" srcOrd="1" destOrd="0" parTransId="{EC06B8C8-4570-4DD5-A990-7DF754BAD9F9}" sibTransId="{978E761F-9E77-4B50-9748-AE3BA090F6A0}"/>
    <dgm:cxn modelId="{25104D6C-7C2B-4FAF-A8E2-E7A47A25F0AD}" type="presOf" srcId="{21EF9786-6036-4F08-A49A-49A3F4556DA5}" destId="{AC83189D-3384-4DEE-97FE-564E0BEE364B}" srcOrd="0" destOrd="0" presId="urn:microsoft.com/office/officeart/2005/8/layout/vList2"/>
    <dgm:cxn modelId="{F9BC7571-BC28-4A20-B0A1-EA376B7AE5C5}" type="presOf" srcId="{8FA9D10C-B1DC-434C-B779-0D816536D3F5}" destId="{5666E1D3-EF7A-4978-92C9-6272103FB284}" srcOrd="0" destOrd="0" presId="urn:microsoft.com/office/officeart/2005/8/layout/vList2"/>
    <dgm:cxn modelId="{27532056-53BB-48DD-8F84-193F0D0ED77B}" srcId="{1F278ED6-7F0A-4036-92AA-F47953F896D6}" destId="{3D8487E5-7A3A-4193-873A-CB5F62392546}" srcOrd="4" destOrd="0" parTransId="{1B1722F2-B614-4452-A277-475EB9F70F8A}" sibTransId="{248CB967-54F7-4563-9E7A-B9633E18CA5D}"/>
    <dgm:cxn modelId="{4B1C22A2-FF61-4D3A-8259-98A28B76373D}" type="presOf" srcId="{13C51FC6-9FA2-4387-8863-526CB2013DBF}" destId="{81B08550-9A59-4EAE-8E06-2C1EEF404F21}" srcOrd="0" destOrd="0" presId="urn:microsoft.com/office/officeart/2005/8/layout/vList2"/>
    <dgm:cxn modelId="{0AC464AB-44E2-4F5E-8000-3220AE517FB2}" type="presOf" srcId="{1F278ED6-7F0A-4036-92AA-F47953F896D6}" destId="{4A916B60-6C20-4AD7-A714-85DEFBE053EC}" srcOrd="0" destOrd="0" presId="urn:microsoft.com/office/officeart/2005/8/layout/vList2"/>
    <dgm:cxn modelId="{8D59A2AD-9E14-4905-9183-16744D1A8E75}" srcId="{1F278ED6-7F0A-4036-92AA-F47953F896D6}" destId="{8FA9D10C-B1DC-434C-B779-0D816536D3F5}" srcOrd="3" destOrd="0" parTransId="{00663D5E-F67D-47B7-9444-926096E5B0DF}" sibTransId="{B24A97E9-EE57-46BB-8298-EA78ECE26F6F}"/>
    <dgm:cxn modelId="{3DDC3AC9-F7DB-402C-9BCE-83F4FD461ED9}" type="presOf" srcId="{444FB244-8C53-4471-95FA-CF8641BBD1F0}" destId="{D708D47F-C5FA-44CD-99A7-D2F5203A4E2A}" srcOrd="0" destOrd="0" presId="urn:microsoft.com/office/officeart/2005/8/layout/vList2"/>
    <dgm:cxn modelId="{3E3E8EFA-48D5-4268-873F-36328EBBB902}" type="presOf" srcId="{3D8487E5-7A3A-4193-873A-CB5F62392546}" destId="{40689655-52DC-44B3-AFFA-0ED2E4246E24}" srcOrd="0" destOrd="0" presId="urn:microsoft.com/office/officeart/2005/8/layout/vList2"/>
    <dgm:cxn modelId="{618EEFDA-39F5-47CF-B434-4D0A207D57E2}" type="presParOf" srcId="{4A916B60-6C20-4AD7-A714-85DEFBE053EC}" destId="{81B08550-9A59-4EAE-8E06-2C1EEF404F21}" srcOrd="0" destOrd="0" presId="urn:microsoft.com/office/officeart/2005/8/layout/vList2"/>
    <dgm:cxn modelId="{CA7FAA89-69CE-448B-8C9D-F890E4B200C1}" type="presParOf" srcId="{4A916B60-6C20-4AD7-A714-85DEFBE053EC}" destId="{0A4F8DBC-BC17-450A-BDEC-50D49EC98265}" srcOrd="1" destOrd="0" presId="urn:microsoft.com/office/officeart/2005/8/layout/vList2"/>
    <dgm:cxn modelId="{E331284F-BD22-4276-9385-4818330B74F6}" type="presParOf" srcId="{4A916B60-6C20-4AD7-A714-85DEFBE053EC}" destId="{AC83189D-3384-4DEE-97FE-564E0BEE364B}" srcOrd="2" destOrd="0" presId="urn:microsoft.com/office/officeart/2005/8/layout/vList2"/>
    <dgm:cxn modelId="{E2EDDC4A-8B90-4983-BA48-709B56BFDA60}" type="presParOf" srcId="{4A916B60-6C20-4AD7-A714-85DEFBE053EC}" destId="{5DF6E863-36C5-4EA0-8C5F-DDA36A215B3C}" srcOrd="3" destOrd="0" presId="urn:microsoft.com/office/officeart/2005/8/layout/vList2"/>
    <dgm:cxn modelId="{B9286353-9061-4F24-94E6-4B0A5835C7C5}" type="presParOf" srcId="{4A916B60-6C20-4AD7-A714-85DEFBE053EC}" destId="{D708D47F-C5FA-44CD-99A7-D2F5203A4E2A}" srcOrd="4" destOrd="0" presId="urn:microsoft.com/office/officeart/2005/8/layout/vList2"/>
    <dgm:cxn modelId="{EDCA4574-2B8D-4EAB-8422-9C1766D9EB43}" type="presParOf" srcId="{4A916B60-6C20-4AD7-A714-85DEFBE053EC}" destId="{83168BA5-CB7B-4ADE-A17B-7EC6C7DB5077}" srcOrd="5" destOrd="0" presId="urn:microsoft.com/office/officeart/2005/8/layout/vList2"/>
    <dgm:cxn modelId="{B989232D-DEA1-407A-A82D-55F80ED55AA1}" type="presParOf" srcId="{4A916B60-6C20-4AD7-A714-85DEFBE053EC}" destId="{5666E1D3-EF7A-4978-92C9-6272103FB284}" srcOrd="6" destOrd="0" presId="urn:microsoft.com/office/officeart/2005/8/layout/vList2"/>
    <dgm:cxn modelId="{A0E724DB-029D-4CC3-A611-97AA7BA4276C}" type="presParOf" srcId="{4A916B60-6C20-4AD7-A714-85DEFBE053EC}" destId="{E70AC7D3-F6BD-4699-8233-56446AD1A6B6}" srcOrd="7" destOrd="0" presId="urn:microsoft.com/office/officeart/2005/8/layout/vList2"/>
    <dgm:cxn modelId="{D508853F-6740-4994-BC26-E7815940486A}" type="presParOf" srcId="{4A916B60-6C20-4AD7-A714-85DEFBE053EC}" destId="{40689655-52DC-44B3-AFFA-0ED2E4246E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773784C-7CC6-4A33-9117-D0D714093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78740A-5024-4677-ADC4-DF6067BB3F49}">
      <dgm:prSet/>
      <dgm:spPr/>
      <dgm:t>
        <a:bodyPr/>
        <a:lstStyle/>
        <a:p>
          <a:r>
            <a:rPr lang="de-DE" dirty="0" err="1"/>
            <a:t>Strapping</a:t>
          </a:r>
          <a:r>
            <a:rPr lang="de-DE" dirty="0"/>
            <a:t> Pins</a:t>
          </a:r>
        </a:p>
      </dgm:t>
    </dgm:pt>
    <dgm:pt modelId="{60BFD2BE-21C1-4E63-9D39-6F7A5200FB7D}" type="parTrans" cxnId="{1DA6BDD8-CC75-431F-BB0C-72236DC0CB64}">
      <dgm:prSet/>
      <dgm:spPr/>
      <dgm:t>
        <a:bodyPr/>
        <a:lstStyle/>
        <a:p>
          <a:endParaRPr lang="de-DE"/>
        </a:p>
      </dgm:t>
    </dgm:pt>
    <dgm:pt modelId="{0C64DED3-37E4-4617-87E1-4FCA27A00374}" type="sibTrans" cxnId="{1DA6BDD8-CC75-431F-BB0C-72236DC0CB64}">
      <dgm:prSet/>
      <dgm:spPr/>
      <dgm:t>
        <a:bodyPr/>
        <a:lstStyle/>
        <a:p>
          <a:endParaRPr lang="de-DE"/>
        </a:p>
      </dgm:t>
    </dgm:pt>
    <dgm:pt modelId="{1DA580DA-4C73-41D3-973F-26376B99DAAD}">
      <dgm:prSet/>
      <dgm:spPr/>
      <dgm:t>
        <a:bodyPr/>
        <a:lstStyle/>
        <a:p>
          <a:r>
            <a:rPr lang="de-DE"/>
            <a:t>Programming header</a:t>
          </a:r>
        </a:p>
      </dgm:t>
    </dgm:pt>
    <dgm:pt modelId="{4DFC9576-98D2-4602-8483-3960E2A68371}" type="parTrans" cxnId="{0ED6E981-2EA8-41CB-ABE8-21CE9D4FB2ED}">
      <dgm:prSet/>
      <dgm:spPr/>
      <dgm:t>
        <a:bodyPr/>
        <a:lstStyle/>
        <a:p>
          <a:endParaRPr lang="de-DE"/>
        </a:p>
      </dgm:t>
    </dgm:pt>
    <dgm:pt modelId="{CAFCA7F2-8623-4F43-9DBD-B96A45C1761B}" type="sibTrans" cxnId="{0ED6E981-2EA8-41CB-ABE8-21CE9D4FB2ED}">
      <dgm:prSet/>
      <dgm:spPr/>
      <dgm:t>
        <a:bodyPr/>
        <a:lstStyle/>
        <a:p>
          <a:endParaRPr lang="de-DE"/>
        </a:p>
      </dgm:t>
    </dgm:pt>
    <dgm:pt modelId="{9DCBB18A-9E55-4784-8864-8391F686C4B8}">
      <dgm:prSet/>
      <dgm:spPr/>
      <dgm:t>
        <a:bodyPr/>
        <a:lstStyle/>
        <a:p>
          <a:r>
            <a:rPr lang="de-DE"/>
            <a:t>Micro-USB Buchse</a:t>
          </a:r>
        </a:p>
      </dgm:t>
    </dgm:pt>
    <dgm:pt modelId="{635E935C-C067-4084-AE26-9BE752F00021}" type="parTrans" cxnId="{06037000-645B-4505-89CF-5F15BC890F72}">
      <dgm:prSet/>
      <dgm:spPr/>
      <dgm:t>
        <a:bodyPr/>
        <a:lstStyle/>
        <a:p>
          <a:endParaRPr lang="de-DE"/>
        </a:p>
      </dgm:t>
    </dgm:pt>
    <dgm:pt modelId="{D4649474-C0F4-4CBE-A77D-FDB581A5FDBE}" type="sibTrans" cxnId="{06037000-645B-4505-89CF-5F15BC890F72}">
      <dgm:prSet/>
      <dgm:spPr/>
      <dgm:t>
        <a:bodyPr/>
        <a:lstStyle/>
        <a:p>
          <a:endParaRPr lang="de-DE"/>
        </a:p>
      </dgm:t>
    </dgm:pt>
    <dgm:pt modelId="{06D88067-17E1-4A81-95D3-5B26AA0D8EC5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AAC5C0DA-8749-47FC-82A9-DDCDE3730039}" type="parTrans" cxnId="{93973EFB-0724-4B76-8EFD-F294C0ADAEE9}">
      <dgm:prSet/>
      <dgm:spPr/>
      <dgm:t>
        <a:bodyPr/>
        <a:lstStyle/>
        <a:p>
          <a:endParaRPr lang="de-DE"/>
        </a:p>
      </dgm:t>
    </dgm:pt>
    <dgm:pt modelId="{186929D0-3BB9-4333-8CA0-C5817A71EB78}" type="sibTrans" cxnId="{93973EFB-0724-4B76-8EFD-F294C0ADAEE9}">
      <dgm:prSet/>
      <dgm:spPr/>
      <dgm:t>
        <a:bodyPr/>
        <a:lstStyle/>
        <a:p>
          <a:endParaRPr lang="de-DE"/>
        </a:p>
      </dgm:t>
    </dgm:pt>
    <dgm:pt modelId="{45751A75-EE8F-4AB2-945B-5783BAA9F84E}">
      <dgm:prSet/>
      <dgm:spPr/>
      <dgm:t>
        <a:bodyPr/>
        <a:lstStyle/>
        <a:p>
          <a:r>
            <a:rPr lang="de-DE"/>
            <a:t>Ablauf</a:t>
          </a:r>
        </a:p>
      </dgm:t>
    </dgm:pt>
    <dgm:pt modelId="{6DA008F3-5E21-47BE-9722-1F6FD40B3D25}" type="parTrans" cxnId="{5648DB7C-26B5-4C51-871D-5C5F26981902}">
      <dgm:prSet/>
      <dgm:spPr/>
      <dgm:t>
        <a:bodyPr/>
        <a:lstStyle/>
        <a:p>
          <a:endParaRPr lang="de-DE"/>
        </a:p>
      </dgm:t>
    </dgm:pt>
    <dgm:pt modelId="{D76360BC-23B9-4E82-ACCE-59F01F4A2CC8}" type="sibTrans" cxnId="{5648DB7C-26B5-4C51-871D-5C5F26981902}">
      <dgm:prSet/>
      <dgm:spPr/>
      <dgm:t>
        <a:bodyPr/>
        <a:lstStyle/>
        <a:p>
          <a:endParaRPr lang="de-DE"/>
        </a:p>
      </dgm:t>
    </dgm:pt>
    <dgm:pt modelId="{92B76BCB-C6F9-438E-BDD1-FDAF4E1D0057}" type="pres">
      <dgm:prSet presAssocID="{5773784C-7CC6-4A33-9117-D0D714093B34}" presName="linear" presStyleCnt="0">
        <dgm:presLayoutVars>
          <dgm:animLvl val="lvl"/>
          <dgm:resizeHandles val="exact"/>
        </dgm:presLayoutVars>
      </dgm:prSet>
      <dgm:spPr/>
    </dgm:pt>
    <dgm:pt modelId="{44F9375D-E6B1-46F3-A7F3-F7132A96450C}" type="pres">
      <dgm:prSet presAssocID="{5A78740A-5024-4677-ADC4-DF6067BB3F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45ADF2-A398-4320-B00E-E71C75D35587}" type="pres">
      <dgm:prSet presAssocID="{0C64DED3-37E4-4617-87E1-4FCA27A00374}" presName="spacer" presStyleCnt="0"/>
      <dgm:spPr/>
    </dgm:pt>
    <dgm:pt modelId="{EBB727F5-67A1-441F-BB79-0F68752889E4}" type="pres">
      <dgm:prSet presAssocID="{45751A75-EE8F-4AB2-945B-5783BAA9F8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1D64ED-3179-4C7E-9A21-B34E05AF6094}" type="pres">
      <dgm:prSet presAssocID="{D76360BC-23B9-4E82-ACCE-59F01F4A2CC8}" presName="spacer" presStyleCnt="0"/>
      <dgm:spPr/>
    </dgm:pt>
    <dgm:pt modelId="{65CC2867-4AE0-412D-BAE9-CB93F7F8D999}" type="pres">
      <dgm:prSet presAssocID="{1DA580DA-4C73-41D3-973F-26376B99DA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BA1C1E7-21E0-4D60-9F64-72AA2CE40950}" type="pres">
      <dgm:prSet presAssocID="{CAFCA7F2-8623-4F43-9DBD-B96A45C1761B}" presName="spacer" presStyleCnt="0"/>
      <dgm:spPr/>
    </dgm:pt>
    <dgm:pt modelId="{B3953FDA-E47B-4C6E-8F27-8A12125DE373}" type="pres">
      <dgm:prSet presAssocID="{9DCBB18A-9E55-4784-8864-8391F686C4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A886BE-0414-47D8-880C-DEF9EAC1CE2C}" type="pres">
      <dgm:prSet presAssocID="{D4649474-C0F4-4CBE-A77D-FDB581A5FDBE}" presName="spacer" presStyleCnt="0"/>
      <dgm:spPr/>
    </dgm:pt>
    <dgm:pt modelId="{D7EDFAA9-07DE-4BAD-9D78-B75BA8A94603}" type="pres">
      <dgm:prSet presAssocID="{06D88067-17E1-4A81-95D3-5B26AA0D8EC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037000-645B-4505-89CF-5F15BC890F72}" srcId="{5773784C-7CC6-4A33-9117-D0D714093B34}" destId="{9DCBB18A-9E55-4784-8864-8391F686C4B8}" srcOrd="3" destOrd="0" parTransId="{635E935C-C067-4084-AE26-9BE752F00021}" sibTransId="{D4649474-C0F4-4CBE-A77D-FDB581A5FDBE}"/>
    <dgm:cxn modelId="{5BD17D18-878D-42C4-A5F2-CE7813567E93}" type="presOf" srcId="{06D88067-17E1-4A81-95D3-5B26AA0D8EC5}" destId="{D7EDFAA9-07DE-4BAD-9D78-B75BA8A94603}" srcOrd="0" destOrd="0" presId="urn:microsoft.com/office/officeart/2005/8/layout/vList2"/>
    <dgm:cxn modelId="{C5362F5C-5A34-4D60-80FB-4042AD15518A}" type="presOf" srcId="{5773784C-7CC6-4A33-9117-D0D714093B34}" destId="{92B76BCB-C6F9-438E-BDD1-FDAF4E1D0057}" srcOrd="0" destOrd="0" presId="urn:microsoft.com/office/officeart/2005/8/layout/vList2"/>
    <dgm:cxn modelId="{0507F472-F7A1-4AE4-B756-F2E80462BFD1}" type="presOf" srcId="{5A78740A-5024-4677-ADC4-DF6067BB3F49}" destId="{44F9375D-E6B1-46F3-A7F3-F7132A96450C}" srcOrd="0" destOrd="0" presId="urn:microsoft.com/office/officeart/2005/8/layout/vList2"/>
    <dgm:cxn modelId="{5648DB7C-26B5-4C51-871D-5C5F26981902}" srcId="{5773784C-7CC6-4A33-9117-D0D714093B34}" destId="{45751A75-EE8F-4AB2-945B-5783BAA9F84E}" srcOrd="1" destOrd="0" parTransId="{6DA008F3-5E21-47BE-9722-1F6FD40B3D25}" sibTransId="{D76360BC-23B9-4E82-ACCE-59F01F4A2CC8}"/>
    <dgm:cxn modelId="{0ED6E981-2EA8-41CB-ABE8-21CE9D4FB2ED}" srcId="{5773784C-7CC6-4A33-9117-D0D714093B34}" destId="{1DA580DA-4C73-41D3-973F-26376B99DAAD}" srcOrd="2" destOrd="0" parTransId="{4DFC9576-98D2-4602-8483-3960E2A68371}" sibTransId="{CAFCA7F2-8623-4F43-9DBD-B96A45C1761B}"/>
    <dgm:cxn modelId="{F8F377C8-1A32-4FA5-8F05-93D49DF274C6}" type="presOf" srcId="{9DCBB18A-9E55-4784-8864-8391F686C4B8}" destId="{B3953FDA-E47B-4C6E-8F27-8A12125DE373}" srcOrd="0" destOrd="0" presId="urn:microsoft.com/office/officeart/2005/8/layout/vList2"/>
    <dgm:cxn modelId="{1DA6BDD8-CC75-431F-BB0C-72236DC0CB64}" srcId="{5773784C-7CC6-4A33-9117-D0D714093B34}" destId="{5A78740A-5024-4677-ADC4-DF6067BB3F49}" srcOrd="0" destOrd="0" parTransId="{60BFD2BE-21C1-4E63-9D39-6F7A5200FB7D}" sibTransId="{0C64DED3-37E4-4617-87E1-4FCA27A00374}"/>
    <dgm:cxn modelId="{3ED2E6E8-52E8-468B-8AA9-AE856ABC15BB}" type="presOf" srcId="{1DA580DA-4C73-41D3-973F-26376B99DAAD}" destId="{65CC2867-4AE0-412D-BAE9-CB93F7F8D999}" srcOrd="0" destOrd="0" presId="urn:microsoft.com/office/officeart/2005/8/layout/vList2"/>
    <dgm:cxn modelId="{206F73F5-FC68-4117-A73C-7E7799220C54}" type="presOf" srcId="{45751A75-EE8F-4AB2-945B-5783BAA9F84E}" destId="{EBB727F5-67A1-441F-BB79-0F68752889E4}" srcOrd="0" destOrd="0" presId="urn:microsoft.com/office/officeart/2005/8/layout/vList2"/>
    <dgm:cxn modelId="{93973EFB-0724-4B76-8EFD-F294C0ADAEE9}" srcId="{5773784C-7CC6-4A33-9117-D0D714093B34}" destId="{06D88067-17E1-4A81-95D3-5B26AA0D8EC5}" srcOrd="4" destOrd="0" parTransId="{AAC5C0DA-8749-47FC-82A9-DDCDE3730039}" sibTransId="{186929D0-3BB9-4333-8CA0-C5817A71EB78}"/>
    <dgm:cxn modelId="{1E711591-F165-4D0A-96CA-80AD1FE0E6CC}" type="presParOf" srcId="{92B76BCB-C6F9-438E-BDD1-FDAF4E1D0057}" destId="{44F9375D-E6B1-46F3-A7F3-F7132A96450C}" srcOrd="0" destOrd="0" presId="urn:microsoft.com/office/officeart/2005/8/layout/vList2"/>
    <dgm:cxn modelId="{E15A9035-6FF9-479E-B025-F5C4002B6BE5}" type="presParOf" srcId="{92B76BCB-C6F9-438E-BDD1-FDAF4E1D0057}" destId="{D145ADF2-A398-4320-B00E-E71C75D35587}" srcOrd="1" destOrd="0" presId="urn:microsoft.com/office/officeart/2005/8/layout/vList2"/>
    <dgm:cxn modelId="{EB1A3261-0700-482E-A14C-C331C6CC2201}" type="presParOf" srcId="{92B76BCB-C6F9-438E-BDD1-FDAF4E1D0057}" destId="{EBB727F5-67A1-441F-BB79-0F68752889E4}" srcOrd="2" destOrd="0" presId="urn:microsoft.com/office/officeart/2005/8/layout/vList2"/>
    <dgm:cxn modelId="{F251D6CC-DE67-40E3-96D5-EADDF902116F}" type="presParOf" srcId="{92B76BCB-C6F9-438E-BDD1-FDAF4E1D0057}" destId="{DC1D64ED-3179-4C7E-9A21-B34E05AF6094}" srcOrd="3" destOrd="0" presId="urn:microsoft.com/office/officeart/2005/8/layout/vList2"/>
    <dgm:cxn modelId="{C7AE2355-8156-434D-B317-9241CC4D597D}" type="presParOf" srcId="{92B76BCB-C6F9-438E-BDD1-FDAF4E1D0057}" destId="{65CC2867-4AE0-412D-BAE9-CB93F7F8D999}" srcOrd="4" destOrd="0" presId="urn:microsoft.com/office/officeart/2005/8/layout/vList2"/>
    <dgm:cxn modelId="{4B569467-E9CC-4EC8-97AB-CB270816B323}" type="presParOf" srcId="{92B76BCB-C6F9-438E-BDD1-FDAF4E1D0057}" destId="{6BA1C1E7-21E0-4D60-9F64-72AA2CE40950}" srcOrd="5" destOrd="0" presId="urn:microsoft.com/office/officeart/2005/8/layout/vList2"/>
    <dgm:cxn modelId="{107874FB-7A1D-4336-816A-60FFD32981A3}" type="presParOf" srcId="{92B76BCB-C6F9-438E-BDD1-FDAF4E1D0057}" destId="{B3953FDA-E47B-4C6E-8F27-8A12125DE373}" srcOrd="6" destOrd="0" presId="urn:microsoft.com/office/officeart/2005/8/layout/vList2"/>
    <dgm:cxn modelId="{52D9A1F9-5979-4A46-81E7-FDCCCEC5FA0F}" type="presParOf" srcId="{92B76BCB-C6F9-438E-BDD1-FDAF4E1D0057}" destId="{73A886BE-0414-47D8-880C-DEF9EAC1CE2C}" srcOrd="7" destOrd="0" presId="urn:microsoft.com/office/officeart/2005/8/layout/vList2"/>
    <dgm:cxn modelId="{C6FF8600-DC84-4542-A2A5-E52A8DE2E365}" type="presParOf" srcId="{92B76BCB-C6F9-438E-BDD1-FDAF4E1D0057}" destId="{D7EDFAA9-07DE-4BAD-9D78-B75BA8A946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773784C-7CC6-4A33-9117-D0D714093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78740A-5024-4677-ADC4-DF6067BB3F49}">
      <dgm:prSet/>
      <dgm:spPr/>
      <dgm:t>
        <a:bodyPr/>
        <a:lstStyle/>
        <a:p>
          <a:r>
            <a:rPr lang="de-DE" dirty="0" err="1"/>
            <a:t>Strapping</a:t>
          </a:r>
          <a:r>
            <a:rPr lang="de-DE" dirty="0"/>
            <a:t> Pins</a:t>
          </a:r>
        </a:p>
      </dgm:t>
    </dgm:pt>
    <dgm:pt modelId="{60BFD2BE-21C1-4E63-9D39-6F7A5200FB7D}" type="parTrans" cxnId="{1DA6BDD8-CC75-431F-BB0C-72236DC0CB64}">
      <dgm:prSet/>
      <dgm:spPr/>
      <dgm:t>
        <a:bodyPr/>
        <a:lstStyle/>
        <a:p>
          <a:endParaRPr lang="de-DE"/>
        </a:p>
      </dgm:t>
    </dgm:pt>
    <dgm:pt modelId="{0C64DED3-37E4-4617-87E1-4FCA27A00374}" type="sibTrans" cxnId="{1DA6BDD8-CC75-431F-BB0C-72236DC0CB64}">
      <dgm:prSet/>
      <dgm:spPr/>
      <dgm:t>
        <a:bodyPr/>
        <a:lstStyle/>
        <a:p>
          <a:endParaRPr lang="de-DE"/>
        </a:p>
      </dgm:t>
    </dgm:pt>
    <dgm:pt modelId="{1DA580DA-4C73-41D3-973F-26376B99DAAD}">
      <dgm:prSet/>
      <dgm:spPr/>
      <dgm:t>
        <a:bodyPr/>
        <a:lstStyle/>
        <a:p>
          <a:r>
            <a:rPr lang="de-DE"/>
            <a:t>Programming header</a:t>
          </a:r>
        </a:p>
      </dgm:t>
    </dgm:pt>
    <dgm:pt modelId="{4DFC9576-98D2-4602-8483-3960E2A68371}" type="parTrans" cxnId="{0ED6E981-2EA8-41CB-ABE8-21CE9D4FB2ED}">
      <dgm:prSet/>
      <dgm:spPr/>
      <dgm:t>
        <a:bodyPr/>
        <a:lstStyle/>
        <a:p>
          <a:endParaRPr lang="de-DE"/>
        </a:p>
      </dgm:t>
    </dgm:pt>
    <dgm:pt modelId="{CAFCA7F2-8623-4F43-9DBD-B96A45C1761B}" type="sibTrans" cxnId="{0ED6E981-2EA8-41CB-ABE8-21CE9D4FB2ED}">
      <dgm:prSet/>
      <dgm:spPr/>
      <dgm:t>
        <a:bodyPr/>
        <a:lstStyle/>
        <a:p>
          <a:endParaRPr lang="de-DE"/>
        </a:p>
      </dgm:t>
    </dgm:pt>
    <dgm:pt modelId="{9DCBB18A-9E55-4784-8864-8391F686C4B8}">
      <dgm:prSet/>
      <dgm:spPr/>
      <dgm:t>
        <a:bodyPr/>
        <a:lstStyle/>
        <a:p>
          <a:r>
            <a:rPr lang="de-DE"/>
            <a:t>Micro-USB Buchse</a:t>
          </a:r>
        </a:p>
      </dgm:t>
    </dgm:pt>
    <dgm:pt modelId="{635E935C-C067-4084-AE26-9BE752F00021}" type="parTrans" cxnId="{06037000-645B-4505-89CF-5F15BC890F72}">
      <dgm:prSet/>
      <dgm:spPr/>
      <dgm:t>
        <a:bodyPr/>
        <a:lstStyle/>
        <a:p>
          <a:endParaRPr lang="de-DE"/>
        </a:p>
      </dgm:t>
    </dgm:pt>
    <dgm:pt modelId="{D4649474-C0F4-4CBE-A77D-FDB581A5FDBE}" type="sibTrans" cxnId="{06037000-645B-4505-89CF-5F15BC890F72}">
      <dgm:prSet/>
      <dgm:spPr/>
      <dgm:t>
        <a:bodyPr/>
        <a:lstStyle/>
        <a:p>
          <a:endParaRPr lang="de-DE"/>
        </a:p>
      </dgm:t>
    </dgm:pt>
    <dgm:pt modelId="{06D88067-17E1-4A81-95D3-5B26AA0D8EC5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AAC5C0DA-8749-47FC-82A9-DDCDE3730039}" type="parTrans" cxnId="{93973EFB-0724-4B76-8EFD-F294C0ADAEE9}">
      <dgm:prSet/>
      <dgm:spPr/>
      <dgm:t>
        <a:bodyPr/>
        <a:lstStyle/>
        <a:p>
          <a:endParaRPr lang="de-DE"/>
        </a:p>
      </dgm:t>
    </dgm:pt>
    <dgm:pt modelId="{186929D0-3BB9-4333-8CA0-C5817A71EB78}" type="sibTrans" cxnId="{93973EFB-0724-4B76-8EFD-F294C0ADAEE9}">
      <dgm:prSet/>
      <dgm:spPr/>
      <dgm:t>
        <a:bodyPr/>
        <a:lstStyle/>
        <a:p>
          <a:endParaRPr lang="de-DE"/>
        </a:p>
      </dgm:t>
    </dgm:pt>
    <dgm:pt modelId="{45751A75-EE8F-4AB2-945B-5783BAA9F84E}">
      <dgm:prSet/>
      <dgm:spPr/>
      <dgm:t>
        <a:bodyPr/>
        <a:lstStyle/>
        <a:p>
          <a:r>
            <a:rPr lang="de-DE"/>
            <a:t>Ablauf</a:t>
          </a:r>
        </a:p>
      </dgm:t>
    </dgm:pt>
    <dgm:pt modelId="{6DA008F3-5E21-47BE-9722-1F6FD40B3D25}" type="parTrans" cxnId="{5648DB7C-26B5-4C51-871D-5C5F26981902}">
      <dgm:prSet/>
      <dgm:spPr/>
      <dgm:t>
        <a:bodyPr/>
        <a:lstStyle/>
        <a:p>
          <a:endParaRPr lang="de-DE"/>
        </a:p>
      </dgm:t>
    </dgm:pt>
    <dgm:pt modelId="{D76360BC-23B9-4E82-ACCE-59F01F4A2CC8}" type="sibTrans" cxnId="{5648DB7C-26B5-4C51-871D-5C5F26981902}">
      <dgm:prSet/>
      <dgm:spPr/>
      <dgm:t>
        <a:bodyPr/>
        <a:lstStyle/>
        <a:p>
          <a:endParaRPr lang="de-DE"/>
        </a:p>
      </dgm:t>
    </dgm:pt>
    <dgm:pt modelId="{92B76BCB-C6F9-438E-BDD1-FDAF4E1D0057}" type="pres">
      <dgm:prSet presAssocID="{5773784C-7CC6-4A33-9117-D0D714093B34}" presName="linear" presStyleCnt="0">
        <dgm:presLayoutVars>
          <dgm:animLvl val="lvl"/>
          <dgm:resizeHandles val="exact"/>
        </dgm:presLayoutVars>
      </dgm:prSet>
      <dgm:spPr/>
    </dgm:pt>
    <dgm:pt modelId="{44F9375D-E6B1-46F3-A7F3-F7132A96450C}" type="pres">
      <dgm:prSet presAssocID="{5A78740A-5024-4677-ADC4-DF6067BB3F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45ADF2-A398-4320-B00E-E71C75D35587}" type="pres">
      <dgm:prSet presAssocID="{0C64DED3-37E4-4617-87E1-4FCA27A00374}" presName="spacer" presStyleCnt="0"/>
      <dgm:spPr/>
    </dgm:pt>
    <dgm:pt modelId="{EBB727F5-67A1-441F-BB79-0F68752889E4}" type="pres">
      <dgm:prSet presAssocID="{45751A75-EE8F-4AB2-945B-5783BAA9F8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1D64ED-3179-4C7E-9A21-B34E05AF6094}" type="pres">
      <dgm:prSet presAssocID="{D76360BC-23B9-4E82-ACCE-59F01F4A2CC8}" presName="spacer" presStyleCnt="0"/>
      <dgm:spPr/>
    </dgm:pt>
    <dgm:pt modelId="{65CC2867-4AE0-412D-BAE9-CB93F7F8D999}" type="pres">
      <dgm:prSet presAssocID="{1DA580DA-4C73-41D3-973F-26376B99DA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BA1C1E7-21E0-4D60-9F64-72AA2CE40950}" type="pres">
      <dgm:prSet presAssocID="{CAFCA7F2-8623-4F43-9DBD-B96A45C1761B}" presName="spacer" presStyleCnt="0"/>
      <dgm:spPr/>
    </dgm:pt>
    <dgm:pt modelId="{B3953FDA-E47B-4C6E-8F27-8A12125DE373}" type="pres">
      <dgm:prSet presAssocID="{9DCBB18A-9E55-4784-8864-8391F686C4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A886BE-0414-47D8-880C-DEF9EAC1CE2C}" type="pres">
      <dgm:prSet presAssocID="{D4649474-C0F4-4CBE-A77D-FDB581A5FDBE}" presName="spacer" presStyleCnt="0"/>
      <dgm:spPr/>
    </dgm:pt>
    <dgm:pt modelId="{D7EDFAA9-07DE-4BAD-9D78-B75BA8A94603}" type="pres">
      <dgm:prSet presAssocID="{06D88067-17E1-4A81-95D3-5B26AA0D8EC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037000-645B-4505-89CF-5F15BC890F72}" srcId="{5773784C-7CC6-4A33-9117-D0D714093B34}" destId="{9DCBB18A-9E55-4784-8864-8391F686C4B8}" srcOrd="3" destOrd="0" parTransId="{635E935C-C067-4084-AE26-9BE752F00021}" sibTransId="{D4649474-C0F4-4CBE-A77D-FDB581A5FDBE}"/>
    <dgm:cxn modelId="{5BD17D18-878D-42C4-A5F2-CE7813567E93}" type="presOf" srcId="{06D88067-17E1-4A81-95D3-5B26AA0D8EC5}" destId="{D7EDFAA9-07DE-4BAD-9D78-B75BA8A94603}" srcOrd="0" destOrd="0" presId="urn:microsoft.com/office/officeart/2005/8/layout/vList2"/>
    <dgm:cxn modelId="{C5362F5C-5A34-4D60-80FB-4042AD15518A}" type="presOf" srcId="{5773784C-7CC6-4A33-9117-D0D714093B34}" destId="{92B76BCB-C6F9-438E-BDD1-FDAF4E1D0057}" srcOrd="0" destOrd="0" presId="urn:microsoft.com/office/officeart/2005/8/layout/vList2"/>
    <dgm:cxn modelId="{0507F472-F7A1-4AE4-B756-F2E80462BFD1}" type="presOf" srcId="{5A78740A-5024-4677-ADC4-DF6067BB3F49}" destId="{44F9375D-E6B1-46F3-A7F3-F7132A96450C}" srcOrd="0" destOrd="0" presId="urn:microsoft.com/office/officeart/2005/8/layout/vList2"/>
    <dgm:cxn modelId="{5648DB7C-26B5-4C51-871D-5C5F26981902}" srcId="{5773784C-7CC6-4A33-9117-D0D714093B34}" destId="{45751A75-EE8F-4AB2-945B-5783BAA9F84E}" srcOrd="1" destOrd="0" parTransId="{6DA008F3-5E21-47BE-9722-1F6FD40B3D25}" sibTransId="{D76360BC-23B9-4E82-ACCE-59F01F4A2CC8}"/>
    <dgm:cxn modelId="{0ED6E981-2EA8-41CB-ABE8-21CE9D4FB2ED}" srcId="{5773784C-7CC6-4A33-9117-D0D714093B34}" destId="{1DA580DA-4C73-41D3-973F-26376B99DAAD}" srcOrd="2" destOrd="0" parTransId="{4DFC9576-98D2-4602-8483-3960E2A68371}" sibTransId="{CAFCA7F2-8623-4F43-9DBD-B96A45C1761B}"/>
    <dgm:cxn modelId="{F8F377C8-1A32-4FA5-8F05-93D49DF274C6}" type="presOf" srcId="{9DCBB18A-9E55-4784-8864-8391F686C4B8}" destId="{B3953FDA-E47B-4C6E-8F27-8A12125DE373}" srcOrd="0" destOrd="0" presId="urn:microsoft.com/office/officeart/2005/8/layout/vList2"/>
    <dgm:cxn modelId="{1DA6BDD8-CC75-431F-BB0C-72236DC0CB64}" srcId="{5773784C-7CC6-4A33-9117-D0D714093B34}" destId="{5A78740A-5024-4677-ADC4-DF6067BB3F49}" srcOrd="0" destOrd="0" parTransId="{60BFD2BE-21C1-4E63-9D39-6F7A5200FB7D}" sibTransId="{0C64DED3-37E4-4617-87E1-4FCA27A00374}"/>
    <dgm:cxn modelId="{3ED2E6E8-52E8-468B-8AA9-AE856ABC15BB}" type="presOf" srcId="{1DA580DA-4C73-41D3-973F-26376B99DAAD}" destId="{65CC2867-4AE0-412D-BAE9-CB93F7F8D999}" srcOrd="0" destOrd="0" presId="urn:microsoft.com/office/officeart/2005/8/layout/vList2"/>
    <dgm:cxn modelId="{206F73F5-FC68-4117-A73C-7E7799220C54}" type="presOf" srcId="{45751A75-EE8F-4AB2-945B-5783BAA9F84E}" destId="{EBB727F5-67A1-441F-BB79-0F68752889E4}" srcOrd="0" destOrd="0" presId="urn:microsoft.com/office/officeart/2005/8/layout/vList2"/>
    <dgm:cxn modelId="{93973EFB-0724-4B76-8EFD-F294C0ADAEE9}" srcId="{5773784C-7CC6-4A33-9117-D0D714093B34}" destId="{06D88067-17E1-4A81-95D3-5B26AA0D8EC5}" srcOrd="4" destOrd="0" parTransId="{AAC5C0DA-8749-47FC-82A9-DDCDE3730039}" sibTransId="{186929D0-3BB9-4333-8CA0-C5817A71EB78}"/>
    <dgm:cxn modelId="{1E711591-F165-4D0A-96CA-80AD1FE0E6CC}" type="presParOf" srcId="{92B76BCB-C6F9-438E-BDD1-FDAF4E1D0057}" destId="{44F9375D-E6B1-46F3-A7F3-F7132A96450C}" srcOrd="0" destOrd="0" presId="urn:microsoft.com/office/officeart/2005/8/layout/vList2"/>
    <dgm:cxn modelId="{E15A9035-6FF9-479E-B025-F5C4002B6BE5}" type="presParOf" srcId="{92B76BCB-C6F9-438E-BDD1-FDAF4E1D0057}" destId="{D145ADF2-A398-4320-B00E-E71C75D35587}" srcOrd="1" destOrd="0" presId="urn:microsoft.com/office/officeart/2005/8/layout/vList2"/>
    <dgm:cxn modelId="{EB1A3261-0700-482E-A14C-C331C6CC2201}" type="presParOf" srcId="{92B76BCB-C6F9-438E-BDD1-FDAF4E1D0057}" destId="{EBB727F5-67A1-441F-BB79-0F68752889E4}" srcOrd="2" destOrd="0" presId="urn:microsoft.com/office/officeart/2005/8/layout/vList2"/>
    <dgm:cxn modelId="{F251D6CC-DE67-40E3-96D5-EADDF902116F}" type="presParOf" srcId="{92B76BCB-C6F9-438E-BDD1-FDAF4E1D0057}" destId="{DC1D64ED-3179-4C7E-9A21-B34E05AF6094}" srcOrd="3" destOrd="0" presId="urn:microsoft.com/office/officeart/2005/8/layout/vList2"/>
    <dgm:cxn modelId="{C7AE2355-8156-434D-B317-9241CC4D597D}" type="presParOf" srcId="{92B76BCB-C6F9-438E-BDD1-FDAF4E1D0057}" destId="{65CC2867-4AE0-412D-BAE9-CB93F7F8D999}" srcOrd="4" destOrd="0" presId="urn:microsoft.com/office/officeart/2005/8/layout/vList2"/>
    <dgm:cxn modelId="{4B569467-E9CC-4EC8-97AB-CB270816B323}" type="presParOf" srcId="{92B76BCB-C6F9-438E-BDD1-FDAF4E1D0057}" destId="{6BA1C1E7-21E0-4D60-9F64-72AA2CE40950}" srcOrd="5" destOrd="0" presId="urn:microsoft.com/office/officeart/2005/8/layout/vList2"/>
    <dgm:cxn modelId="{107874FB-7A1D-4336-816A-60FFD32981A3}" type="presParOf" srcId="{92B76BCB-C6F9-438E-BDD1-FDAF4E1D0057}" destId="{B3953FDA-E47B-4C6E-8F27-8A12125DE373}" srcOrd="6" destOrd="0" presId="urn:microsoft.com/office/officeart/2005/8/layout/vList2"/>
    <dgm:cxn modelId="{52D9A1F9-5979-4A46-81E7-FDCCCEC5FA0F}" type="presParOf" srcId="{92B76BCB-C6F9-438E-BDD1-FDAF4E1D0057}" destId="{73A886BE-0414-47D8-880C-DEF9EAC1CE2C}" srcOrd="7" destOrd="0" presId="urn:microsoft.com/office/officeart/2005/8/layout/vList2"/>
    <dgm:cxn modelId="{C6FF8600-DC84-4542-A2A5-E52A8DE2E365}" type="presParOf" srcId="{92B76BCB-C6F9-438E-BDD1-FDAF4E1D0057}" destId="{D7EDFAA9-07DE-4BAD-9D78-B75BA8A946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5773784C-7CC6-4A33-9117-D0D714093B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78740A-5024-4677-ADC4-DF6067BB3F49}">
      <dgm:prSet/>
      <dgm:spPr/>
      <dgm:t>
        <a:bodyPr/>
        <a:lstStyle/>
        <a:p>
          <a:r>
            <a:rPr lang="de-DE" dirty="0" err="1"/>
            <a:t>Strapping</a:t>
          </a:r>
          <a:r>
            <a:rPr lang="de-DE" dirty="0"/>
            <a:t> Pins</a:t>
          </a:r>
        </a:p>
      </dgm:t>
    </dgm:pt>
    <dgm:pt modelId="{60BFD2BE-21C1-4E63-9D39-6F7A5200FB7D}" type="parTrans" cxnId="{1DA6BDD8-CC75-431F-BB0C-72236DC0CB64}">
      <dgm:prSet/>
      <dgm:spPr/>
      <dgm:t>
        <a:bodyPr/>
        <a:lstStyle/>
        <a:p>
          <a:endParaRPr lang="de-DE"/>
        </a:p>
      </dgm:t>
    </dgm:pt>
    <dgm:pt modelId="{0C64DED3-37E4-4617-87E1-4FCA27A00374}" type="sibTrans" cxnId="{1DA6BDD8-CC75-431F-BB0C-72236DC0CB64}">
      <dgm:prSet/>
      <dgm:spPr/>
      <dgm:t>
        <a:bodyPr/>
        <a:lstStyle/>
        <a:p>
          <a:endParaRPr lang="de-DE"/>
        </a:p>
      </dgm:t>
    </dgm:pt>
    <dgm:pt modelId="{1DA580DA-4C73-41D3-973F-26376B99DAAD}">
      <dgm:prSet/>
      <dgm:spPr/>
      <dgm:t>
        <a:bodyPr/>
        <a:lstStyle/>
        <a:p>
          <a:r>
            <a:rPr lang="de-DE"/>
            <a:t>Programming header</a:t>
          </a:r>
        </a:p>
      </dgm:t>
    </dgm:pt>
    <dgm:pt modelId="{4DFC9576-98D2-4602-8483-3960E2A68371}" type="parTrans" cxnId="{0ED6E981-2EA8-41CB-ABE8-21CE9D4FB2ED}">
      <dgm:prSet/>
      <dgm:spPr/>
      <dgm:t>
        <a:bodyPr/>
        <a:lstStyle/>
        <a:p>
          <a:endParaRPr lang="de-DE"/>
        </a:p>
      </dgm:t>
    </dgm:pt>
    <dgm:pt modelId="{CAFCA7F2-8623-4F43-9DBD-B96A45C1761B}" type="sibTrans" cxnId="{0ED6E981-2EA8-41CB-ABE8-21CE9D4FB2ED}">
      <dgm:prSet/>
      <dgm:spPr/>
      <dgm:t>
        <a:bodyPr/>
        <a:lstStyle/>
        <a:p>
          <a:endParaRPr lang="de-DE"/>
        </a:p>
      </dgm:t>
    </dgm:pt>
    <dgm:pt modelId="{9DCBB18A-9E55-4784-8864-8391F686C4B8}">
      <dgm:prSet/>
      <dgm:spPr/>
      <dgm:t>
        <a:bodyPr/>
        <a:lstStyle/>
        <a:p>
          <a:r>
            <a:rPr lang="de-DE"/>
            <a:t>Micro-USB Buchse</a:t>
          </a:r>
        </a:p>
      </dgm:t>
    </dgm:pt>
    <dgm:pt modelId="{635E935C-C067-4084-AE26-9BE752F00021}" type="parTrans" cxnId="{06037000-645B-4505-89CF-5F15BC890F72}">
      <dgm:prSet/>
      <dgm:spPr/>
      <dgm:t>
        <a:bodyPr/>
        <a:lstStyle/>
        <a:p>
          <a:endParaRPr lang="de-DE"/>
        </a:p>
      </dgm:t>
    </dgm:pt>
    <dgm:pt modelId="{D4649474-C0F4-4CBE-A77D-FDB581A5FDBE}" type="sibTrans" cxnId="{06037000-645B-4505-89CF-5F15BC890F72}">
      <dgm:prSet/>
      <dgm:spPr/>
      <dgm:t>
        <a:bodyPr/>
        <a:lstStyle/>
        <a:p>
          <a:endParaRPr lang="de-DE"/>
        </a:p>
      </dgm:t>
    </dgm:pt>
    <dgm:pt modelId="{06D88067-17E1-4A81-95D3-5B26AA0D8EC5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AAC5C0DA-8749-47FC-82A9-DDCDE3730039}" type="parTrans" cxnId="{93973EFB-0724-4B76-8EFD-F294C0ADAEE9}">
      <dgm:prSet/>
      <dgm:spPr/>
      <dgm:t>
        <a:bodyPr/>
        <a:lstStyle/>
        <a:p>
          <a:endParaRPr lang="de-DE"/>
        </a:p>
      </dgm:t>
    </dgm:pt>
    <dgm:pt modelId="{186929D0-3BB9-4333-8CA0-C5817A71EB78}" type="sibTrans" cxnId="{93973EFB-0724-4B76-8EFD-F294C0ADAEE9}">
      <dgm:prSet/>
      <dgm:spPr/>
      <dgm:t>
        <a:bodyPr/>
        <a:lstStyle/>
        <a:p>
          <a:endParaRPr lang="de-DE"/>
        </a:p>
      </dgm:t>
    </dgm:pt>
    <dgm:pt modelId="{45751A75-EE8F-4AB2-945B-5783BAA9F84E}">
      <dgm:prSet/>
      <dgm:spPr/>
      <dgm:t>
        <a:bodyPr/>
        <a:lstStyle/>
        <a:p>
          <a:r>
            <a:rPr lang="de-DE"/>
            <a:t>Ablauf</a:t>
          </a:r>
        </a:p>
      </dgm:t>
    </dgm:pt>
    <dgm:pt modelId="{6DA008F3-5E21-47BE-9722-1F6FD40B3D25}" type="parTrans" cxnId="{5648DB7C-26B5-4C51-871D-5C5F26981902}">
      <dgm:prSet/>
      <dgm:spPr/>
      <dgm:t>
        <a:bodyPr/>
        <a:lstStyle/>
        <a:p>
          <a:endParaRPr lang="de-DE"/>
        </a:p>
      </dgm:t>
    </dgm:pt>
    <dgm:pt modelId="{D76360BC-23B9-4E82-ACCE-59F01F4A2CC8}" type="sibTrans" cxnId="{5648DB7C-26B5-4C51-871D-5C5F26981902}">
      <dgm:prSet/>
      <dgm:spPr/>
      <dgm:t>
        <a:bodyPr/>
        <a:lstStyle/>
        <a:p>
          <a:endParaRPr lang="de-DE"/>
        </a:p>
      </dgm:t>
    </dgm:pt>
    <dgm:pt modelId="{92B76BCB-C6F9-438E-BDD1-FDAF4E1D0057}" type="pres">
      <dgm:prSet presAssocID="{5773784C-7CC6-4A33-9117-D0D714093B34}" presName="linear" presStyleCnt="0">
        <dgm:presLayoutVars>
          <dgm:animLvl val="lvl"/>
          <dgm:resizeHandles val="exact"/>
        </dgm:presLayoutVars>
      </dgm:prSet>
      <dgm:spPr/>
    </dgm:pt>
    <dgm:pt modelId="{44F9375D-E6B1-46F3-A7F3-F7132A96450C}" type="pres">
      <dgm:prSet presAssocID="{5A78740A-5024-4677-ADC4-DF6067BB3F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45ADF2-A398-4320-B00E-E71C75D35587}" type="pres">
      <dgm:prSet presAssocID="{0C64DED3-37E4-4617-87E1-4FCA27A00374}" presName="spacer" presStyleCnt="0"/>
      <dgm:spPr/>
    </dgm:pt>
    <dgm:pt modelId="{EBB727F5-67A1-441F-BB79-0F68752889E4}" type="pres">
      <dgm:prSet presAssocID="{45751A75-EE8F-4AB2-945B-5783BAA9F8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1D64ED-3179-4C7E-9A21-B34E05AF6094}" type="pres">
      <dgm:prSet presAssocID="{D76360BC-23B9-4E82-ACCE-59F01F4A2CC8}" presName="spacer" presStyleCnt="0"/>
      <dgm:spPr/>
    </dgm:pt>
    <dgm:pt modelId="{65CC2867-4AE0-412D-BAE9-CB93F7F8D999}" type="pres">
      <dgm:prSet presAssocID="{1DA580DA-4C73-41D3-973F-26376B99DA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BA1C1E7-21E0-4D60-9F64-72AA2CE40950}" type="pres">
      <dgm:prSet presAssocID="{CAFCA7F2-8623-4F43-9DBD-B96A45C1761B}" presName="spacer" presStyleCnt="0"/>
      <dgm:spPr/>
    </dgm:pt>
    <dgm:pt modelId="{B3953FDA-E47B-4C6E-8F27-8A12125DE373}" type="pres">
      <dgm:prSet presAssocID="{9DCBB18A-9E55-4784-8864-8391F686C4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A886BE-0414-47D8-880C-DEF9EAC1CE2C}" type="pres">
      <dgm:prSet presAssocID="{D4649474-C0F4-4CBE-A77D-FDB581A5FDBE}" presName="spacer" presStyleCnt="0"/>
      <dgm:spPr/>
    </dgm:pt>
    <dgm:pt modelId="{D7EDFAA9-07DE-4BAD-9D78-B75BA8A94603}" type="pres">
      <dgm:prSet presAssocID="{06D88067-17E1-4A81-95D3-5B26AA0D8EC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037000-645B-4505-89CF-5F15BC890F72}" srcId="{5773784C-7CC6-4A33-9117-D0D714093B34}" destId="{9DCBB18A-9E55-4784-8864-8391F686C4B8}" srcOrd="3" destOrd="0" parTransId="{635E935C-C067-4084-AE26-9BE752F00021}" sibTransId="{D4649474-C0F4-4CBE-A77D-FDB581A5FDBE}"/>
    <dgm:cxn modelId="{5BD17D18-878D-42C4-A5F2-CE7813567E93}" type="presOf" srcId="{06D88067-17E1-4A81-95D3-5B26AA0D8EC5}" destId="{D7EDFAA9-07DE-4BAD-9D78-B75BA8A94603}" srcOrd="0" destOrd="0" presId="urn:microsoft.com/office/officeart/2005/8/layout/vList2"/>
    <dgm:cxn modelId="{C5362F5C-5A34-4D60-80FB-4042AD15518A}" type="presOf" srcId="{5773784C-7CC6-4A33-9117-D0D714093B34}" destId="{92B76BCB-C6F9-438E-BDD1-FDAF4E1D0057}" srcOrd="0" destOrd="0" presId="urn:microsoft.com/office/officeart/2005/8/layout/vList2"/>
    <dgm:cxn modelId="{0507F472-F7A1-4AE4-B756-F2E80462BFD1}" type="presOf" srcId="{5A78740A-5024-4677-ADC4-DF6067BB3F49}" destId="{44F9375D-E6B1-46F3-A7F3-F7132A96450C}" srcOrd="0" destOrd="0" presId="urn:microsoft.com/office/officeart/2005/8/layout/vList2"/>
    <dgm:cxn modelId="{5648DB7C-26B5-4C51-871D-5C5F26981902}" srcId="{5773784C-7CC6-4A33-9117-D0D714093B34}" destId="{45751A75-EE8F-4AB2-945B-5783BAA9F84E}" srcOrd="1" destOrd="0" parTransId="{6DA008F3-5E21-47BE-9722-1F6FD40B3D25}" sibTransId="{D76360BC-23B9-4E82-ACCE-59F01F4A2CC8}"/>
    <dgm:cxn modelId="{0ED6E981-2EA8-41CB-ABE8-21CE9D4FB2ED}" srcId="{5773784C-7CC6-4A33-9117-D0D714093B34}" destId="{1DA580DA-4C73-41D3-973F-26376B99DAAD}" srcOrd="2" destOrd="0" parTransId="{4DFC9576-98D2-4602-8483-3960E2A68371}" sibTransId="{CAFCA7F2-8623-4F43-9DBD-B96A45C1761B}"/>
    <dgm:cxn modelId="{F8F377C8-1A32-4FA5-8F05-93D49DF274C6}" type="presOf" srcId="{9DCBB18A-9E55-4784-8864-8391F686C4B8}" destId="{B3953FDA-E47B-4C6E-8F27-8A12125DE373}" srcOrd="0" destOrd="0" presId="urn:microsoft.com/office/officeart/2005/8/layout/vList2"/>
    <dgm:cxn modelId="{1DA6BDD8-CC75-431F-BB0C-72236DC0CB64}" srcId="{5773784C-7CC6-4A33-9117-D0D714093B34}" destId="{5A78740A-5024-4677-ADC4-DF6067BB3F49}" srcOrd="0" destOrd="0" parTransId="{60BFD2BE-21C1-4E63-9D39-6F7A5200FB7D}" sibTransId="{0C64DED3-37E4-4617-87E1-4FCA27A00374}"/>
    <dgm:cxn modelId="{3ED2E6E8-52E8-468B-8AA9-AE856ABC15BB}" type="presOf" srcId="{1DA580DA-4C73-41D3-973F-26376B99DAAD}" destId="{65CC2867-4AE0-412D-BAE9-CB93F7F8D999}" srcOrd="0" destOrd="0" presId="urn:microsoft.com/office/officeart/2005/8/layout/vList2"/>
    <dgm:cxn modelId="{206F73F5-FC68-4117-A73C-7E7799220C54}" type="presOf" srcId="{45751A75-EE8F-4AB2-945B-5783BAA9F84E}" destId="{EBB727F5-67A1-441F-BB79-0F68752889E4}" srcOrd="0" destOrd="0" presId="urn:microsoft.com/office/officeart/2005/8/layout/vList2"/>
    <dgm:cxn modelId="{93973EFB-0724-4B76-8EFD-F294C0ADAEE9}" srcId="{5773784C-7CC6-4A33-9117-D0D714093B34}" destId="{06D88067-17E1-4A81-95D3-5B26AA0D8EC5}" srcOrd="4" destOrd="0" parTransId="{AAC5C0DA-8749-47FC-82A9-DDCDE3730039}" sibTransId="{186929D0-3BB9-4333-8CA0-C5817A71EB78}"/>
    <dgm:cxn modelId="{1E711591-F165-4D0A-96CA-80AD1FE0E6CC}" type="presParOf" srcId="{92B76BCB-C6F9-438E-BDD1-FDAF4E1D0057}" destId="{44F9375D-E6B1-46F3-A7F3-F7132A96450C}" srcOrd="0" destOrd="0" presId="urn:microsoft.com/office/officeart/2005/8/layout/vList2"/>
    <dgm:cxn modelId="{E15A9035-6FF9-479E-B025-F5C4002B6BE5}" type="presParOf" srcId="{92B76BCB-C6F9-438E-BDD1-FDAF4E1D0057}" destId="{D145ADF2-A398-4320-B00E-E71C75D35587}" srcOrd="1" destOrd="0" presId="urn:microsoft.com/office/officeart/2005/8/layout/vList2"/>
    <dgm:cxn modelId="{EB1A3261-0700-482E-A14C-C331C6CC2201}" type="presParOf" srcId="{92B76BCB-C6F9-438E-BDD1-FDAF4E1D0057}" destId="{EBB727F5-67A1-441F-BB79-0F68752889E4}" srcOrd="2" destOrd="0" presId="urn:microsoft.com/office/officeart/2005/8/layout/vList2"/>
    <dgm:cxn modelId="{F251D6CC-DE67-40E3-96D5-EADDF902116F}" type="presParOf" srcId="{92B76BCB-C6F9-438E-BDD1-FDAF4E1D0057}" destId="{DC1D64ED-3179-4C7E-9A21-B34E05AF6094}" srcOrd="3" destOrd="0" presId="urn:microsoft.com/office/officeart/2005/8/layout/vList2"/>
    <dgm:cxn modelId="{C7AE2355-8156-434D-B317-9241CC4D597D}" type="presParOf" srcId="{92B76BCB-C6F9-438E-BDD1-FDAF4E1D0057}" destId="{65CC2867-4AE0-412D-BAE9-CB93F7F8D999}" srcOrd="4" destOrd="0" presId="urn:microsoft.com/office/officeart/2005/8/layout/vList2"/>
    <dgm:cxn modelId="{4B569467-E9CC-4EC8-97AB-CB270816B323}" type="presParOf" srcId="{92B76BCB-C6F9-438E-BDD1-FDAF4E1D0057}" destId="{6BA1C1E7-21E0-4D60-9F64-72AA2CE40950}" srcOrd="5" destOrd="0" presId="urn:microsoft.com/office/officeart/2005/8/layout/vList2"/>
    <dgm:cxn modelId="{107874FB-7A1D-4336-816A-60FFD32981A3}" type="presParOf" srcId="{92B76BCB-C6F9-438E-BDD1-FDAF4E1D0057}" destId="{B3953FDA-E47B-4C6E-8F27-8A12125DE373}" srcOrd="6" destOrd="0" presId="urn:microsoft.com/office/officeart/2005/8/layout/vList2"/>
    <dgm:cxn modelId="{52D9A1F9-5979-4A46-81E7-FDCCCEC5FA0F}" type="presParOf" srcId="{92B76BCB-C6F9-438E-BDD1-FDAF4E1D0057}" destId="{73A886BE-0414-47D8-880C-DEF9EAC1CE2C}" srcOrd="7" destOrd="0" presId="urn:microsoft.com/office/officeart/2005/8/layout/vList2"/>
    <dgm:cxn modelId="{C6FF8600-DC84-4542-A2A5-E52A8DE2E365}" type="presParOf" srcId="{92B76BCB-C6F9-438E-BDD1-FDAF4E1D0057}" destId="{D7EDFAA9-07DE-4BAD-9D78-B75BA8A946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2D4A547E-F689-475F-9C60-6707BD6881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5610C2-7D62-41D0-98C2-9A5544ED2EB1}">
      <dgm:prSet/>
      <dgm:spPr/>
      <dgm:t>
        <a:bodyPr/>
        <a:lstStyle/>
        <a:p>
          <a:r>
            <a:rPr lang="de-DE" dirty="0"/>
            <a:t>Inbetriebnahme gescheitert</a:t>
          </a:r>
        </a:p>
      </dgm:t>
    </dgm:pt>
    <dgm:pt modelId="{9CF22850-0DEA-482C-9D41-D03EA1C6447B}" type="parTrans" cxnId="{A03E2468-9678-4B71-BEBA-21C3179A6C4D}">
      <dgm:prSet/>
      <dgm:spPr/>
      <dgm:t>
        <a:bodyPr/>
        <a:lstStyle/>
        <a:p>
          <a:endParaRPr lang="de-DE"/>
        </a:p>
      </dgm:t>
    </dgm:pt>
    <dgm:pt modelId="{82385675-4069-4BAA-ADD0-DBAF121508B1}" type="sibTrans" cxnId="{A03E2468-9678-4B71-BEBA-21C3179A6C4D}">
      <dgm:prSet/>
      <dgm:spPr/>
      <dgm:t>
        <a:bodyPr/>
        <a:lstStyle/>
        <a:p>
          <a:endParaRPr lang="de-DE"/>
        </a:p>
      </dgm:t>
    </dgm:pt>
    <dgm:pt modelId="{7EC88B1A-84F3-493A-B321-61F484AEF459}">
      <dgm:prSet/>
      <dgm:spPr/>
      <dgm:t>
        <a:bodyPr/>
        <a:lstStyle/>
        <a:p>
          <a:r>
            <a:rPr lang="de-DE" dirty="0"/>
            <a:t>Fehler</a:t>
          </a:r>
        </a:p>
      </dgm:t>
    </dgm:pt>
    <dgm:pt modelId="{292A605E-4AA5-4383-9FD3-C721D2A2E1E9}" type="parTrans" cxnId="{333DD718-E8A6-43E8-A54D-2FF63403B283}">
      <dgm:prSet/>
      <dgm:spPr/>
      <dgm:t>
        <a:bodyPr/>
        <a:lstStyle/>
        <a:p>
          <a:endParaRPr lang="de-DE"/>
        </a:p>
      </dgm:t>
    </dgm:pt>
    <dgm:pt modelId="{3F23D44B-0C1E-4DD3-8730-51D6FA77A81D}" type="sibTrans" cxnId="{333DD718-E8A6-43E8-A54D-2FF63403B283}">
      <dgm:prSet/>
      <dgm:spPr/>
      <dgm:t>
        <a:bodyPr/>
        <a:lstStyle/>
        <a:p>
          <a:endParaRPr lang="de-DE"/>
        </a:p>
      </dgm:t>
    </dgm:pt>
    <dgm:pt modelId="{BDAAFB8B-9802-4140-A1D8-1DFACE39A04C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A2793A8E-5503-4696-B447-91091F3A6955}" type="parTrans" cxnId="{A7FA1B9C-2990-40E7-A60D-7651645E8BAE}">
      <dgm:prSet/>
      <dgm:spPr/>
      <dgm:t>
        <a:bodyPr/>
        <a:lstStyle/>
        <a:p>
          <a:endParaRPr lang="de-DE"/>
        </a:p>
      </dgm:t>
    </dgm:pt>
    <dgm:pt modelId="{69140F80-2563-4E99-A717-2C67622BB9DB}" type="sibTrans" cxnId="{A7FA1B9C-2990-40E7-A60D-7651645E8BAE}">
      <dgm:prSet/>
      <dgm:spPr/>
      <dgm:t>
        <a:bodyPr/>
        <a:lstStyle/>
        <a:p>
          <a:endParaRPr lang="de-DE"/>
        </a:p>
      </dgm:t>
    </dgm:pt>
    <dgm:pt modelId="{7EE517F3-F4F1-483B-B937-95F49BDBE93D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FD0003C8-A2E3-4C73-952A-6CAAACE893C4}" type="parTrans" cxnId="{25712E8B-03EE-4A0E-9814-45D2F8BFDF22}">
      <dgm:prSet/>
      <dgm:spPr/>
      <dgm:t>
        <a:bodyPr/>
        <a:lstStyle/>
        <a:p>
          <a:endParaRPr lang="de-DE"/>
        </a:p>
      </dgm:t>
    </dgm:pt>
    <dgm:pt modelId="{DF4C2DF8-0763-47F7-8CD7-264C49130ED2}" type="sibTrans" cxnId="{25712E8B-03EE-4A0E-9814-45D2F8BFDF22}">
      <dgm:prSet/>
      <dgm:spPr/>
      <dgm:t>
        <a:bodyPr/>
        <a:lstStyle/>
        <a:p>
          <a:endParaRPr lang="de-DE"/>
        </a:p>
      </dgm:t>
    </dgm:pt>
    <dgm:pt modelId="{1F2250DC-8BA3-4E0B-B502-923FEB9AD2FD}">
      <dgm:prSet/>
      <dgm:spPr/>
      <dgm:t>
        <a:bodyPr/>
        <a:lstStyle/>
        <a:p>
          <a:r>
            <a:rPr lang="de-DE" dirty="0"/>
            <a:t>Test nicht durchführbar</a:t>
          </a:r>
        </a:p>
      </dgm:t>
    </dgm:pt>
    <dgm:pt modelId="{1CAAA669-7AA1-4CCE-9157-EE59DDA79DC9}" type="parTrans" cxnId="{8986FBEA-3E85-4B01-AE47-81C1C07530E3}">
      <dgm:prSet/>
      <dgm:spPr/>
      <dgm:t>
        <a:bodyPr/>
        <a:lstStyle/>
        <a:p>
          <a:endParaRPr lang="de-DE"/>
        </a:p>
      </dgm:t>
    </dgm:pt>
    <dgm:pt modelId="{2B59E8EA-8302-4013-A6B4-9A73B9BC376A}" type="sibTrans" cxnId="{8986FBEA-3E85-4B01-AE47-81C1C07530E3}">
      <dgm:prSet/>
      <dgm:spPr/>
      <dgm:t>
        <a:bodyPr/>
        <a:lstStyle/>
        <a:p>
          <a:endParaRPr lang="de-DE"/>
        </a:p>
      </dgm:t>
    </dgm:pt>
    <dgm:pt modelId="{682BB465-0ABA-4AE8-990F-005E1497DD55}" type="pres">
      <dgm:prSet presAssocID="{2D4A547E-F689-475F-9C60-6707BD688115}" presName="linear" presStyleCnt="0">
        <dgm:presLayoutVars>
          <dgm:animLvl val="lvl"/>
          <dgm:resizeHandles val="exact"/>
        </dgm:presLayoutVars>
      </dgm:prSet>
      <dgm:spPr/>
    </dgm:pt>
    <dgm:pt modelId="{9AEDB44F-D504-4BAC-9C29-C49AF013FE60}" type="pres">
      <dgm:prSet presAssocID="{935610C2-7D62-41D0-98C2-9A5544ED2E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F8A5B3-A415-4611-BB60-1201CC0EDBA9}" type="pres">
      <dgm:prSet presAssocID="{82385675-4069-4BAA-ADD0-DBAF121508B1}" presName="spacer" presStyleCnt="0"/>
      <dgm:spPr/>
    </dgm:pt>
    <dgm:pt modelId="{E7C7733F-8BC5-4E3E-81A1-AA2EAEAC2FAC}" type="pres">
      <dgm:prSet presAssocID="{1F2250DC-8BA3-4E0B-B502-923FEB9AD2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1ADAAE-94E0-4582-B952-C54F30EA9BF6}" type="pres">
      <dgm:prSet presAssocID="{2B59E8EA-8302-4013-A6B4-9A73B9BC376A}" presName="spacer" presStyleCnt="0"/>
      <dgm:spPr/>
    </dgm:pt>
    <dgm:pt modelId="{026BC9F8-55AC-462F-BAD4-59BE1A3290F7}" type="pres">
      <dgm:prSet presAssocID="{7EC88B1A-84F3-493A-B321-61F484AEF4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A033ED-E99D-4D6B-BA3E-ACCFBE40B5C3}" type="pres">
      <dgm:prSet presAssocID="{3F23D44B-0C1E-4DD3-8730-51D6FA77A81D}" presName="spacer" presStyleCnt="0"/>
      <dgm:spPr/>
    </dgm:pt>
    <dgm:pt modelId="{DDD72DEF-A1F9-47EC-8E32-AECC47C6D472}" type="pres">
      <dgm:prSet presAssocID="{BDAAFB8B-9802-4140-A1D8-1DFACE39A0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B0FE7E-027A-4357-AA36-45BDDA669F99}" type="pres">
      <dgm:prSet presAssocID="{69140F80-2563-4E99-A717-2C67622BB9DB}" presName="spacer" presStyleCnt="0"/>
      <dgm:spPr/>
    </dgm:pt>
    <dgm:pt modelId="{6C639F9F-439E-44F2-85C4-3DE23BE4DAFA}" type="pres">
      <dgm:prSet presAssocID="{7EE517F3-F4F1-483B-B937-95F49BDBE9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8D0A0E-69F7-482C-B91E-05BE193D9852}" type="presOf" srcId="{7EE517F3-F4F1-483B-B937-95F49BDBE93D}" destId="{6C639F9F-439E-44F2-85C4-3DE23BE4DAFA}" srcOrd="0" destOrd="0" presId="urn:microsoft.com/office/officeart/2005/8/layout/vList2"/>
    <dgm:cxn modelId="{333DD718-E8A6-43E8-A54D-2FF63403B283}" srcId="{2D4A547E-F689-475F-9C60-6707BD688115}" destId="{7EC88B1A-84F3-493A-B321-61F484AEF459}" srcOrd="2" destOrd="0" parTransId="{292A605E-4AA5-4383-9FD3-C721D2A2E1E9}" sibTransId="{3F23D44B-0C1E-4DD3-8730-51D6FA77A81D}"/>
    <dgm:cxn modelId="{51941034-5BF3-4B3F-B3A6-0B49BF18EB11}" type="presOf" srcId="{1F2250DC-8BA3-4E0B-B502-923FEB9AD2FD}" destId="{E7C7733F-8BC5-4E3E-81A1-AA2EAEAC2FAC}" srcOrd="0" destOrd="0" presId="urn:microsoft.com/office/officeart/2005/8/layout/vList2"/>
    <dgm:cxn modelId="{A03E2468-9678-4B71-BEBA-21C3179A6C4D}" srcId="{2D4A547E-F689-475F-9C60-6707BD688115}" destId="{935610C2-7D62-41D0-98C2-9A5544ED2EB1}" srcOrd="0" destOrd="0" parTransId="{9CF22850-0DEA-482C-9D41-D03EA1C6447B}" sibTransId="{82385675-4069-4BAA-ADD0-DBAF121508B1}"/>
    <dgm:cxn modelId="{25712E8B-03EE-4A0E-9814-45D2F8BFDF22}" srcId="{2D4A547E-F689-475F-9C60-6707BD688115}" destId="{7EE517F3-F4F1-483B-B937-95F49BDBE93D}" srcOrd="4" destOrd="0" parTransId="{FD0003C8-A2E3-4C73-952A-6CAAACE893C4}" sibTransId="{DF4C2DF8-0763-47F7-8CD7-264C49130ED2}"/>
    <dgm:cxn modelId="{A7FA1B9C-2990-40E7-A60D-7651645E8BAE}" srcId="{2D4A547E-F689-475F-9C60-6707BD688115}" destId="{BDAAFB8B-9802-4140-A1D8-1DFACE39A04C}" srcOrd="3" destOrd="0" parTransId="{A2793A8E-5503-4696-B447-91091F3A6955}" sibTransId="{69140F80-2563-4E99-A717-2C67622BB9DB}"/>
    <dgm:cxn modelId="{0C4F999E-D62B-42FC-B90F-EDA833EE4362}" type="presOf" srcId="{BDAAFB8B-9802-4140-A1D8-1DFACE39A04C}" destId="{DDD72DEF-A1F9-47EC-8E32-AECC47C6D472}" srcOrd="0" destOrd="0" presId="urn:microsoft.com/office/officeart/2005/8/layout/vList2"/>
    <dgm:cxn modelId="{CF938FA8-39F3-4759-83ED-600CAB9BA94D}" type="presOf" srcId="{7EC88B1A-84F3-493A-B321-61F484AEF459}" destId="{026BC9F8-55AC-462F-BAD4-59BE1A3290F7}" srcOrd="0" destOrd="0" presId="urn:microsoft.com/office/officeart/2005/8/layout/vList2"/>
    <dgm:cxn modelId="{D8CC55CC-5A9F-408F-B221-9B5D6F674C16}" type="presOf" srcId="{2D4A547E-F689-475F-9C60-6707BD688115}" destId="{682BB465-0ABA-4AE8-990F-005E1497DD55}" srcOrd="0" destOrd="0" presId="urn:microsoft.com/office/officeart/2005/8/layout/vList2"/>
    <dgm:cxn modelId="{8986FBEA-3E85-4B01-AE47-81C1C07530E3}" srcId="{2D4A547E-F689-475F-9C60-6707BD688115}" destId="{1F2250DC-8BA3-4E0B-B502-923FEB9AD2FD}" srcOrd="1" destOrd="0" parTransId="{1CAAA669-7AA1-4CCE-9157-EE59DDA79DC9}" sibTransId="{2B59E8EA-8302-4013-A6B4-9A73B9BC376A}"/>
    <dgm:cxn modelId="{34B4F5F5-60A6-4096-AAA4-B7133CE9D942}" type="presOf" srcId="{935610C2-7D62-41D0-98C2-9A5544ED2EB1}" destId="{9AEDB44F-D504-4BAC-9C29-C49AF013FE60}" srcOrd="0" destOrd="0" presId="urn:microsoft.com/office/officeart/2005/8/layout/vList2"/>
    <dgm:cxn modelId="{F8E961C5-2263-40F8-B8CB-F168014DBE83}" type="presParOf" srcId="{682BB465-0ABA-4AE8-990F-005E1497DD55}" destId="{9AEDB44F-D504-4BAC-9C29-C49AF013FE60}" srcOrd="0" destOrd="0" presId="urn:microsoft.com/office/officeart/2005/8/layout/vList2"/>
    <dgm:cxn modelId="{A76A2A2B-5F05-4E9F-8E3C-F7A78A981A89}" type="presParOf" srcId="{682BB465-0ABA-4AE8-990F-005E1497DD55}" destId="{BBF8A5B3-A415-4611-BB60-1201CC0EDBA9}" srcOrd="1" destOrd="0" presId="urn:microsoft.com/office/officeart/2005/8/layout/vList2"/>
    <dgm:cxn modelId="{5B4CC9DE-1A99-47FC-8057-49B7A8F9637A}" type="presParOf" srcId="{682BB465-0ABA-4AE8-990F-005E1497DD55}" destId="{E7C7733F-8BC5-4E3E-81A1-AA2EAEAC2FAC}" srcOrd="2" destOrd="0" presId="urn:microsoft.com/office/officeart/2005/8/layout/vList2"/>
    <dgm:cxn modelId="{21DAE8AC-7234-4B68-8940-8F6E649F79E0}" type="presParOf" srcId="{682BB465-0ABA-4AE8-990F-005E1497DD55}" destId="{251ADAAE-94E0-4582-B952-C54F30EA9BF6}" srcOrd="3" destOrd="0" presId="urn:microsoft.com/office/officeart/2005/8/layout/vList2"/>
    <dgm:cxn modelId="{59EAD2D7-B1CA-43CF-B1DE-E005CA68C670}" type="presParOf" srcId="{682BB465-0ABA-4AE8-990F-005E1497DD55}" destId="{026BC9F8-55AC-462F-BAD4-59BE1A3290F7}" srcOrd="4" destOrd="0" presId="urn:microsoft.com/office/officeart/2005/8/layout/vList2"/>
    <dgm:cxn modelId="{DDDBA235-3780-4E44-8103-F357A81BB9B3}" type="presParOf" srcId="{682BB465-0ABA-4AE8-990F-005E1497DD55}" destId="{CBA033ED-E99D-4D6B-BA3E-ACCFBE40B5C3}" srcOrd="5" destOrd="0" presId="urn:microsoft.com/office/officeart/2005/8/layout/vList2"/>
    <dgm:cxn modelId="{816EFD7D-6BB8-4579-BD93-FF30313A8DFA}" type="presParOf" srcId="{682BB465-0ABA-4AE8-990F-005E1497DD55}" destId="{DDD72DEF-A1F9-47EC-8E32-AECC47C6D472}" srcOrd="6" destOrd="0" presId="urn:microsoft.com/office/officeart/2005/8/layout/vList2"/>
    <dgm:cxn modelId="{60B8F779-1B7F-4A52-862A-2D5A71F1C7ED}" type="presParOf" srcId="{682BB465-0ABA-4AE8-990F-005E1497DD55}" destId="{55B0FE7E-027A-4357-AA36-45BDDA669F99}" srcOrd="7" destOrd="0" presId="urn:microsoft.com/office/officeart/2005/8/layout/vList2"/>
    <dgm:cxn modelId="{39426E1A-63D5-4585-AC23-3578FC0A4C11}" type="presParOf" srcId="{682BB465-0ABA-4AE8-990F-005E1497DD55}" destId="{6C639F9F-439E-44F2-85C4-3DE23BE4DAF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2D4A547E-F689-475F-9C60-6707BD6881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5610C2-7D62-41D0-98C2-9A5544ED2EB1}">
      <dgm:prSet/>
      <dgm:spPr/>
      <dgm:t>
        <a:bodyPr/>
        <a:lstStyle/>
        <a:p>
          <a:r>
            <a:rPr lang="de-DE" dirty="0"/>
            <a:t>System nicht lauffähig</a:t>
          </a:r>
        </a:p>
      </dgm:t>
    </dgm:pt>
    <dgm:pt modelId="{9CF22850-0DEA-482C-9D41-D03EA1C6447B}" type="parTrans" cxnId="{A03E2468-9678-4B71-BEBA-21C3179A6C4D}">
      <dgm:prSet/>
      <dgm:spPr/>
      <dgm:t>
        <a:bodyPr/>
        <a:lstStyle/>
        <a:p>
          <a:endParaRPr lang="de-DE"/>
        </a:p>
      </dgm:t>
    </dgm:pt>
    <dgm:pt modelId="{82385675-4069-4BAA-ADD0-DBAF121508B1}" type="sibTrans" cxnId="{A03E2468-9678-4B71-BEBA-21C3179A6C4D}">
      <dgm:prSet/>
      <dgm:spPr/>
      <dgm:t>
        <a:bodyPr/>
        <a:lstStyle/>
        <a:p>
          <a:endParaRPr lang="de-DE"/>
        </a:p>
      </dgm:t>
    </dgm:pt>
    <dgm:pt modelId="{7EC88B1A-84F3-493A-B321-61F484AEF459}">
      <dgm:prSet/>
      <dgm:spPr/>
      <dgm:t>
        <a:bodyPr/>
        <a:lstStyle/>
        <a:p>
          <a:r>
            <a:rPr lang="de-DE" dirty="0"/>
            <a:t>Kein fehlgeschlagenes Projekt</a:t>
          </a:r>
        </a:p>
      </dgm:t>
    </dgm:pt>
    <dgm:pt modelId="{292A605E-4AA5-4383-9FD3-C721D2A2E1E9}" type="parTrans" cxnId="{333DD718-E8A6-43E8-A54D-2FF63403B283}">
      <dgm:prSet/>
      <dgm:spPr/>
      <dgm:t>
        <a:bodyPr/>
        <a:lstStyle/>
        <a:p>
          <a:endParaRPr lang="de-DE"/>
        </a:p>
      </dgm:t>
    </dgm:pt>
    <dgm:pt modelId="{3F23D44B-0C1E-4DD3-8730-51D6FA77A81D}" type="sibTrans" cxnId="{333DD718-E8A6-43E8-A54D-2FF63403B283}">
      <dgm:prSet/>
      <dgm:spPr/>
      <dgm:t>
        <a:bodyPr/>
        <a:lstStyle/>
        <a:p>
          <a:endParaRPr lang="de-DE"/>
        </a:p>
      </dgm:t>
    </dgm:pt>
    <dgm:pt modelId="{7EE517F3-F4F1-483B-B937-95F49BDBE93D}">
      <dgm:prSet/>
      <dgm:spPr>
        <a:solidFill>
          <a:schemeClr val="bg1"/>
        </a:solidFill>
      </dgm:spPr>
      <dgm:t>
        <a:bodyPr/>
        <a:lstStyle/>
        <a:p>
          <a:endParaRPr lang="de-DE" dirty="0"/>
        </a:p>
      </dgm:t>
    </dgm:pt>
    <dgm:pt modelId="{FD0003C8-A2E3-4C73-952A-6CAAACE893C4}" type="parTrans" cxnId="{25712E8B-03EE-4A0E-9814-45D2F8BFDF22}">
      <dgm:prSet/>
      <dgm:spPr/>
      <dgm:t>
        <a:bodyPr/>
        <a:lstStyle/>
        <a:p>
          <a:endParaRPr lang="de-DE"/>
        </a:p>
      </dgm:t>
    </dgm:pt>
    <dgm:pt modelId="{DF4C2DF8-0763-47F7-8CD7-264C49130ED2}" type="sibTrans" cxnId="{25712E8B-03EE-4A0E-9814-45D2F8BFDF22}">
      <dgm:prSet/>
      <dgm:spPr/>
      <dgm:t>
        <a:bodyPr/>
        <a:lstStyle/>
        <a:p>
          <a:endParaRPr lang="de-DE"/>
        </a:p>
      </dgm:t>
    </dgm:pt>
    <dgm:pt modelId="{1F2250DC-8BA3-4E0B-B502-923FEB9AD2FD}">
      <dgm:prSet/>
      <dgm:spPr/>
      <dgm:t>
        <a:bodyPr/>
        <a:lstStyle/>
        <a:p>
          <a:r>
            <a:rPr lang="de-DE" dirty="0"/>
            <a:t>Fehler einfach behebbar</a:t>
          </a:r>
        </a:p>
      </dgm:t>
    </dgm:pt>
    <dgm:pt modelId="{1CAAA669-7AA1-4CCE-9157-EE59DDA79DC9}" type="parTrans" cxnId="{8986FBEA-3E85-4B01-AE47-81C1C07530E3}">
      <dgm:prSet/>
      <dgm:spPr/>
      <dgm:t>
        <a:bodyPr/>
        <a:lstStyle/>
        <a:p>
          <a:endParaRPr lang="de-DE"/>
        </a:p>
      </dgm:t>
    </dgm:pt>
    <dgm:pt modelId="{2B59E8EA-8302-4013-A6B4-9A73B9BC376A}" type="sibTrans" cxnId="{8986FBEA-3E85-4B01-AE47-81C1C07530E3}">
      <dgm:prSet/>
      <dgm:spPr/>
      <dgm:t>
        <a:bodyPr/>
        <a:lstStyle/>
        <a:p>
          <a:endParaRPr lang="de-DE"/>
        </a:p>
      </dgm:t>
    </dgm:pt>
    <dgm:pt modelId="{D3620905-B656-4EBA-AEBF-284E548915CA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Erfüllung Anforderung undefiniert</a:t>
          </a:r>
        </a:p>
      </dgm:t>
    </dgm:pt>
    <dgm:pt modelId="{BC38164D-FD2C-4F28-98A6-F073002C4F60}" type="parTrans" cxnId="{7F5C5DC4-BBC6-4377-95E6-D380788B6BF1}">
      <dgm:prSet/>
      <dgm:spPr/>
      <dgm:t>
        <a:bodyPr/>
        <a:lstStyle/>
        <a:p>
          <a:endParaRPr lang="de-DE"/>
        </a:p>
      </dgm:t>
    </dgm:pt>
    <dgm:pt modelId="{5454CD2A-B9F1-4AC4-BD59-E8BF66C795B9}" type="sibTrans" cxnId="{7F5C5DC4-BBC6-4377-95E6-D380788B6BF1}">
      <dgm:prSet/>
      <dgm:spPr/>
      <dgm:t>
        <a:bodyPr/>
        <a:lstStyle/>
        <a:p>
          <a:endParaRPr lang="de-DE"/>
        </a:p>
      </dgm:t>
    </dgm:pt>
    <dgm:pt modelId="{682BB465-0ABA-4AE8-990F-005E1497DD55}" type="pres">
      <dgm:prSet presAssocID="{2D4A547E-F689-475F-9C60-6707BD688115}" presName="linear" presStyleCnt="0">
        <dgm:presLayoutVars>
          <dgm:animLvl val="lvl"/>
          <dgm:resizeHandles val="exact"/>
        </dgm:presLayoutVars>
      </dgm:prSet>
      <dgm:spPr/>
    </dgm:pt>
    <dgm:pt modelId="{9AEDB44F-D504-4BAC-9C29-C49AF013FE60}" type="pres">
      <dgm:prSet presAssocID="{935610C2-7D62-41D0-98C2-9A5544ED2E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F8A5B3-A415-4611-BB60-1201CC0EDBA9}" type="pres">
      <dgm:prSet presAssocID="{82385675-4069-4BAA-ADD0-DBAF121508B1}" presName="spacer" presStyleCnt="0"/>
      <dgm:spPr/>
    </dgm:pt>
    <dgm:pt modelId="{E7C7733F-8BC5-4E3E-81A1-AA2EAEAC2FAC}" type="pres">
      <dgm:prSet presAssocID="{1F2250DC-8BA3-4E0B-B502-923FEB9AD2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1ADAAE-94E0-4582-B952-C54F30EA9BF6}" type="pres">
      <dgm:prSet presAssocID="{2B59E8EA-8302-4013-A6B4-9A73B9BC376A}" presName="spacer" presStyleCnt="0"/>
      <dgm:spPr/>
    </dgm:pt>
    <dgm:pt modelId="{026BC9F8-55AC-462F-BAD4-59BE1A3290F7}" type="pres">
      <dgm:prSet presAssocID="{7EC88B1A-84F3-493A-B321-61F484AEF4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A033ED-E99D-4D6B-BA3E-ACCFBE40B5C3}" type="pres">
      <dgm:prSet presAssocID="{3F23D44B-0C1E-4DD3-8730-51D6FA77A81D}" presName="spacer" presStyleCnt="0"/>
      <dgm:spPr/>
    </dgm:pt>
    <dgm:pt modelId="{C25955E9-2C3B-46C9-BE65-74E021294E2E}" type="pres">
      <dgm:prSet presAssocID="{D3620905-B656-4EBA-AEBF-284E548915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FD6004-CE2B-4CE5-A22A-7132DE738B11}" type="pres">
      <dgm:prSet presAssocID="{5454CD2A-B9F1-4AC4-BD59-E8BF66C795B9}" presName="spacer" presStyleCnt="0"/>
      <dgm:spPr/>
    </dgm:pt>
    <dgm:pt modelId="{6C639F9F-439E-44F2-85C4-3DE23BE4DAFA}" type="pres">
      <dgm:prSet presAssocID="{7EE517F3-F4F1-483B-B937-95F49BDBE9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8D0A0E-69F7-482C-B91E-05BE193D9852}" type="presOf" srcId="{7EE517F3-F4F1-483B-B937-95F49BDBE93D}" destId="{6C639F9F-439E-44F2-85C4-3DE23BE4DAFA}" srcOrd="0" destOrd="0" presId="urn:microsoft.com/office/officeart/2005/8/layout/vList2"/>
    <dgm:cxn modelId="{333DD718-E8A6-43E8-A54D-2FF63403B283}" srcId="{2D4A547E-F689-475F-9C60-6707BD688115}" destId="{7EC88B1A-84F3-493A-B321-61F484AEF459}" srcOrd="2" destOrd="0" parTransId="{292A605E-4AA5-4383-9FD3-C721D2A2E1E9}" sibTransId="{3F23D44B-0C1E-4DD3-8730-51D6FA77A81D}"/>
    <dgm:cxn modelId="{C410BE21-7615-4C59-8081-4A0DA4A7A1C3}" type="presOf" srcId="{D3620905-B656-4EBA-AEBF-284E548915CA}" destId="{C25955E9-2C3B-46C9-BE65-74E021294E2E}" srcOrd="0" destOrd="0" presId="urn:microsoft.com/office/officeart/2005/8/layout/vList2"/>
    <dgm:cxn modelId="{51941034-5BF3-4B3F-B3A6-0B49BF18EB11}" type="presOf" srcId="{1F2250DC-8BA3-4E0B-B502-923FEB9AD2FD}" destId="{E7C7733F-8BC5-4E3E-81A1-AA2EAEAC2FAC}" srcOrd="0" destOrd="0" presId="urn:microsoft.com/office/officeart/2005/8/layout/vList2"/>
    <dgm:cxn modelId="{A03E2468-9678-4B71-BEBA-21C3179A6C4D}" srcId="{2D4A547E-F689-475F-9C60-6707BD688115}" destId="{935610C2-7D62-41D0-98C2-9A5544ED2EB1}" srcOrd="0" destOrd="0" parTransId="{9CF22850-0DEA-482C-9D41-D03EA1C6447B}" sibTransId="{82385675-4069-4BAA-ADD0-DBAF121508B1}"/>
    <dgm:cxn modelId="{25712E8B-03EE-4A0E-9814-45D2F8BFDF22}" srcId="{2D4A547E-F689-475F-9C60-6707BD688115}" destId="{7EE517F3-F4F1-483B-B937-95F49BDBE93D}" srcOrd="4" destOrd="0" parTransId="{FD0003C8-A2E3-4C73-952A-6CAAACE893C4}" sibTransId="{DF4C2DF8-0763-47F7-8CD7-264C49130ED2}"/>
    <dgm:cxn modelId="{CF938FA8-39F3-4759-83ED-600CAB9BA94D}" type="presOf" srcId="{7EC88B1A-84F3-493A-B321-61F484AEF459}" destId="{026BC9F8-55AC-462F-BAD4-59BE1A3290F7}" srcOrd="0" destOrd="0" presId="urn:microsoft.com/office/officeart/2005/8/layout/vList2"/>
    <dgm:cxn modelId="{7F5C5DC4-BBC6-4377-95E6-D380788B6BF1}" srcId="{2D4A547E-F689-475F-9C60-6707BD688115}" destId="{D3620905-B656-4EBA-AEBF-284E548915CA}" srcOrd="3" destOrd="0" parTransId="{BC38164D-FD2C-4F28-98A6-F073002C4F60}" sibTransId="{5454CD2A-B9F1-4AC4-BD59-E8BF66C795B9}"/>
    <dgm:cxn modelId="{D8CC55CC-5A9F-408F-B221-9B5D6F674C16}" type="presOf" srcId="{2D4A547E-F689-475F-9C60-6707BD688115}" destId="{682BB465-0ABA-4AE8-990F-005E1497DD55}" srcOrd="0" destOrd="0" presId="urn:microsoft.com/office/officeart/2005/8/layout/vList2"/>
    <dgm:cxn modelId="{8986FBEA-3E85-4B01-AE47-81C1C07530E3}" srcId="{2D4A547E-F689-475F-9C60-6707BD688115}" destId="{1F2250DC-8BA3-4E0B-B502-923FEB9AD2FD}" srcOrd="1" destOrd="0" parTransId="{1CAAA669-7AA1-4CCE-9157-EE59DDA79DC9}" sibTransId="{2B59E8EA-8302-4013-A6B4-9A73B9BC376A}"/>
    <dgm:cxn modelId="{34B4F5F5-60A6-4096-AAA4-B7133CE9D942}" type="presOf" srcId="{935610C2-7D62-41D0-98C2-9A5544ED2EB1}" destId="{9AEDB44F-D504-4BAC-9C29-C49AF013FE60}" srcOrd="0" destOrd="0" presId="urn:microsoft.com/office/officeart/2005/8/layout/vList2"/>
    <dgm:cxn modelId="{F8E961C5-2263-40F8-B8CB-F168014DBE83}" type="presParOf" srcId="{682BB465-0ABA-4AE8-990F-005E1497DD55}" destId="{9AEDB44F-D504-4BAC-9C29-C49AF013FE60}" srcOrd="0" destOrd="0" presId="urn:microsoft.com/office/officeart/2005/8/layout/vList2"/>
    <dgm:cxn modelId="{A76A2A2B-5F05-4E9F-8E3C-F7A78A981A89}" type="presParOf" srcId="{682BB465-0ABA-4AE8-990F-005E1497DD55}" destId="{BBF8A5B3-A415-4611-BB60-1201CC0EDBA9}" srcOrd="1" destOrd="0" presId="urn:microsoft.com/office/officeart/2005/8/layout/vList2"/>
    <dgm:cxn modelId="{5B4CC9DE-1A99-47FC-8057-49B7A8F9637A}" type="presParOf" srcId="{682BB465-0ABA-4AE8-990F-005E1497DD55}" destId="{E7C7733F-8BC5-4E3E-81A1-AA2EAEAC2FAC}" srcOrd="2" destOrd="0" presId="urn:microsoft.com/office/officeart/2005/8/layout/vList2"/>
    <dgm:cxn modelId="{21DAE8AC-7234-4B68-8940-8F6E649F79E0}" type="presParOf" srcId="{682BB465-0ABA-4AE8-990F-005E1497DD55}" destId="{251ADAAE-94E0-4582-B952-C54F30EA9BF6}" srcOrd="3" destOrd="0" presId="urn:microsoft.com/office/officeart/2005/8/layout/vList2"/>
    <dgm:cxn modelId="{59EAD2D7-B1CA-43CF-B1DE-E005CA68C670}" type="presParOf" srcId="{682BB465-0ABA-4AE8-990F-005E1497DD55}" destId="{026BC9F8-55AC-462F-BAD4-59BE1A3290F7}" srcOrd="4" destOrd="0" presId="urn:microsoft.com/office/officeart/2005/8/layout/vList2"/>
    <dgm:cxn modelId="{DDDBA235-3780-4E44-8103-F357A81BB9B3}" type="presParOf" srcId="{682BB465-0ABA-4AE8-990F-005E1497DD55}" destId="{CBA033ED-E99D-4D6B-BA3E-ACCFBE40B5C3}" srcOrd="5" destOrd="0" presId="urn:microsoft.com/office/officeart/2005/8/layout/vList2"/>
    <dgm:cxn modelId="{E34D69B0-6561-4C05-AE92-4C08A75D1C26}" type="presParOf" srcId="{682BB465-0ABA-4AE8-990F-005E1497DD55}" destId="{C25955E9-2C3B-46C9-BE65-74E021294E2E}" srcOrd="6" destOrd="0" presId="urn:microsoft.com/office/officeart/2005/8/layout/vList2"/>
    <dgm:cxn modelId="{5E4982B8-1FF4-47C6-8C72-7FAB053967D7}" type="presParOf" srcId="{682BB465-0ABA-4AE8-990F-005E1497DD55}" destId="{1DFD6004-CE2B-4CE5-A22A-7132DE738B11}" srcOrd="7" destOrd="0" presId="urn:microsoft.com/office/officeart/2005/8/layout/vList2"/>
    <dgm:cxn modelId="{39426E1A-63D5-4585-AC23-3578FC0A4C11}" type="presParOf" srcId="{682BB465-0ABA-4AE8-990F-005E1497DD55}" destId="{6C639F9F-439E-44F2-85C4-3DE23BE4DAF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D4A547E-F689-475F-9C60-6707BD6881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35610C2-7D62-41D0-98C2-9A5544ED2EB1}">
      <dgm:prSet/>
      <dgm:spPr/>
      <dgm:t>
        <a:bodyPr/>
        <a:lstStyle/>
        <a:p>
          <a:r>
            <a:rPr lang="de-DE" dirty="0"/>
            <a:t>Neue Bestellung</a:t>
          </a:r>
        </a:p>
      </dgm:t>
    </dgm:pt>
    <dgm:pt modelId="{9CF22850-0DEA-482C-9D41-D03EA1C6447B}" type="parTrans" cxnId="{A03E2468-9678-4B71-BEBA-21C3179A6C4D}">
      <dgm:prSet/>
      <dgm:spPr/>
      <dgm:t>
        <a:bodyPr/>
        <a:lstStyle/>
        <a:p>
          <a:endParaRPr lang="de-DE"/>
        </a:p>
      </dgm:t>
    </dgm:pt>
    <dgm:pt modelId="{82385675-4069-4BAA-ADD0-DBAF121508B1}" type="sibTrans" cxnId="{A03E2468-9678-4B71-BEBA-21C3179A6C4D}">
      <dgm:prSet/>
      <dgm:spPr/>
      <dgm:t>
        <a:bodyPr/>
        <a:lstStyle/>
        <a:p>
          <a:endParaRPr lang="de-DE"/>
        </a:p>
      </dgm:t>
    </dgm:pt>
    <dgm:pt modelId="{7EC88B1A-84F3-493A-B321-61F484AEF459}">
      <dgm:prSet/>
      <dgm:spPr/>
      <dgm:t>
        <a:bodyPr/>
        <a:lstStyle/>
        <a:p>
          <a:r>
            <a:rPr lang="de-DE" dirty="0"/>
            <a:t>Over-The-Air Diagnose</a:t>
          </a:r>
        </a:p>
      </dgm:t>
    </dgm:pt>
    <dgm:pt modelId="{292A605E-4AA5-4383-9FD3-C721D2A2E1E9}" type="parTrans" cxnId="{333DD718-E8A6-43E8-A54D-2FF63403B283}">
      <dgm:prSet/>
      <dgm:spPr/>
      <dgm:t>
        <a:bodyPr/>
        <a:lstStyle/>
        <a:p>
          <a:endParaRPr lang="de-DE"/>
        </a:p>
      </dgm:t>
    </dgm:pt>
    <dgm:pt modelId="{3F23D44B-0C1E-4DD3-8730-51D6FA77A81D}" type="sibTrans" cxnId="{333DD718-E8A6-43E8-A54D-2FF63403B283}">
      <dgm:prSet/>
      <dgm:spPr/>
      <dgm:t>
        <a:bodyPr/>
        <a:lstStyle/>
        <a:p>
          <a:endParaRPr lang="de-DE"/>
        </a:p>
      </dgm:t>
    </dgm:pt>
    <dgm:pt modelId="{7EE517F3-F4F1-483B-B937-95F49BDBE93D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Webserver auslagen</a:t>
          </a:r>
        </a:p>
      </dgm:t>
    </dgm:pt>
    <dgm:pt modelId="{FD0003C8-A2E3-4C73-952A-6CAAACE893C4}" type="parTrans" cxnId="{25712E8B-03EE-4A0E-9814-45D2F8BFDF22}">
      <dgm:prSet/>
      <dgm:spPr/>
      <dgm:t>
        <a:bodyPr/>
        <a:lstStyle/>
        <a:p>
          <a:endParaRPr lang="de-DE"/>
        </a:p>
      </dgm:t>
    </dgm:pt>
    <dgm:pt modelId="{DF4C2DF8-0763-47F7-8CD7-264C49130ED2}" type="sibTrans" cxnId="{25712E8B-03EE-4A0E-9814-45D2F8BFDF22}">
      <dgm:prSet/>
      <dgm:spPr/>
      <dgm:t>
        <a:bodyPr/>
        <a:lstStyle/>
        <a:p>
          <a:endParaRPr lang="de-DE"/>
        </a:p>
      </dgm:t>
    </dgm:pt>
    <dgm:pt modelId="{1F2250DC-8BA3-4E0B-B502-923FEB9AD2FD}">
      <dgm:prSet/>
      <dgm:spPr/>
      <dgm:t>
        <a:bodyPr/>
        <a:lstStyle/>
        <a:p>
          <a:r>
            <a:rPr lang="de-DE" dirty="0"/>
            <a:t>Over-The-Air Update</a:t>
          </a:r>
        </a:p>
      </dgm:t>
    </dgm:pt>
    <dgm:pt modelId="{1CAAA669-7AA1-4CCE-9157-EE59DDA79DC9}" type="parTrans" cxnId="{8986FBEA-3E85-4B01-AE47-81C1C07530E3}">
      <dgm:prSet/>
      <dgm:spPr/>
      <dgm:t>
        <a:bodyPr/>
        <a:lstStyle/>
        <a:p>
          <a:endParaRPr lang="de-DE"/>
        </a:p>
      </dgm:t>
    </dgm:pt>
    <dgm:pt modelId="{2B59E8EA-8302-4013-A6B4-9A73B9BC376A}" type="sibTrans" cxnId="{8986FBEA-3E85-4B01-AE47-81C1C07530E3}">
      <dgm:prSet/>
      <dgm:spPr/>
      <dgm:t>
        <a:bodyPr/>
        <a:lstStyle/>
        <a:p>
          <a:endParaRPr lang="de-DE"/>
        </a:p>
      </dgm:t>
    </dgm:pt>
    <dgm:pt modelId="{46A88DF2-3B09-4557-B1FA-8A07400EA041}">
      <dgm:prSet/>
      <dgm:spPr>
        <a:solidFill>
          <a:schemeClr val="accent1"/>
        </a:solidFill>
      </dgm:spPr>
      <dgm:t>
        <a:bodyPr/>
        <a:lstStyle/>
        <a:p>
          <a:r>
            <a:rPr lang="de-DE" dirty="0"/>
            <a:t>VCU + Option 1 integrieren</a:t>
          </a:r>
        </a:p>
      </dgm:t>
    </dgm:pt>
    <dgm:pt modelId="{AC7A6F64-F062-4899-A29A-8005CA1B104B}" type="parTrans" cxnId="{3A6C24B1-A9EA-4F21-8837-11154F813BAF}">
      <dgm:prSet/>
      <dgm:spPr/>
      <dgm:t>
        <a:bodyPr/>
        <a:lstStyle/>
        <a:p>
          <a:endParaRPr lang="de-DE"/>
        </a:p>
      </dgm:t>
    </dgm:pt>
    <dgm:pt modelId="{CF978AFC-79C1-42C6-826B-DC4F4A227500}" type="sibTrans" cxnId="{3A6C24B1-A9EA-4F21-8837-11154F813BAF}">
      <dgm:prSet/>
      <dgm:spPr/>
      <dgm:t>
        <a:bodyPr/>
        <a:lstStyle/>
        <a:p>
          <a:endParaRPr lang="de-DE"/>
        </a:p>
      </dgm:t>
    </dgm:pt>
    <dgm:pt modelId="{682BB465-0ABA-4AE8-990F-005E1497DD55}" type="pres">
      <dgm:prSet presAssocID="{2D4A547E-F689-475F-9C60-6707BD688115}" presName="linear" presStyleCnt="0">
        <dgm:presLayoutVars>
          <dgm:animLvl val="lvl"/>
          <dgm:resizeHandles val="exact"/>
        </dgm:presLayoutVars>
      </dgm:prSet>
      <dgm:spPr/>
    </dgm:pt>
    <dgm:pt modelId="{9AEDB44F-D504-4BAC-9C29-C49AF013FE60}" type="pres">
      <dgm:prSet presAssocID="{935610C2-7D62-41D0-98C2-9A5544ED2E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F8A5B3-A415-4611-BB60-1201CC0EDBA9}" type="pres">
      <dgm:prSet presAssocID="{82385675-4069-4BAA-ADD0-DBAF121508B1}" presName="spacer" presStyleCnt="0"/>
      <dgm:spPr/>
    </dgm:pt>
    <dgm:pt modelId="{E7C7733F-8BC5-4E3E-81A1-AA2EAEAC2FAC}" type="pres">
      <dgm:prSet presAssocID="{1F2250DC-8BA3-4E0B-B502-923FEB9AD2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51ADAAE-94E0-4582-B952-C54F30EA9BF6}" type="pres">
      <dgm:prSet presAssocID="{2B59E8EA-8302-4013-A6B4-9A73B9BC376A}" presName="spacer" presStyleCnt="0"/>
      <dgm:spPr/>
    </dgm:pt>
    <dgm:pt modelId="{026BC9F8-55AC-462F-BAD4-59BE1A3290F7}" type="pres">
      <dgm:prSet presAssocID="{7EC88B1A-84F3-493A-B321-61F484AEF4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A033ED-E99D-4D6B-BA3E-ACCFBE40B5C3}" type="pres">
      <dgm:prSet presAssocID="{3F23D44B-0C1E-4DD3-8730-51D6FA77A81D}" presName="spacer" presStyleCnt="0"/>
      <dgm:spPr/>
    </dgm:pt>
    <dgm:pt modelId="{6C639F9F-439E-44F2-85C4-3DE23BE4DAFA}" type="pres">
      <dgm:prSet presAssocID="{7EE517F3-F4F1-483B-B937-95F49BDBE93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AF44E86-76CF-43C7-BA23-56AB0214D0D0}" type="pres">
      <dgm:prSet presAssocID="{DF4C2DF8-0763-47F7-8CD7-264C49130ED2}" presName="spacer" presStyleCnt="0"/>
      <dgm:spPr/>
    </dgm:pt>
    <dgm:pt modelId="{3B8E790E-E2DD-450D-8D80-2E87290FB1E8}" type="pres">
      <dgm:prSet presAssocID="{46A88DF2-3B09-4557-B1FA-8A07400EA04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8D0A0E-69F7-482C-B91E-05BE193D9852}" type="presOf" srcId="{7EE517F3-F4F1-483B-B937-95F49BDBE93D}" destId="{6C639F9F-439E-44F2-85C4-3DE23BE4DAFA}" srcOrd="0" destOrd="0" presId="urn:microsoft.com/office/officeart/2005/8/layout/vList2"/>
    <dgm:cxn modelId="{333DD718-E8A6-43E8-A54D-2FF63403B283}" srcId="{2D4A547E-F689-475F-9C60-6707BD688115}" destId="{7EC88B1A-84F3-493A-B321-61F484AEF459}" srcOrd="2" destOrd="0" parTransId="{292A605E-4AA5-4383-9FD3-C721D2A2E1E9}" sibTransId="{3F23D44B-0C1E-4DD3-8730-51D6FA77A81D}"/>
    <dgm:cxn modelId="{51941034-5BF3-4B3F-B3A6-0B49BF18EB11}" type="presOf" srcId="{1F2250DC-8BA3-4E0B-B502-923FEB9AD2FD}" destId="{E7C7733F-8BC5-4E3E-81A1-AA2EAEAC2FAC}" srcOrd="0" destOrd="0" presId="urn:microsoft.com/office/officeart/2005/8/layout/vList2"/>
    <dgm:cxn modelId="{A03E2468-9678-4B71-BEBA-21C3179A6C4D}" srcId="{2D4A547E-F689-475F-9C60-6707BD688115}" destId="{935610C2-7D62-41D0-98C2-9A5544ED2EB1}" srcOrd="0" destOrd="0" parTransId="{9CF22850-0DEA-482C-9D41-D03EA1C6447B}" sibTransId="{82385675-4069-4BAA-ADD0-DBAF121508B1}"/>
    <dgm:cxn modelId="{25712E8B-03EE-4A0E-9814-45D2F8BFDF22}" srcId="{2D4A547E-F689-475F-9C60-6707BD688115}" destId="{7EE517F3-F4F1-483B-B937-95F49BDBE93D}" srcOrd="3" destOrd="0" parTransId="{FD0003C8-A2E3-4C73-952A-6CAAACE893C4}" sibTransId="{DF4C2DF8-0763-47F7-8CD7-264C49130ED2}"/>
    <dgm:cxn modelId="{CF938FA8-39F3-4759-83ED-600CAB9BA94D}" type="presOf" srcId="{7EC88B1A-84F3-493A-B321-61F484AEF459}" destId="{026BC9F8-55AC-462F-BAD4-59BE1A3290F7}" srcOrd="0" destOrd="0" presId="urn:microsoft.com/office/officeart/2005/8/layout/vList2"/>
    <dgm:cxn modelId="{3A6C24B1-A9EA-4F21-8837-11154F813BAF}" srcId="{2D4A547E-F689-475F-9C60-6707BD688115}" destId="{46A88DF2-3B09-4557-B1FA-8A07400EA041}" srcOrd="4" destOrd="0" parTransId="{AC7A6F64-F062-4899-A29A-8005CA1B104B}" sibTransId="{CF978AFC-79C1-42C6-826B-DC4F4A227500}"/>
    <dgm:cxn modelId="{D8CC55CC-5A9F-408F-B221-9B5D6F674C16}" type="presOf" srcId="{2D4A547E-F689-475F-9C60-6707BD688115}" destId="{682BB465-0ABA-4AE8-990F-005E1497DD55}" srcOrd="0" destOrd="0" presId="urn:microsoft.com/office/officeart/2005/8/layout/vList2"/>
    <dgm:cxn modelId="{8986FBEA-3E85-4B01-AE47-81C1C07530E3}" srcId="{2D4A547E-F689-475F-9C60-6707BD688115}" destId="{1F2250DC-8BA3-4E0B-B502-923FEB9AD2FD}" srcOrd="1" destOrd="0" parTransId="{1CAAA669-7AA1-4CCE-9157-EE59DDA79DC9}" sibTransId="{2B59E8EA-8302-4013-A6B4-9A73B9BC376A}"/>
    <dgm:cxn modelId="{FE5ECFF5-E600-4DEB-BB5A-89E824BEF97C}" type="presOf" srcId="{46A88DF2-3B09-4557-B1FA-8A07400EA041}" destId="{3B8E790E-E2DD-450D-8D80-2E87290FB1E8}" srcOrd="0" destOrd="0" presId="urn:microsoft.com/office/officeart/2005/8/layout/vList2"/>
    <dgm:cxn modelId="{34B4F5F5-60A6-4096-AAA4-B7133CE9D942}" type="presOf" srcId="{935610C2-7D62-41D0-98C2-9A5544ED2EB1}" destId="{9AEDB44F-D504-4BAC-9C29-C49AF013FE60}" srcOrd="0" destOrd="0" presId="urn:microsoft.com/office/officeart/2005/8/layout/vList2"/>
    <dgm:cxn modelId="{F8E961C5-2263-40F8-B8CB-F168014DBE83}" type="presParOf" srcId="{682BB465-0ABA-4AE8-990F-005E1497DD55}" destId="{9AEDB44F-D504-4BAC-9C29-C49AF013FE60}" srcOrd="0" destOrd="0" presId="urn:microsoft.com/office/officeart/2005/8/layout/vList2"/>
    <dgm:cxn modelId="{A76A2A2B-5F05-4E9F-8E3C-F7A78A981A89}" type="presParOf" srcId="{682BB465-0ABA-4AE8-990F-005E1497DD55}" destId="{BBF8A5B3-A415-4611-BB60-1201CC0EDBA9}" srcOrd="1" destOrd="0" presId="urn:microsoft.com/office/officeart/2005/8/layout/vList2"/>
    <dgm:cxn modelId="{5B4CC9DE-1A99-47FC-8057-49B7A8F9637A}" type="presParOf" srcId="{682BB465-0ABA-4AE8-990F-005E1497DD55}" destId="{E7C7733F-8BC5-4E3E-81A1-AA2EAEAC2FAC}" srcOrd="2" destOrd="0" presId="urn:microsoft.com/office/officeart/2005/8/layout/vList2"/>
    <dgm:cxn modelId="{21DAE8AC-7234-4B68-8940-8F6E649F79E0}" type="presParOf" srcId="{682BB465-0ABA-4AE8-990F-005E1497DD55}" destId="{251ADAAE-94E0-4582-B952-C54F30EA9BF6}" srcOrd="3" destOrd="0" presId="urn:microsoft.com/office/officeart/2005/8/layout/vList2"/>
    <dgm:cxn modelId="{59EAD2D7-B1CA-43CF-B1DE-E005CA68C670}" type="presParOf" srcId="{682BB465-0ABA-4AE8-990F-005E1497DD55}" destId="{026BC9F8-55AC-462F-BAD4-59BE1A3290F7}" srcOrd="4" destOrd="0" presId="urn:microsoft.com/office/officeart/2005/8/layout/vList2"/>
    <dgm:cxn modelId="{DDDBA235-3780-4E44-8103-F357A81BB9B3}" type="presParOf" srcId="{682BB465-0ABA-4AE8-990F-005E1497DD55}" destId="{CBA033ED-E99D-4D6B-BA3E-ACCFBE40B5C3}" srcOrd="5" destOrd="0" presId="urn:microsoft.com/office/officeart/2005/8/layout/vList2"/>
    <dgm:cxn modelId="{39426E1A-63D5-4585-AC23-3578FC0A4C11}" type="presParOf" srcId="{682BB465-0ABA-4AE8-990F-005E1497DD55}" destId="{6C639F9F-439E-44F2-85C4-3DE23BE4DAFA}" srcOrd="6" destOrd="0" presId="urn:microsoft.com/office/officeart/2005/8/layout/vList2"/>
    <dgm:cxn modelId="{0D3AEDAB-F9A1-4AF1-A6F1-C635DFFB80DE}" type="presParOf" srcId="{682BB465-0ABA-4AE8-990F-005E1497DD55}" destId="{4AF44E86-76CF-43C7-BA23-56AB0214D0D0}" srcOrd="7" destOrd="0" presId="urn:microsoft.com/office/officeart/2005/8/layout/vList2"/>
    <dgm:cxn modelId="{D147F2F4-4874-483C-87A0-3E60ACC6B9B4}" type="presParOf" srcId="{682BB465-0ABA-4AE8-990F-005E1497DD55}" destId="{3B8E790E-E2DD-450D-8D80-2E87290FB1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3D55BA-C11C-4787-A8B4-67C1C5A68A5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D8663E3-EB88-480D-BA24-1D786342C533}">
      <dgm:prSet custT="1"/>
      <dgm:spPr/>
      <dgm:t>
        <a:bodyPr/>
        <a:lstStyle/>
        <a:p>
          <a:r>
            <a:rPr lang="de-DE" sz="4000" dirty="0"/>
            <a:t>Erweiterungsoption für das Standart-Kart</a:t>
          </a:r>
        </a:p>
      </dgm:t>
    </dgm:pt>
    <dgm:pt modelId="{A97854FB-1143-4869-BD8A-F0609B06AAE0}" type="parTrans" cxnId="{7FF73A20-EB89-491D-B41E-831F9FDFD02A}">
      <dgm:prSet/>
      <dgm:spPr/>
      <dgm:t>
        <a:bodyPr/>
        <a:lstStyle/>
        <a:p>
          <a:endParaRPr lang="de-DE"/>
        </a:p>
      </dgm:t>
    </dgm:pt>
    <dgm:pt modelId="{E2D13607-020F-44EE-B284-63DC451140FC}" type="sibTrans" cxnId="{7FF73A20-EB89-491D-B41E-831F9FDFD02A}">
      <dgm:prSet/>
      <dgm:spPr/>
      <dgm:t>
        <a:bodyPr/>
        <a:lstStyle/>
        <a:p>
          <a:endParaRPr lang="de-DE"/>
        </a:p>
      </dgm:t>
    </dgm:pt>
    <dgm:pt modelId="{53ABEDAA-F31C-43A7-BE44-6BE70FED47B0}">
      <dgm:prSet custT="1"/>
      <dgm:spPr/>
      <dgm:t>
        <a:bodyPr/>
        <a:lstStyle/>
        <a:p>
          <a:r>
            <a:rPr lang="de-DE" sz="4000" dirty="0"/>
            <a:t>RFID-Reader</a:t>
          </a:r>
        </a:p>
      </dgm:t>
    </dgm:pt>
    <dgm:pt modelId="{3141FF16-1B92-4A92-8CC5-55C7561350E7}" type="parTrans" cxnId="{F4267AA2-6A15-4A9E-B9F2-DEB907E84B19}">
      <dgm:prSet/>
      <dgm:spPr/>
      <dgm:t>
        <a:bodyPr/>
        <a:lstStyle/>
        <a:p>
          <a:endParaRPr lang="de-DE"/>
        </a:p>
      </dgm:t>
    </dgm:pt>
    <dgm:pt modelId="{7E3298FE-6A5F-40D6-A2B3-C1D95F9375F4}" type="sibTrans" cxnId="{F4267AA2-6A15-4A9E-B9F2-DEB907E84B19}">
      <dgm:prSet/>
      <dgm:spPr/>
      <dgm:t>
        <a:bodyPr/>
        <a:lstStyle/>
        <a:p>
          <a:endParaRPr lang="de-DE"/>
        </a:p>
      </dgm:t>
    </dgm:pt>
    <dgm:pt modelId="{CECE39BF-B873-4CDE-AA73-59D82B39E25A}">
      <dgm:prSet/>
      <dgm:spPr/>
      <dgm:t>
        <a:bodyPr/>
        <a:lstStyle/>
        <a:p>
          <a:r>
            <a:rPr lang="de-DE"/>
            <a:t>Einstellen der Leistungsstufen</a:t>
          </a:r>
        </a:p>
      </dgm:t>
    </dgm:pt>
    <dgm:pt modelId="{CE877804-14E0-43E0-97FE-7A9378F8A62D}" type="parTrans" cxnId="{8DE06263-7AD0-4EA1-A936-5D3A81F44E99}">
      <dgm:prSet/>
      <dgm:spPr/>
      <dgm:t>
        <a:bodyPr/>
        <a:lstStyle/>
        <a:p>
          <a:endParaRPr lang="de-DE"/>
        </a:p>
      </dgm:t>
    </dgm:pt>
    <dgm:pt modelId="{B5D4AA0E-D0E2-4287-A407-53835D5185B0}" type="sibTrans" cxnId="{8DE06263-7AD0-4EA1-A936-5D3A81F44E99}">
      <dgm:prSet/>
      <dgm:spPr/>
      <dgm:t>
        <a:bodyPr/>
        <a:lstStyle/>
        <a:p>
          <a:endParaRPr lang="de-DE"/>
        </a:p>
      </dgm:t>
    </dgm:pt>
    <dgm:pt modelId="{FF5F9EDB-0B94-4F0E-BC53-6F0E0A141600}">
      <dgm:prSet custT="1"/>
      <dgm:spPr/>
      <dgm:t>
        <a:bodyPr/>
        <a:lstStyle/>
        <a:p>
          <a:r>
            <a:rPr lang="de-DE" sz="4000" dirty="0"/>
            <a:t>Funkmodul</a:t>
          </a:r>
          <a:endParaRPr lang="de-DE" sz="3300" dirty="0"/>
        </a:p>
      </dgm:t>
    </dgm:pt>
    <dgm:pt modelId="{F89CAAA3-8346-4F0A-85E6-A0B182D26246}" type="parTrans" cxnId="{0229A1E7-524C-48B2-995E-4288B5671453}">
      <dgm:prSet/>
      <dgm:spPr/>
      <dgm:t>
        <a:bodyPr/>
        <a:lstStyle/>
        <a:p>
          <a:endParaRPr lang="de-DE"/>
        </a:p>
      </dgm:t>
    </dgm:pt>
    <dgm:pt modelId="{16534E9A-F26D-4235-AF43-3704A3F5419E}" type="sibTrans" cxnId="{0229A1E7-524C-48B2-995E-4288B5671453}">
      <dgm:prSet/>
      <dgm:spPr/>
      <dgm:t>
        <a:bodyPr/>
        <a:lstStyle/>
        <a:p>
          <a:endParaRPr lang="de-DE"/>
        </a:p>
      </dgm:t>
    </dgm:pt>
    <dgm:pt modelId="{169059F7-D485-48D2-A683-3AB56AECD087}">
      <dgm:prSet/>
      <dgm:spPr/>
      <dgm:t>
        <a:bodyPr/>
        <a:lstStyle/>
        <a:p>
          <a:r>
            <a:rPr lang="de-DE"/>
            <a:t>Verschiedene Funktionen über Funk auslösen</a:t>
          </a:r>
        </a:p>
      </dgm:t>
    </dgm:pt>
    <dgm:pt modelId="{8FCECC9C-2F1B-4CC2-91C7-B52E0393D3CD}" type="parTrans" cxnId="{E3CC3081-CC17-42E9-B948-C0AEEC2CD87B}">
      <dgm:prSet/>
      <dgm:spPr/>
      <dgm:t>
        <a:bodyPr/>
        <a:lstStyle/>
        <a:p>
          <a:endParaRPr lang="de-DE"/>
        </a:p>
      </dgm:t>
    </dgm:pt>
    <dgm:pt modelId="{F006472A-2EAE-42F1-BD4A-C1228DADCCD5}" type="sibTrans" cxnId="{E3CC3081-CC17-42E9-B948-C0AEEC2CD87B}">
      <dgm:prSet/>
      <dgm:spPr/>
      <dgm:t>
        <a:bodyPr/>
        <a:lstStyle/>
        <a:p>
          <a:endParaRPr lang="de-DE"/>
        </a:p>
      </dgm:t>
    </dgm:pt>
    <dgm:pt modelId="{AE9C8B57-28C2-4EB9-A255-C4C454B1D9C7}">
      <dgm:prSet custT="1"/>
      <dgm:spPr/>
      <dgm:t>
        <a:bodyPr/>
        <a:lstStyle/>
        <a:p>
          <a:r>
            <a:rPr lang="de-DE" sz="4000" dirty="0"/>
            <a:t>Status-LED</a:t>
          </a:r>
          <a:endParaRPr lang="de-DE" sz="3300" dirty="0"/>
        </a:p>
      </dgm:t>
    </dgm:pt>
    <dgm:pt modelId="{64812621-56EF-4A30-83EE-8CFA525D323E}" type="parTrans" cxnId="{2DBE4075-CB7D-4E53-88BC-0E7C789A46B6}">
      <dgm:prSet/>
      <dgm:spPr/>
      <dgm:t>
        <a:bodyPr/>
        <a:lstStyle/>
        <a:p>
          <a:endParaRPr lang="de-DE"/>
        </a:p>
      </dgm:t>
    </dgm:pt>
    <dgm:pt modelId="{A47DF9D2-CD37-45A5-A67C-DCF07512AC15}" type="sibTrans" cxnId="{2DBE4075-CB7D-4E53-88BC-0E7C789A46B6}">
      <dgm:prSet/>
      <dgm:spPr/>
      <dgm:t>
        <a:bodyPr/>
        <a:lstStyle/>
        <a:p>
          <a:endParaRPr lang="de-DE"/>
        </a:p>
      </dgm:t>
    </dgm:pt>
    <dgm:pt modelId="{E4B2921E-3CF9-4D18-97BC-B331258D8156}">
      <dgm:prSet/>
      <dgm:spPr/>
      <dgm:t>
        <a:bodyPr/>
        <a:lstStyle/>
        <a:p>
          <a:r>
            <a:rPr lang="de-DE" dirty="0"/>
            <a:t>Visuelle Informationen</a:t>
          </a:r>
        </a:p>
      </dgm:t>
    </dgm:pt>
    <dgm:pt modelId="{B967676D-5E0E-443B-9036-DA465AD3D215}" type="parTrans" cxnId="{B1CF1E1F-7AB5-47B4-A1D4-523CEC3F25BB}">
      <dgm:prSet/>
      <dgm:spPr/>
      <dgm:t>
        <a:bodyPr/>
        <a:lstStyle/>
        <a:p>
          <a:endParaRPr lang="de-DE"/>
        </a:p>
      </dgm:t>
    </dgm:pt>
    <dgm:pt modelId="{47488088-B231-453A-B2E8-5BC2E329BA98}" type="sibTrans" cxnId="{B1CF1E1F-7AB5-47B4-A1D4-523CEC3F25BB}">
      <dgm:prSet/>
      <dgm:spPr/>
      <dgm:t>
        <a:bodyPr/>
        <a:lstStyle/>
        <a:p>
          <a:endParaRPr lang="de-DE"/>
        </a:p>
      </dgm:t>
    </dgm:pt>
    <dgm:pt modelId="{4326757C-B240-4940-9E84-E20CF1508EBE}" type="pres">
      <dgm:prSet presAssocID="{ED3D55BA-C11C-4787-A8B4-67C1C5A68A57}" presName="Name0" presStyleCnt="0">
        <dgm:presLayoutVars>
          <dgm:dir/>
          <dgm:animLvl val="lvl"/>
          <dgm:resizeHandles val="exact"/>
        </dgm:presLayoutVars>
      </dgm:prSet>
      <dgm:spPr/>
    </dgm:pt>
    <dgm:pt modelId="{C6D8E465-E210-4A9B-8968-EE2D2F38631A}" type="pres">
      <dgm:prSet presAssocID="{5D8663E3-EB88-480D-BA24-1D786342C533}" presName="linNode" presStyleCnt="0"/>
      <dgm:spPr/>
    </dgm:pt>
    <dgm:pt modelId="{2F8D8B66-BD21-475C-947E-13B1B6078480}" type="pres">
      <dgm:prSet presAssocID="{5D8663E3-EB88-480D-BA24-1D786342C533}" presName="parentText" presStyleLbl="node1" presStyleIdx="0" presStyleCnt="4" custScaleX="277778">
        <dgm:presLayoutVars>
          <dgm:chMax val="1"/>
          <dgm:bulletEnabled val="1"/>
        </dgm:presLayoutVars>
      </dgm:prSet>
      <dgm:spPr/>
    </dgm:pt>
    <dgm:pt modelId="{317D5EB2-624E-4346-942A-125E792302FA}" type="pres">
      <dgm:prSet presAssocID="{E2D13607-020F-44EE-B284-63DC451140FC}" presName="sp" presStyleCnt="0"/>
      <dgm:spPr/>
    </dgm:pt>
    <dgm:pt modelId="{0793F99B-47A5-4A1F-A6DC-869FCA98E29B}" type="pres">
      <dgm:prSet presAssocID="{53ABEDAA-F31C-43A7-BE44-6BE70FED47B0}" presName="linNode" presStyleCnt="0"/>
      <dgm:spPr/>
    </dgm:pt>
    <dgm:pt modelId="{1AE12AC7-B48F-49BA-A3DC-12D3E3155F27}" type="pres">
      <dgm:prSet presAssocID="{53ABEDAA-F31C-43A7-BE44-6BE70FED47B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DB613F3-7EA1-4CA6-B3BA-ED653CE0DE63}" type="pres">
      <dgm:prSet presAssocID="{53ABEDAA-F31C-43A7-BE44-6BE70FED47B0}" presName="descendantText" presStyleLbl="alignAccFollowNode1" presStyleIdx="0" presStyleCnt="3">
        <dgm:presLayoutVars>
          <dgm:bulletEnabled val="1"/>
        </dgm:presLayoutVars>
      </dgm:prSet>
      <dgm:spPr/>
    </dgm:pt>
    <dgm:pt modelId="{D755969B-E08B-4FD7-8742-429382CA28B4}" type="pres">
      <dgm:prSet presAssocID="{7E3298FE-6A5F-40D6-A2B3-C1D95F9375F4}" presName="sp" presStyleCnt="0"/>
      <dgm:spPr/>
    </dgm:pt>
    <dgm:pt modelId="{9E2B45CA-6A09-448C-83F6-5A020F4ED1FC}" type="pres">
      <dgm:prSet presAssocID="{FF5F9EDB-0B94-4F0E-BC53-6F0E0A141600}" presName="linNode" presStyleCnt="0"/>
      <dgm:spPr/>
    </dgm:pt>
    <dgm:pt modelId="{BBE9A050-C3BA-4966-B689-944C83B152BF}" type="pres">
      <dgm:prSet presAssocID="{FF5F9EDB-0B94-4F0E-BC53-6F0E0A14160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CE31D01-7BDC-47A9-AD07-CB6772680317}" type="pres">
      <dgm:prSet presAssocID="{FF5F9EDB-0B94-4F0E-BC53-6F0E0A141600}" presName="descendantText" presStyleLbl="alignAccFollowNode1" presStyleIdx="1" presStyleCnt="3">
        <dgm:presLayoutVars>
          <dgm:bulletEnabled val="1"/>
        </dgm:presLayoutVars>
      </dgm:prSet>
      <dgm:spPr/>
    </dgm:pt>
    <dgm:pt modelId="{D2D5D5EA-37C2-4679-A4E0-E2600411F475}" type="pres">
      <dgm:prSet presAssocID="{16534E9A-F26D-4235-AF43-3704A3F5419E}" presName="sp" presStyleCnt="0"/>
      <dgm:spPr/>
    </dgm:pt>
    <dgm:pt modelId="{7C88AB59-F080-4DF4-8DEF-381E8B509E12}" type="pres">
      <dgm:prSet presAssocID="{AE9C8B57-28C2-4EB9-A255-C4C454B1D9C7}" presName="linNode" presStyleCnt="0"/>
      <dgm:spPr/>
    </dgm:pt>
    <dgm:pt modelId="{93C01F8E-7536-4F27-9838-3ED3B6363470}" type="pres">
      <dgm:prSet presAssocID="{AE9C8B57-28C2-4EB9-A255-C4C454B1D9C7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BDD0305-A9C2-46DB-A572-EEEEB52DB9F3}" type="pres">
      <dgm:prSet presAssocID="{AE9C8B57-28C2-4EB9-A255-C4C454B1D9C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1CF1E1F-7AB5-47B4-A1D4-523CEC3F25BB}" srcId="{AE9C8B57-28C2-4EB9-A255-C4C454B1D9C7}" destId="{E4B2921E-3CF9-4D18-97BC-B331258D8156}" srcOrd="0" destOrd="0" parTransId="{B967676D-5E0E-443B-9036-DA465AD3D215}" sibTransId="{47488088-B231-453A-B2E8-5BC2E329BA98}"/>
    <dgm:cxn modelId="{7FF73A20-EB89-491D-B41E-831F9FDFD02A}" srcId="{ED3D55BA-C11C-4787-A8B4-67C1C5A68A57}" destId="{5D8663E3-EB88-480D-BA24-1D786342C533}" srcOrd="0" destOrd="0" parTransId="{A97854FB-1143-4869-BD8A-F0609B06AAE0}" sibTransId="{E2D13607-020F-44EE-B284-63DC451140FC}"/>
    <dgm:cxn modelId="{35EBA226-2A3E-4F76-8F94-9BFD1B2DC83F}" type="presOf" srcId="{ED3D55BA-C11C-4787-A8B4-67C1C5A68A57}" destId="{4326757C-B240-4940-9E84-E20CF1508EBE}" srcOrd="0" destOrd="0" presId="urn:microsoft.com/office/officeart/2005/8/layout/vList5"/>
    <dgm:cxn modelId="{ACADC160-40FC-42CD-B70C-6BDAF299E5AD}" type="presOf" srcId="{CECE39BF-B873-4CDE-AA73-59D82B39E25A}" destId="{3DB613F3-7EA1-4CA6-B3BA-ED653CE0DE63}" srcOrd="0" destOrd="0" presId="urn:microsoft.com/office/officeart/2005/8/layout/vList5"/>
    <dgm:cxn modelId="{8DE06263-7AD0-4EA1-A936-5D3A81F44E99}" srcId="{53ABEDAA-F31C-43A7-BE44-6BE70FED47B0}" destId="{CECE39BF-B873-4CDE-AA73-59D82B39E25A}" srcOrd="0" destOrd="0" parTransId="{CE877804-14E0-43E0-97FE-7A9378F8A62D}" sibTransId="{B5D4AA0E-D0E2-4287-A407-53835D5185B0}"/>
    <dgm:cxn modelId="{DC259863-913A-46E8-8CA8-E18D5980B2FC}" type="presOf" srcId="{AE9C8B57-28C2-4EB9-A255-C4C454B1D9C7}" destId="{93C01F8E-7536-4F27-9838-3ED3B6363470}" srcOrd="0" destOrd="0" presId="urn:microsoft.com/office/officeart/2005/8/layout/vList5"/>
    <dgm:cxn modelId="{2DBE4075-CB7D-4E53-88BC-0E7C789A46B6}" srcId="{ED3D55BA-C11C-4787-A8B4-67C1C5A68A57}" destId="{AE9C8B57-28C2-4EB9-A255-C4C454B1D9C7}" srcOrd="3" destOrd="0" parTransId="{64812621-56EF-4A30-83EE-8CFA525D323E}" sibTransId="{A47DF9D2-CD37-45A5-A67C-DCF07512AC15}"/>
    <dgm:cxn modelId="{E3CC3081-CC17-42E9-B948-C0AEEC2CD87B}" srcId="{FF5F9EDB-0B94-4F0E-BC53-6F0E0A141600}" destId="{169059F7-D485-48D2-A683-3AB56AECD087}" srcOrd="0" destOrd="0" parTransId="{8FCECC9C-2F1B-4CC2-91C7-B52E0393D3CD}" sibTransId="{F006472A-2EAE-42F1-BD4A-C1228DADCCD5}"/>
    <dgm:cxn modelId="{4E3AE990-C218-406E-A9DF-F0C1A805CCD8}" type="presOf" srcId="{169059F7-D485-48D2-A683-3AB56AECD087}" destId="{7CE31D01-7BDC-47A9-AD07-CB6772680317}" srcOrd="0" destOrd="0" presId="urn:microsoft.com/office/officeart/2005/8/layout/vList5"/>
    <dgm:cxn modelId="{EAFC399C-8D82-44F5-97EE-A4CC662D9309}" type="presOf" srcId="{53ABEDAA-F31C-43A7-BE44-6BE70FED47B0}" destId="{1AE12AC7-B48F-49BA-A3DC-12D3E3155F27}" srcOrd="0" destOrd="0" presId="urn:microsoft.com/office/officeart/2005/8/layout/vList5"/>
    <dgm:cxn modelId="{07756A9D-A1FD-4E39-9480-D28E40670976}" type="presOf" srcId="{E4B2921E-3CF9-4D18-97BC-B331258D8156}" destId="{9BDD0305-A9C2-46DB-A572-EEEEB52DB9F3}" srcOrd="0" destOrd="0" presId="urn:microsoft.com/office/officeart/2005/8/layout/vList5"/>
    <dgm:cxn modelId="{F4267AA2-6A15-4A9E-B9F2-DEB907E84B19}" srcId="{ED3D55BA-C11C-4787-A8B4-67C1C5A68A57}" destId="{53ABEDAA-F31C-43A7-BE44-6BE70FED47B0}" srcOrd="1" destOrd="0" parTransId="{3141FF16-1B92-4A92-8CC5-55C7561350E7}" sibTransId="{7E3298FE-6A5F-40D6-A2B3-C1D95F9375F4}"/>
    <dgm:cxn modelId="{DDFC66A8-2484-4EEA-B278-F57E5AF87B6B}" type="presOf" srcId="{5D8663E3-EB88-480D-BA24-1D786342C533}" destId="{2F8D8B66-BD21-475C-947E-13B1B6078480}" srcOrd="0" destOrd="0" presId="urn:microsoft.com/office/officeart/2005/8/layout/vList5"/>
    <dgm:cxn modelId="{0229A1E7-524C-48B2-995E-4288B5671453}" srcId="{ED3D55BA-C11C-4787-A8B4-67C1C5A68A57}" destId="{FF5F9EDB-0B94-4F0E-BC53-6F0E0A141600}" srcOrd="2" destOrd="0" parTransId="{F89CAAA3-8346-4F0A-85E6-A0B182D26246}" sibTransId="{16534E9A-F26D-4235-AF43-3704A3F5419E}"/>
    <dgm:cxn modelId="{3203EDF8-D4CE-446D-A359-BD7D908EF75B}" type="presOf" srcId="{FF5F9EDB-0B94-4F0E-BC53-6F0E0A141600}" destId="{BBE9A050-C3BA-4966-B689-944C83B152BF}" srcOrd="0" destOrd="0" presId="urn:microsoft.com/office/officeart/2005/8/layout/vList5"/>
    <dgm:cxn modelId="{4607032F-2DA6-4874-8EFE-3CA0E7891835}" type="presParOf" srcId="{4326757C-B240-4940-9E84-E20CF1508EBE}" destId="{C6D8E465-E210-4A9B-8968-EE2D2F38631A}" srcOrd="0" destOrd="0" presId="urn:microsoft.com/office/officeart/2005/8/layout/vList5"/>
    <dgm:cxn modelId="{619D8778-1A76-4DE5-A5FD-3F37E9BF394E}" type="presParOf" srcId="{C6D8E465-E210-4A9B-8968-EE2D2F38631A}" destId="{2F8D8B66-BD21-475C-947E-13B1B6078480}" srcOrd="0" destOrd="0" presId="urn:microsoft.com/office/officeart/2005/8/layout/vList5"/>
    <dgm:cxn modelId="{6819D92D-6F02-4A67-8664-8C59ABA5F4B5}" type="presParOf" srcId="{4326757C-B240-4940-9E84-E20CF1508EBE}" destId="{317D5EB2-624E-4346-942A-125E792302FA}" srcOrd="1" destOrd="0" presId="urn:microsoft.com/office/officeart/2005/8/layout/vList5"/>
    <dgm:cxn modelId="{00F7312C-AD75-4B50-986F-4620EABD9901}" type="presParOf" srcId="{4326757C-B240-4940-9E84-E20CF1508EBE}" destId="{0793F99B-47A5-4A1F-A6DC-869FCA98E29B}" srcOrd="2" destOrd="0" presId="urn:microsoft.com/office/officeart/2005/8/layout/vList5"/>
    <dgm:cxn modelId="{180E4D7B-6512-40E3-AF4D-0A950FD010AA}" type="presParOf" srcId="{0793F99B-47A5-4A1F-A6DC-869FCA98E29B}" destId="{1AE12AC7-B48F-49BA-A3DC-12D3E3155F27}" srcOrd="0" destOrd="0" presId="urn:microsoft.com/office/officeart/2005/8/layout/vList5"/>
    <dgm:cxn modelId="{A9F70EBA-D290-42E8-8113-868E3EE15FA7}" type="presParOf" srcId="{0793F99B-47A5-4A1F-A6DC-869FCA98E29B}" destId="{3DB613F3-7EA1-4CA6-B3BA-ED653CE0DE63}" srcOrd="1" destOrd="0" presId="urn:microsoft.com/office/officeart/2005/8/layout/vList5"/>
    <dgm:cxn modelId="{04048412-34A3-463C-86E1-9EE246CCFB11}" type="presParOf" srcId="{4326757C-B240-4940-9E84-E20CF1508EBE}" destId="{D755969B-E08B-4FD7-8742-429382CA28B4}" srcOrd="3" destOrd="0" presId="urn:microsoft.com/office/officeart/2005/8/layout/vList5"/>
    <dgm:cxn modelId="{DD78712C-8A4D-41BE-84A7-F40B7A5E9BC6}" type="presParOf" srcId="{4326757C-B240-4940-9E84-E20CF1508EBE}" destId="{9E2B45CA-6A09-448C-83F6-5A020F4ED1FC}" srcOrd="4" destOrd="0" presId="urn:microsoft.com/office/officeart/2005/8/layout/vList5"/>
    <dgm:cxn modelId="{C039FDEF-2F88-4925-BF3C-723A4B4B078D}" type="presParOf" srcId="{9E2B45CA-6A09-448C-83F6-5A020F4ED1FC}" destId="{BBE9A050-C3BA-4966-B689-944C83B152BF}" srcOrd="0" destOrd="0" presId="urn:microsoft.com/office/officeart/2005/8/layout/vList5"/>
    <dgm:cxn modelId="{B5C3115F-E9F8-49B9-903B-0EDE00492F37}" type="presParOf" srcId="{9E2B45CA-6A09-448C-83F6-5A020F4ED1FC}" destId="{7CE31D01-7BDC-47A9-AD07-CB6772680317}" srcOrd="1" destOrd="0" presId="urn:microsoft.com/office/officeart/2005/8/layout/vList5"/>
    <dgm:cxn modelId="{B95C7B8F-F68E-4C8A-8F21-07A869D8F3E5}" type="presParOf" srcId="{4326757C-B240-4940-9E84-E20CF1508EBE}" destId="{D2D5D5EA-37C2-4679-A4E0-E2600411F475}" srcOrd="5" destOrd="0" presId="urn:microsoft.com/office/officeart/2005/8/layout/vList5"/>
    <dgm:cxn modelId="{0EEDCA64-0697-4136-82B8-42E7C31A4C95}" type="presParOf" srcId="{4326757C-B240-4940-9E84-E20CF1508EBE}" destId="{7C88AB59-F080-4DF4-8DEF-381E8B509E12}" srcOrd="6" destOrd="0" presId="urn:microsoft.com/office/officeart/2005/8/layout/vList5"/>
    <dgm:cxn modelId="{F3462C90-147D-4FFD-8ADE-0E89FAE8AF67}" type="presParOf" srcId="{7C88AB59-F080-4DF4-8DEF-381E8B509E12}" destId="{93C01F8E-7536-4F27-9838-3ED3B6363470}" srcOrd="0" destOrd="0" presId="urn:microsoft.com/office/officeart/2005/8/layout/vList5"/>
    <dgm:cxn modelId="{C507C3B9-B87E-4196-9FBC-58BAC9C27882}" type="presParOf" srcId="{7C88AB59-F080-4DF4-8DEF-381E8B509E12}" destId="{9BDD0305-A9C2-46DB-A572-EEEEB52DB9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6F1C18-CE7C-4B04-AC1A-9D52AD37AD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475E6E0-AB50-4698-88B6-E060184A13DA}">
      <dgm:prSet/>
      <dgm:spPr/>
      <dgm:t>
        <a:bodyPr/>
        <a:lstStyle/>
        <a:p>
          <a:r>
            <a:rPr lang="de-DE"/>
            <a:t>Sehr teuer</a:t>
          </a:r>
        </a:p>
      </dgm:t>
    </dgm:pt>
    <dgm:pt modelId="{27EA538C-3E2F-483F-B85C-45E8B0E179A6}" type="parTrans" cxnId="{AE3C4238-2BAD-459A-9FAF-DFDA6F174780}">
      <dgm:prSet/>
      <dgm:spPr/>
      <dgm:t>
        <a:bodyPr/>
        <a:lstStyle/>
        <a:p>
          <a:endParaRPr lang="de-DE"/>
        </a:p>
      </dgm:t>
    </dgm:pt>
    <dgm:pt modelId="{B2CCD4C6-6F06-4D3D-B923-945C2A97A410}" type="sibTrans" cxnId="{AE3C4238-2BAD-459A-9FAF-DFDA6F174780}">
      <dgm:prSet/>
      <dgm:spPr/>
      <dgm:t>
        <a:bodyPr/>
        <a:lstStyle/>
        <a:p>
          <a:endParaRPr lang="de-DE"/>
        </a:p>
      </dgm:t>
    </dgm:pt>
    <dgm:pt modelId="{809708CE-7AEC-4945-AF8C-9837E195DAEE}">
      <dgm:prSet/>
      <dgm:spPr/>
      <dgm:t>
        <a:bodyPr/>
        <a:lstStyle/>
        <a:p>
          <a:r>
            <a:rPr lang="de-DE"/>
            <a:t>Enormer Verkabelungsaufwand</a:t>
          </a:r>
        </a:p>
      </dgm:t>
    </dgm:pt>
    <dgm:pt modelId="{4322FE39-CE95-4C22-A75C-A43C2E32B2F5}" type="parTrans" cxnId="{29268773-9AF6-45F1-8496-0DBA1120CA11}">
      <dgm:prSet/>
      <dgm:spPr/>
      <dgm:t>
        <a:bodyPr/>
        <a:lstStyle/>
        <a:p>
          <a:endParaRPr lang="de-DE"/>
        </a:p>
      </dgm:t>
    </dgm:pt>
    <dgm:pt modelId="{6242183D-9F1B-4222-85D1-A0C8912C6BB1}" type="sibTrans" cxnId="{29268773-9AF6-45F1-8496-0DBA1120CA11}">
      <dgm:prSet/>
      <dgm:spPr/>
      <dgm:t>
        <a:bodyPr/>
        <a:lstStyle/>
        <a:p>
          <a:endParaRPr lang="de-DE"/>
        </a:p>
      </dgm:t>
    </dgm:pt>
    <dgm:pt modelId="{7DFD3E22-A889-4690-B626-A9ADFD3999F1}">
      <dgm:prSet/>
      <dgm:spPr/>
      <dgm:t>
        <a:bodyPr/>
        <a:lstStyle/>
        <a:p>
          <a:r>
            <a:rPr lang="de-DE"/>
            <a:t>Fehleranfällig</a:t>
          </a:r>
        </a:p>
      </dgm:t>
    </dgm:pt>
    <dgm:pt modelId="{0E52293E-BD10-4FDB-95A7-0D9C8059C283}" type="parTrans" cxnId="{F3BE1C3A-37BB-43C9-B2C9-261EAA3CB477}">
      <dgm:prSet/>
      <dgm:spPr/>
      <dgm:t>
        <a:bodyPr/>
        <a:lstStyle/>
        <a:p>
          <a:endParaRPr lang="de-DE"/>
        </a:p>
      </dgm:t>
    </dgm:pt>
    <dgm:pt modelId="{4FA9F754-C166-4DFA-A39D-4371F29D2897}" type="sibTrans" cxnId="{F3BE1C3A-37BB-43C9-B2C9-261EAA3CB477}">
      <dgm:prSet/>
      <dgm:spPr/>
      <dgm:t>
        <a:bodyPr/>
        <a:lstStyle/>
        <a:p>
          <a:endParaRPr lang="de-DE"/>
        </a:p>
      </dgm:t>
    </dgm:pt>
    <dgm:pt modelId="{A2C78495-A095-4BE9-A1A7-6B2A2E19435A}">
      <dgm:prSet/>
      <dgm:spPr/>
      <dgm:t>
        <a:bodyPr/>
        <a:lstStyle/>
        <a:p>
          <a:r>
            <a:rPr lang="de-DE"/>
            <a:t>Schlecht wartbar</a:t>
          </a:r>
        </a:p>
      </dgm:t>
    </dgm:pt>
    <dgm:pt modelId="{BF6D9DD6-E6BC-440D-98D0-5FC15D09AEEA}" type="parTrans" cxnId="{C396D61D-CF87-409E-90E6-0FEE02C9E526}">
      <dgm:prSet/>
      <dgm:spPr/>
      <dgm:t>
        <a:bodyPr/>
        <a:lstStyle/>
        <a:p>
          <a:endParaRPr lang="de-DE"/>
        </a:p>
      </dgm:t>
    </dgm:pt>
    <dgm:pt modelId="{2595609E-591F-4705-8CBE-39EB654AE06E}" type="sibTrans" cxnId="{C396D61D-CF87-409E-90E6-0FEE02C9E526}">
      <dgm:prSet/>
      <dgm:spPr/>
      <dgm:t>
        <a:bodyPr/>
        <a:lstStyle/>
        <a:p>
          <a:endParaRPr lang="de-DE"/>
        </a:p>
      </dgm:t>
    </dgm:pt>
    <dgm:pt modelId="{B3AC39CA-B204-4290-9DDE-90CD4D018293}">
      <dgm:prSet/>
      <dgm:spPr/>
      <dgm:t>
        <a:bodyPr/>
        <a:lstStyle/>
        <a:p>
          <a:r>
            <a:rPr lang="de-DE"/>
            <a:t>Nicht erweiterbar</a:t>
          </a:r>
        </a:p>
      </dgm:t>
    </dgm:pt>
    <dgm:pt modelId="{2BF25671-3791-4F7D-9640-CD1FFE13DF72}" type="parTrans" cxnId="{1DB514B5-4873-466B-9760-0306DA2D96EF}">
      <dgm:prSet/>
      <dgm:spPr/>
      <dgm:t>
        <a:bodyPr/>
        <a:lstStyle/>
        <a:p>
          <a:endParaRPr lang="de-DE"/>
        </a:p>
      </dgm:t>
    </dgm:pt>
    <dgm:pt modelId="{2B34AB97-A7C6-4FC3-A033-C30D05B413EA}" type="sibTrans" cxnId="{1DB514B5-4873-466B-9760-0306DA2D96EF}">
      <dgm:prSet/>
      <dgm:spPr/>
      <dgm:t>
        <a:bodyPr/>
        <a:lstStyle/>
        <a:p>
          <a:endParaRPr lang="de-DE"/>
        </a:p>
      </dgm:t>
    </dgm:pt>
    <dgm:pt modelId="{98740945-8B4D-4071-9361-DAFD02E48A44}" type="pres">
      <dgm:prSet presAssocID="{836F1C18-CE7C-4B04-AC1A-9D52AD37AD49}" presName="linear" presStyleCnt="0">
        <dgm:presLayoutVars>
          <dgm:animLvl val="lvl"/>
          <dgm:resizeHandles val="exact"/>
        </dgm:presLayoutVars>
      </dgm:prSet>
      <dgm:spPr/>
    </dgm:pt>
    <dgm:pt modelId="{585677BD-0813-4279-BCDE-9277E37EE1EA}" type="pres">
      <dgm:prSet presAssocID="{8475E6E0-AB50-4698-88B6-E060184A13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FA020C7-9966-4449-B881-B7BF7B2B3736}" type="pres">
      <dgm:prSet presAssocID="{B2CCD4C6-6F06-4D3D-B923-945C2A97A410}" presName="spacer" presStyleCnt="0"/>
      <dgm:spPr/>
    </dgm:pt>
    <dgm:pt modelId="{C9EFB33D-8077-45B6-84F5-7CA6A78947D0}" type="pres">
      <dgm:prSet presAssocID="{809708CE-7AEC-4945-AF8C-9837E195DA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D0EAAF-1FE5-4BA7-8401-F7341D25B62F}" type="pres">
      <dgm:prSet presAssocID="{6242183D-9F1B-4222-85D1-A0C8912C6BB1}" presName="spacer" presStyleCnt="0"/>
      <dgm:spPr/>
    </dgm:pt>
    <dgm:pt modelId="{CA1B6CE7-3DD7-47F1-B767-89CB764C697C}" type="pres">
      <dgm:prSet presAssocID="{7DFD3E22-A889-4690-B626-A9ADFD3999F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7AA94A9-5163-4344-B236-03A1F233ABAE}" type="pres">
      <dgm:prSet presAssocID="{4FA9F754-C166-4DFA-A39D-4371F29D2897}" presName="spacer" presStyleCnt="0"/>
      <dgm:spPr/>
    </dgm:pt>
    <dgm:pt modelId="{F7B20B44-6B00-4DB6-A867-FB9D81F562DD}" type="pres">
      <dgm:prSet presAssocID="{A2C78495-A095-4BE9-A1A7-6B2A2E1943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4A2D84-EDE3-4E0D-B614-EBBA30583792}" type="pres">
      <dgm:prSet presAssocID="{2595609E-591F-4705-8CBE-39EB654AE06E}" presName="spacer" presStyleCnt="0"/>
      <dgm:spPr/>
    </dgm:pt>
    <dgm:pt modelId="{5C9FC4F7-1FDC-4420-A598-F134912A9394}" type="pres">
      <dgm:prSet presAssocID="{B3AC39CA-B204-4290-9DDE-90CD4D01829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396D61D-CF87-409E-90E6-0FEE02C9E526}" srcId="{836F1C18-CE7C-4B04-AC1A-9D52AD37AD49}" destId="{A2C78495-A095-4BE9-A1A7-6B2A2E19435A}" srcOrd="3" destOrd="0" parTransId="{BF6D9DD6-E6BC-440D-98D0-5FC15D09AEEA}" sibTransId="{2595609E-591F-4705-8CBE-39EB654AE06E}"/>
    <dgm:cxn modelId="{AE3C4238-2BAD-459A-9FAF-DFDA6F174780}" srcId="{836F1C18-CE7C-4B04-AC1A-9D52AD37AD49}" destId="{8475E6E0-AB50-4698-88B6-E060184A13DA}" srcOrd="0" destOrd="0" parTransId="{27EA538C-3E2F-483F-B85C-45E8B0E179A6}" sibTransId="{B2CCD4C6-6F06-4D3D-B923-945C2A97A410}"/>
    <dgm:cxn modelId="{F3BE1C3A-37BB-43C9-B2C9-261EAA3CB477}" srcId="{836F1C18-CE7C-4B04-AC1A-9D52AD37AD49}" destId="{7DFD3E22-A889-4690-B626-A9ADFD3999F1}" srcOrd="2" destOrd="0" parTransId="{0E52293E-BD10-4FDB-95A7-0D9C8059C283}" sibTransId="{4FA9F754-C166-4DFA-A39D-4371F29D2897}"/>
    <dgm:cxn modelId="{E0A5863B-F1E9-4B45-83C0-43F2256A2FA0}" type="presOf" srcId="{B3AC39CA-B204-4290-9DDE-90CD4D018293}" destId="{5C9FC4F7-1FDC-4420-A598-F134912A9394}" srcOrd="0" destOrd="0" presId="urn:microsoft.com/office/officeart/2005/8/layout/vList2"/>
    <dgm:cxn modelId="{71728863-503E-4596-A011-3B7DFB13720A}" type="presOf" srcId="{8475E6E0-AB50-4698-88B6-E060184A13DA}" destId="{585677BD-0813-4279-BCDE-9277E37EE1EA}" srcOrd="0" destOrd="0" presId="urn:microsoft.com/office/officeart/2005/8/layout/vList2"/>
    <dgm:cxn modelId="{29268773-9AF6-45F1-8496-0DBA1120CA11}" srcId="{836F1C18-CE7C-4B04-AC1A-9D52AD37AD49}" destId="{809708CE-7AEC-4945-AF8C-9837E195DAEE}" srcOrd="1" destOrd="0" parTransId="{4322FE39-CE95-4C22-A75C-A43C2E32B2F5}" sibTransId="{6242183D-9F1B-4222-85D1-A0C8912C6BB1}"/>
    <dgm:cxn modelId="{C79D3654-D403-4CC9-81FF-1C6D8A1D2CD0}" type="presOf" srcId="{836F1C18-CE7C-4B04-AC1A-9D52AD37AD49}" destId="{98740945-8B4D-4071-9361-DAFD02E48A44}" srcOrd="0" destOrd="0" presId="urn:microsoft.com/office/officeart/2005/8/layout/vList2"/>
    <dgm:cxn modelId="{A4F78379-907A-49A4-913E-8BEAA03B3A8B}" type="presOf" srcId="{809708CE-7AEC-4945-AF8C-9837E195DAEE}" destId="{C9EFB33D-8077-45B6-84F5-7CA6A78947D0}" srcOrd="0" destOrd="0" presId="urn:microsoft.com/office/officeart/2005/8/layout/vList2"/>
    <dgm:cxn modelId="{1DB514B5-4873-466B-9760-0306DA2D96EF}" srcId="{836F1C18-CE7C-4B04-AC1A-9D52AD37AD49}" destId="{B3AC39CA-B204-4290-9DDE-90CD4D018293}" srcOrd="4" destOrd="0" parTransId="{2BF25671-3791-4F7D-9640-CD1FFE13DF72}" sibTransId="{2B34AB97-A7C6-4FC3-A033-C30D05B413EA}"/>
    <dgm:cxn modelId="{5D23FECA-F6A1-4F33-B51E-400290685CE4}" type="presOf" srcId="{7DFD3E22-A889-4690-B626-A9ADFD3999F1}" destId="{CA1B6CE7-3DD7-47F1-B767-89CB764C697C}" srcOrd="0" destOrd="0" presId="urn:microsoft.com/office/officeart/2005/8/layout/vList2"/>
    <dgm:cxn modelId="{DA428AF8-9B5B-4E5D-930F-8B964E217711}" type="presOf" srcId="{A2C78495-A095-4BE9-A1A7-6B2A2E19435A}" destId="{F7B20B44-6B00-4DB6-A867-FB9D81F562DD}" srcOrd="0" destOrd="0" presId="urn:microsoft.com/office/officeart/2005/8/layout/vList2"/>
    <dgm:cxn modelId="{0907D706-904E-41E6-A717-7169F9B54846}" type="presParOf" srcId="{98740945-8B4D-4071-9361-DAFD02E48A44}" destId="{585677BD-0813-4279-BCDE-9277E37EE1EA}" srcOrd="0" destOrd="0" presId="urn:microsoft.com/office/officeart/2005/8/layout/vList2"/>
    <dgm:cxn modelId="{C5B75CF8-7D98-45E0-B16D-133E1D9AE778}" type="presParOf" srcId="{98740945-8B4D-4071-9361-DAFD02E48A44}" destId="{5FA020C7-9966-4449-B881-B7BF7B2B3736}" srcOrd="1" destOrd="0" presId="urn:microsoft.com/office/officeart/2005/8/layout/vList2"/>
    <dgm:cxn modelId="{7E552CF1-99BE-4F85-A120-C7F7468957D7}" type="presParOf" srcId="{98740945-8B4D-4071-9361-DAFD02E48A44}" destId="{C9EFB33D-8077-45B6-84F5-7CA6A78947D0}" srcOrd="2" destOrd="0" presId="urn:microsoft.com/office/officeart/2005/8/layout/vList2"/>
    <dgm:cxn modelId="{818E89F0-FBEA-497C-A79B-7159F7331F89}" type="presParOf" srcId="{98740945-8B4D-4071-9361-DAFD02E48A44}" destId="{C0D0EAAF-1FE5-4BA7-8401-F7341D25B62F}" srcOrd="3" destOrd="0" presId="urn:microsoft.com/office/officeart/2005/8/layout/vList2"/>
    <dgm:cxn modelId="{53615752-F69C-4A40-938A-1AD284C69288}" type="presParOf" srcId="{98740945-8B4D-4071-9361-DAFD02E48A44}" destId="{CA1B6CE7-3DD7-47F1-B767-89CB764C697C}" srcOrd="4" destOrd="0" presId="urn:microsoft.com/office/officeart/2005/8/layout/vList2"/>
    <dgm:cxn modelId="{7C86C800-82FC-4D8C-A657-6CB2C618A327}" type="presParOf" srcId="{98740945-8B4D-4071-9361-DAFD02E48A44}" destId="{37AA94A9-5163-4344-B236-03A1F233ABAE}" srcOrd="5" destOrd="0" presId="urn:microsoft.com/office/officeart/2005/8/layout/vList2"/>
    <dgm:cxn modelId="{82A42783-6918-4753-A90A-3DC11586E169}" type="presParOf" srcId="{98740945-8B4D-4071-9361-DAFD02E48A44}" destId="{F7B20B44-6B00-4DB6-A867-FB9D81F562DD}" srcOrd="6" destOrd="0" presId="urn:microsoft.com/office/officeart/2005/8/layout/vList2"/>
    <dgm:cxn modelId="{0B727735-5BCF-4828-AEDB-A4624A7DC3F3}" type="presParOf" srcId="{98740945-8B4D-4071-9361-DAFD02E48A44}" destId="{D54A2D84-EDE3-4E0D-B614-EBBA30583792}" srcOrd="7" destOrd="0" presId="urn:microsoft.com/office/officeart/2005/8/layout/vList2"/>
    <dgm:cxn modelId="{4A7CDA07-1551-4D13-9C2D-1C19CF9EC7AD}" type="presParOf" srcId="{98740945-8B4D-4071-9361-DAFD02E48A44}" destId="{5C9FC4F7-1FDC-4420-A598-F134912A939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761C92-FB77-4A30-ABEE-972C6C935D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9C2EC84-A078-46CF-9A88-45BB7462BA55}">
      <dgm:prSet phldrT="[Text]" phldr="0"/>
      <dgm:spPr/>
      <dgm:t>
        <a:bodyPr/>
        <a:lstStyle/>
        <a:p>
          <a:r>
            <a:rPr lang="de-DE" dirty="0"/>
            <a:t>Kostenreduktion</a:t>
          </a:r>
        </a:p>
      </dgm:t>
    </dgm:pt>
    <dgm:pt modelId="{0B408B78-04D0-43E7-A518-FC4057B39B59}" type="parTrans" cxnId="{FA9F569B-D5EA-44E8-8880-D8607515D198}">
      <dgm:prSet/>
      <dgm:spPr/>
      <dgm:t>
        <a:bodyPr/>
        <a:lstStyle/>
        <a:p>
          <a:endParaRPr lang="de-DE"/>
        </a:p>
      </dgm:t>
    </dgm:pt>
    <dgm:pt modelId="{98DFE44E-F7A4-40FE-AEBF-EB91EA48CDF9}" type="sibTrans" cxnId="{FA9F569B-D5EA-44E8-8880-D8607515D198}">
      <dgm:prSet/>
      <dgm:spPr/>
      <dgm:t>
        <a:bodyPr/>
        <a:lstStyle/>
        <a:p>
          <a:endParaRPr lang="de-DE"/>
        </a:p>
      </dgm:t>
    </dgm:pt>
    <dgm:pt modelId="{DA734154-0F23-4E77-9FB9-E12716387CFE}">
      <dgm:prSet phldrT="[Text]" phldr="0"/>
      <dgm:spPr/>
      <dgm:t>
        <a:bodyPr/>
        <a:lstStyle/>
        <a:p>
          <a:r>
            <a:rPr lang="de-DE" dirty="0"/>
            <a:t>Weniger Verkabelungsaufwand</a:t>
          </a:r>
        </a:p>
      </dgm:t>
    </dgm:pt>
    <dgm:pt modelId="{8901DD40-5A0A-477C-B454-413DEA84419B}" type="parTrans" cxnId="{0200DF47-E0E4-4EAF-B011-275EA7A5FFB9}">
      <dgm:prSet/>
      <dgm:spPr/>
      <dgm:t>
        <a:bodyPr/>
        <a:lstStyle/>
        <a:p>
          <a:endParaRPr lang="de-DE"/>
        </a:p>
      </dgm:t>
    </dgm:pt>
    <dgm:pt modelId="{C886E027-82C3-4797-A5AA-D132C12D95FE}" type="sibTrans" cxnId="{0200DF47-E0E4-4EAF-B011-275EA7A5FFB9}">
      <dgm:prSet/>
      <dgm:spPr/>
      <dgm:t>
        <a:bodyPr/>
        <a:lstStyle/>
        <a:p>
          <a:endParaRPr lang="de-DE"/>
        </a:p>
      </dgm:t>
    </dgm:pt>
    <dgm:pt modelId="{740CB077-E051-4222-8785-AF18D6BF35BD}">
      <dgm:prSet phldrT="[Text]" phldr="0"/>
      <dgm:spPr/>
      <dgm:t>
        <a:bodyPr/>
        <a:lstStyle/>
        <a:p>
          <a:r>
            <a:rPr lang="de-DE" dirty="0"/>
            <a:t>Testbarkeit</a:t>
          </a:r>
        </a:p>
      </dgm:t>
    </dgm:pt>
    <dgm:pt modelId="{C874F2A7-F9DA-477B-9F95-116E0A21B405}" type="parTrans" cxnId="{E7CD11D9-BEE8-44FA-A411-D4CED4D33973}">
      <dgm:prSet/>
      <dgm:spPr/>
      <dgm:t>
        <a:bodyPr/>
        <a:lstStyle/>
        <a:p>
          <a:endParaRPr lang="de-DE"/>
        </a:p>
      </dgm:t>
    </dgm:pt>
    <dgm:pt modelId="{68BF01ED-5C58-4AE3-9270-57F53BDF222B}" type="sibTrans" cxnId="{E7CD11D9-BEE8-44FA-A411-D4CED4D33973}">
      <dgm:prSet/>
      <dgm:spPr/>
      <dgm:t>
        <a:bodyPr/>
        <a:lstStyle/>
        <a:p>
          <a:endParaRPr lang="de-DE"/>
        </a:p>
      </dgm:t>
    </dgm:pt>
    <dgm:pt modelId="{4390F6D3-4597-4F7F-921E-2D8A6C12ED29}">
      <dgm:prSet phldrT="[Text]" phldr="0"/>
      <dgm:spPr/>
      <dgm:t>
        <a:bodyPr/>
        <a:lstStyle/>
        <a:p>
          <a:r>
            <a:rPr lang="de-DE"/>
            <a:t>Abwärtskompatibel</a:t>
          </a:r>
          <a:endParaRPr lang="de-DE" dirty="0"/>
        </a:p>
      </dgm:t>
    </dgm:pt>
    <dgm:pt modelId="{4D0345D6-1DA3-4BF2-AD49-6BF414294F9A}" type="parTrans" cxnId="{6701CD5A-1781-4B07-8960-70CD32D2D8F8}">
      <dgm:prSet/>
      <dgm:spPr/>
      <dgm:t>
        <a:bodyPr/>
        <a:lstStyle/>
        <a:p>
          <a:endParaRPr lang="de-DE"/>
        </a:p>
      </dgm:t>
    </dgm:pt>
    <dgm:pt modelId="{19D41B73-D67F-4FA0-82B8-FA718FD2617E}" type="sibTrans" cxnId="{6701CD5A-1781-4B07-8960-70CD32D2D8F8}">
      <dgm:prSet/>
      <dgm:spPr/>
      <dgm:t>
        <a:bodyPr/>
        <a:lstStyle/>
        <a:p>
          <a:endParaRPr lang="de-DE"/>
        </a:p>
      </dgm:t>
    </dgm:pt>
    <dgm:pt modelId="{40CC1B2B-E210-46D7-A9A3-3872EE5E35D7}">
      <dgm:prSet phldrT="[Text]" phldr="0"/>
      <dgm:spPr/>
      <dgm:t>
        <a:bodyPr/>
        <a:lstStyle/>
        <a:p>
          <a:r>
            <a:rPr lang="de-DE"/>
            <a:t>Modularität</a:t>
          </a:r>
          <a:endParaRPr lang="de-DE" dirty="0"/>
        </a:p>
      </dgm:t>
    </dgm:pt>
    <dgm:pt modelId="{0D9438D1-4C21-4CFF-B9AF-5E6F53E5D039}" type="parTrans" cxnId="{96B65217-5883-4BDC-A848-8F65AFC5BC49}">
      <dgm:prSet/>
      <dgm:spPr/>
      <dgm:t>
        <a:bodyPr/>
        <a:lstStyle/>
        <a:p>
          <a:endParaRPr lang="de-DE"/>
        </a:p>
      </dgm:t>
    </dgm:pt>
    <dgm:pt modelId="{B9E3F2F8-31D8-4145-83E0-8607701F468D}" type="sibTrans" cxnId="{96B65217-5883-4BDC-A848-8F65AFC5BC49}">
      <dgm:prSet/>
      <dgm:spPr/>
      <dgm:t>
        <a:bodyPr/>
        <a:lstStyle/>
        <a:p>
          <a:endParaRPr lang="de-DE"/>
        </a:p>
      </dgm:t>
    </dgm:pt>
    <dgm:pt modelId="{C9CDC29B-CE7E-4A64-BFD2-409EC821FBA4}">
      <dgm:prSet phldrT="[Text]" phldr="0"/>
      <dgm:spPr/>
      <dgm:t>
        <a:bodyPr/>
        <a:lstStyle/>
        <a:p>
          <a:r>
            <a:rPr lang="de-DE" dirty="0"/>
            <a:t>Erweiterbarkeit</a:t>
          </a:r>
        </a:p>
      </dgm:t>
    </dgm:pt>
    <dgm:pt modelId="{584BF2A7-09E7-4E5A-AEAF-30E99D5442C0}" type="parTrans" cxnId="{DFE5A316-8116-49D1-819D-43883E58EEEC}">
      <dgm:prSet/>
      <dgm:spPr/>
      <dgm:t>
        <a:bodyPr/>
        <a:lstStyle/>
        <a:p>
          <a:endParaRPr lang="de-DE"/>
        </a:p>
      </dgm:t>
    </dgm:pt>
    <dgm:pt modelId="{6FE68DED-9165-419B-87F7-73702C9C4129}" type="sibTrans" cxnId="{DFE5A316-8116-49D1-819D-43883E58EEEC}">
      <dgm:prSet/>
      <dgm:spPr/>
      <dgm:t>
        <a:bodyPr/>
        <a:lstStyle/>
        <a:p>
          <a:endParaRPr lang="de-DE"/>
        </a:p>
      </dgm:t>
    </dgm:pt>
    <dgm:pt modelId="{D278F546-29A2-4235-9DFA-75D926AE2BA5}">
      <dgm:prSet phldrT="[Text]" phldr="0"/>
      <dgm:spPr/>
      <dgm:t>
        <a:bodyPr/>
        <a:lstStyle/>
        <a:p>
          <a:r>
            <a:rPr lang="de-DE"/>
            <a:t>Minimale Änderungen</a:t>
          </a:r>
          <a:endParaRPr lang="de-DE" dirty="0"/>
        </a:p>
      </dgm:t>
    </dgm:pt>
    <dgm:pt modelId="{FD830861-E36D-408D-8F8A-8979E78629B9}" type="parTrans" cxnId="{880A4A70-3BE0-437E-9E26-D851A70F879A}">
      <dgm:prSet/>
      <dgm:spPr/>
      <dgm:t>
        <a:bodyPr/>
        <a:lstStyle/>
        <a:p>
          <a:endParaRPr lang="de-DE"/>
        </a:p>
      </dgm:t>
    </dgm:pt>
    <dgm:pt modelId="{BFD5769C-A168-43DD-B6EF-07BFC94307B8}" type="sibTrans" cxnId="{880A4A70-3BE0-437E-9E26-D851A70F879A}">
      <dgm:prSet/>
      <dgm:spPr/>
      <dgm:t>
        <a:bodyPr/>
        <a:lstStyle/>
        <a:p>
          <a:endParaRPr lang="de-DE"/>
        </a:p>
      </dgm:t>
    </dgm:pt>
    <dgm:pt modelId="{80461C10-E364-4C06-8E50-C2FA67CE9D17}" type="pres">
      <dgm:prSet presAssocID="{07761C92-FB77-4A30-ABEE-972C6C935D33}" presName="linear" presStyleCnt="0">
        <dgm:presLayoutVars>
          <dgm:animLvl val="lvl"/>
          <dgm:resizeHandles val="exact"/>
        </dgm:presLayoutVars>
      </dgm:prSet>
      <dgm:spPr/>
    </dgm:pt>
    <dgm:pt modelId="{8C7028C7-FADA-461D-BA78-F86129CF7FB1}" type="pres">
      <dgm:prSet presAssocID="{E9C2EC84-A078-46CF-9A88-45BB7462BA5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61C90E8-2AB4-4B6C-99BE-29B2942B201E}" type="pres">
      <dgm:prSet presAssocID="{98DFE44E-F7A4-40FE-AEBF-EB91EA48CDF9}" presName="spacer" presStyleCnt="0"/>
      <dgm:spPr/>
    </dgm:pt>
    <dgm:pt modelId="{1BE2A275-2245-4F4B-BDDF-C531A00FED8A}" type="pres">
      <dgm:prSet presAssocID="{DA734154-0F23-4E77-9FB9-E12716387CF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92CAF2A-E0D8-4EA1-88D7-3ED7830CB899}" type="pres">
      <dgm:prSet presAssocID="{C886E027-82C3-4797-A5AA-D132C12D95FE}" presName="spacer" presStyleCnt="0"/>
      <dgm:spPr/>
    </dgm:pt>
    <dgm:pt modelId="{50514589-5964-4ADA-A806-4AB74E7714EC}" type="pres">
      <dgm:prSet presAssocID="{740CB077-E051-4222-8785-AF18D6BF35B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43820A4-175C-40E3-8599-0FA6C404B693}" type="pres">
      <dgm:prSet presAssocID="{68BF01ED-5C58-4AE3-9270-57F53BDF222B}" presName="spacer" presStyleCnt="0"/>
      <dgm:spPr/>
    </dgm:pt>
    <dgm:pt modelId="{0C60941B-2B1A-4E42-88F0-FB1620DBB761}" type="pres">
      <dgm:prSet presAssocID="{4390F6D3-4597-4F7F-921E-2D8A6C12ED2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BC560E5-BF6A-4791-8F3A-E881294BB386}" type="pres">
      <dgm:prSet presAssocID="{19D41B73-D67F-4FA0-82B8-FA718FD2617E}" presName="spacer" presStyleCnt="0"/>
      <dgm:spPr/>
    </dgm:pt>
    <dgm:pt modelId="{ADE50477-34FF-4E0C-8BC7-B73B8B8E5AD6}" type="pres">
      <dgm:prSet presAssocID="{40CC1B2B-E210-46D7-A9A3-3872EE5E35D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4A75148-076C-4315-8D23-271C712C3A1B}" type="pres">
      <dgm:prSet presAssocID="{B9E3F2F8-31D8-4145-83E0-8607701F468D}" presName="spacer" presStyleCnt="0"/>
      <dgm:spPr/>
    </dgm:pt>
    <dgm:pt modelId="{5EF48D5F-731A-40A8-890E-84AED2AC8284}" type="pres">
      <dgm:prSet presAssocID="{C9CDC29B-CE7E-4A64-BFD2-409EC821FBA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AB65CBD-9279-499E-935F-2BEC5DB17C47}" type="pres">
      <dgm:prSet presAssocID="{6FE68DED-9165-419B-87F7-73702C9C4129}" presName="spacer" presStyleCnt="0"/>
      <dgm:spPr/>
    </dgm:pt>
    <dgm:pt modelId="{E7F4635D-1CD0-4A5B-AF6A-E917263BA3C0}" type="pres">
      <dgm:prSet presAssocID="{D278F546-29A2-4235-9DFA-75D926AE2BA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1D5B40F-73EE-4DE2-B38B-EDE7C12DEFF2}" type="presOf" srcId="{C9CDC29B-CE7E-4A64-BFD2-409EC821FBA4}" destId="{5EF48D5F-731A-40A8-890E-84AED2AC8284}" srcOrd="0" destOrd="0" presId="urn:microsoft.com/office/officeart/2005/8/layout/vList2"/>
    <dgm:cxn modelId="{D652CE0F-50DD-4E22-81A2-CA8CCE187883}" type="presOf" srcId="{740CB077-E051-4222-8785-AF18D6BF35BD}" destId="{50514589-5964-4ADA-A806-4AB74E7714EC}" srcOrd="0" destOrd="0" presId="urn:microsoft.com/office/officeart/2005/8/layout/vList2"/>
    <dgm:cxn modelId="{DFE5A316-8116-49D1-819D-43883E58EEEC}" srcId="{07761C92-FB77-4A30-ABEE-972C6C935D33}" destId="{C9CDC29B-CE7E-4A64-BFD2-409EC821FBA4}" srcOrd="5" destOrd="0" parTransId="{584BF2A7-09E7-4E5A-AEAF-30E99D5442C0}" sibTransId="{6FE68DED-9165-419B-87F7-73702C9C4129}"/>
    <dgm:cxn modelId="{96B65217-5883-4BDC-A848-8F65AFC5BC49}" srcId="{07761C92-FB77-4A30-ABEE-972C6C935D33}" destId="{40CC1B2B-E210-46D7-A9A3-3872EE5E35D7}" srcOrd="4" destOrd="0" parTransId="{0D9438D1-4C21-4CFF-B9AF-5E6F53E5D039}" sibTransId="{B9E3F2F8-31D8-4145-83E0-8607701F468D}"/>
    <dgm:cxn modelId="{ECE8853D-01CE-47FD-B655-B8C632C51782}" type="presOf" srcId="{DA734154-0F23-4E77-9FB9-E12716387CFE}" destId="{1BE2A275-2245-4F4B-BDDF-C531A00FED8A}" srcOrd="0" destOrd="0" presId="urn:microsoft.com/office/officeart/2005/8/layout/vList2"/>
    <dgm:cxn modelId="{0200DF47-E0E4-4EAF-B011-275EA7A5FFB9}" srcId="{07761C92-FB77-4A30-ABEE-972C6C935D33}" destId="{DA734154-0F23-4E77-9FB9-E12716387CFE}" srcOrd="1" destOrd="0" parTransId="{8901DD40-5A0A-477C-B454-413DEA84419B}" sibTransId="{C886E027-82C3-4797-A5AA-D132C12D95FE}"/>
    <dgm:cxn modelId="{0EA6574C-FA69-4AA2-8182-24E57577E3C9}" type="presOf" srcId="{E9C2EC84-A078-46CF-9A88-45BB7462BA55}" destId="{8C7028C7-FADA-461D-BA78-F86129CF7FB1}" srcOrd="0" destOrd="0" presId="urn:microsoft.com/office/officeart/2005/8/layout/vList2"/>
    <dgm:cxn modelId="{880A4A70-3BE0-437E-9E26-D851A70F879A}" srcId="{07761C92-FB77-4A30-ABEE-972C6C935D33}" destId="{D278F546-29A2-4235-9DFA-75D926AE2BA5}" srcOrd="6" destOrd="0" parTransId="{FD830861-E36D-408D-8F8A-8979E78629B9}" sibTransId="{BFD5769C-A168-43DD-B6EF-07BFC94307B8}"/>
    <dgm:cxn modelId="{6701CD5A-1781-4B07-8960-70CD32D2D8F8}" srcId="{07761C92-FB77-4A30-ABEE-972C6C935D33}" destId="{4390F6D3-4597-4F7F-921E-2D8A6C12ED29}" srcOrd="3" destOrd="0" parTransId="{4D0345D6-1DA3-4BF2-AD49-6BF414294F9A}" sibTransId="{19D41B73-D67F-4FA0-82B8-FA718FD2617E}"/>
    <dgm:cxn modelId="{BC7BEA7E-857B-4E28-88AA-E72B431EA889}" type="presOf" srcId="{4390F6D3-4597-4F7F-921E-2D8A6C12ED29}" destId="{0C60941B-2B1A-4E42-88F0-FB1620DBB761}" srcOrd="0" destOrd="0" presId="urn:microsoft.com/office/officeart/2005/8/layout/vList2"/>
    <dgm:cxn modelId="{3DDA5197-7276-45D1-8F16-6A25FEFE4CB8}" type="presOf" srcId="{40CC1B2B-E210-46D7-A9A3-3872EE5E35D7}" destId="{ADE50477-34FF-4E0C-8BC7-B73B8B8E5AD6}" srcOrd="0" destOrd="0" presId="urn:microsoft.com/office/officeart/2005/8/layout/vList2"/>
    <dgm:cxn modelId="{FA9F569B-D5EA-44E8-8880-D8607515D198}" srcId="{07761C92-FB77-4A30-ABEE-972C6C935D33}" destId="{E9C2EC84-A078-46CF-9A88-45BB7462BA55}" srcOrd="0" destOrd="0" parTransId="{0B408B78-04D0-43E7-A518-FC4057B39B59}" sibTransId="{98DFE44E-F7A4-40FE-AEBF-EB91EA48CDF9}"/>
    <dgm:cxn modelId="{C37B1CC6-2755-4360-ACA8-F9F05EA9D773}" type="presOf" srcId="{07761C92-FB77-4A30-ABEE-972C6C935D33}" destId="{80461C10-E364-4C06-8E50-C2FA67CE9D17}" srcOrd="0" destOrd="0" presId="urn:microsoft.com/office/officeart/2005/8/layout/vList2"/>
    <dgm:cxn modelId="{E7CD11D9-BEE8-44FA-A411-D4CED4D33973}" srcId="{07761C92-FB77-4A30-ABEE-972C6C935D33}" destId="{740CB077-E051-4222-8785-AF18D6BF35BD}" srcOrd="2" destOrd="0" parTransId="{C874F2A7-F9DA-477B-9F95-116E0A21B405}" sibTransId="{68BF01ED-5C58-4AE3-9270-57F53BDF222B}"/>
    <dgm:cxn modelId="{12918DDB-78C8-4FB0-8A9D-B8A38FC46C66}" type="presOf" srcId="{D278F546-29A2-4235-9DFA-75D926AE2BA5}" destId="{E7F4635D-1CD0-4A5B-AF6A-E917263BA3C0}" srcOrd="0" destOrd="0" presId="urn:microsoft.com/office/officeart/2005/8/layout/vList2"/>
    <dgm:cxn modelId="{95BA1B44-2F15-4B62-B613-6EB84E8F691F}" type="presParOf" srcId="{80461C10-E364-4C06-8E50-C2FA67CE9D17}" destId="{8C7028C7-FADA-461D-BA78-F86129CF7FB1}" srcOrd="0" destOrd="0" presId="urn:microsoft.com/office/officeart/2005/8/layout/vList2"/>
    <dgm:cxn modelId="{9186297F-4FFF-4F1C-9A04-F02A0B7E4E66}" type="presParOf" srcId="{80461C10-E364-4C06-8E50-C2FA67CE9D17}" destId="{B61C90E8-2AB4-4B6C-99BE-29B2942B201E}" srcOrd="1" destOrd="0" presId="urn:microsoft.com/office/officeart/2005/8/layout/vList2"/>
    <dgm:cxn modelId="{EFD26310-44FF-4DB4-9BC4-2BE457673C56}" type="presParOf" srcId="{80461C10-E364-4C06-8E50-C2FA67CE9D17}" destId="{1BE2A275-2245-4F4B-BDDF-C531A00FED8A}" srcOrd="2" destOrd="0" presId="urn:microsoft.com/office/officeart/2005/8/layout/vList2"/>
    <dgm:cxn modelId="{1253F8BC-85B8-4BBD-AEEE-FBEB34AA8751}" type="presParOf" srcId="{80461C10-E364-4C06-8E50-C2FA67CE9D17}" destId="{592CAF2A-E0D8-4EA1-88D7-3ED7830CB899}" srcOrd="3" destOrd="0" presId="urn:microsoft.com/office/officeart/2005/8/layout/vList2"/>
    <dgm:cxn modelId="{EE3A3EBD-247E-4EA6-AEFF-137983E1DC3C}" type="presParOf" srcId="{80461C10-E364-4C06-8E50-C2FA67CE9D17}" destId="{50514589-5964-4ADA-A806-4AB74E7714EC}" srcOrd="4" destOrd="0" presId="urn:microsoft.com/office/officeart/2005/8/layout/vList2"/>
    <dgm:cxn modelId="{A6BBDF71-DE05-479C-90E4-BAEA20EDEF98}" type="presParOf" srcId="{80461C10-E364-4C06-8E50-C2FA67CE9D17}" destId="{843820A4-175C-40E3-8599-0FA6C404B693}" srcOrd="5" destOrd="0" presId="urn:microsoft.com/office/officeart/2005/8/layout/vList2"/>
    <dgm:cxn modelId="{4AE8F4DF-9981-46E2-9044-3A481500822C}" type="presParOf" srcId="{80461C10-E364-4C06-8E50-C2FA67CE9D17}" destId="{0C60941B-2B1A-4E42-88F0-FB1620DBB761}" srcOrd="6" destOrd="0" presId="urn:microsoft.com/office/officeart/2005/8/layout/vList2"/>
    <dgm:cxn modelId="{B2CBD4A9-2F8D-4BE6-9B53-B7F279A6ADDE}" type="presParOf" srcId="{80461C10-E364-4C06-8E50-C2FA67CE9D17}" destId="{BBC560E5-BF6A-4791-8F3A-E881294BB386}" srcOrd="7" destOrd="0" presId="urn:microsoft.com/office/officeart/2005/8/layout/vList2"/>
    <dgm:cxn modelId="{A988161D-A486-431D-B1DF-9058452CD0B3}" type="presParOf" srcId="{80461C10-E364-4C06-8E50-C2FA67CE9D17}" destId="{ADE50477-34FF-4E0C-8BC7-B73B8B8E5AD6}" srcOrd="8" destOrd="0" presId="urn:microsoft.com/office/officeart/2005/8/layout/vList2"/>
    <dgm:cxn modelId="{B8A0CE24-F41D-4B5C-8530-3F550272C554}" type="presParOf" srcId="{80461C10-E364-4C06-8E50-C2FA67CE9D17}" destId="{D4A75148-076C-4315-8D23-271C712C3A1B}" srcOrd="9" destOrd="0" presId="urn:microsoft.com/office/officeart/2005/8/layout/vList2"/>
    <dgm:cxn modelId="{34F17A5D-0B58-469C-9BB4-46317126E58B}" type="presParOf" srcId="{80461C10-E364-4C06-8E50-C2FA67CE9D17}" destId="{5EF48D5F-731A-40A8-890E-84AED2AC8284}" srcOrd="10" destOrd="0" presId="urn:microsoft.com/office/officeart/2005/8/layout/vList2"/>
    <dgm:cxn modelId="{FE2231B6-1FD3-498E-A74C-2377405B375B}" type="presParOf" srcId="{80461C10-E364-4C06-8E50-C2FA67CE9D17}" destId="{1AB65CBD-9279-499E-935F-2BEC5DB17C47}" srcOrd="11" destOrd="0" presId="urn:microsoft.com/office/officeart/2005/8/layout/vList2"/>
    <dgm:cxn modelId="{1F136DE4-3C9F-4890-A018-6321F2669DE1}" type="presParOf" srcId="{80461C10-E364-4C06-8E50-C2FA67CE9D17}" destId="{E7F4635D-1CD0-4A5B-AF6A-E917263BA3C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F027AA-33E3-42C4-80BF-21DE51C706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7DD784-9310-4C0E-ADA6-A247AD35D5BC}">
      <dgm:prSet phldrT="[Text]" phldr="0" custT="1"/>
      <dgm:spPr/>
      <dgm:t>
        <a:bodyPr/>
        <a:lstStyle/>
        <a:p>
          <a:r>
            <a:rPr lang="de-DE" sz="4000" dirty="0"/>
            <a:t>RFID-Reader</a:t>
          </a:r>
        </a:p>
      </dgm:t>
    </dgm:pt>
    <dgm:pt modelId="{538A1685-A1C3-4C2C-90C2-8ABF5CF2CE93}" type="parTrans" cxnId="{893CEFB4-D537-4D14-9F97-BA4A78F388FE}">
      <dgm:prSet/>
      <dgm:spPr/>
      <dgm:t>
        <a:bodyPr/>
        <a:lstStyle/>
        <a:p>
          <a:endParaRPr lang="de-DE"/>
        </a:p>
      </dgm:t>
    </dgm:pt>
    <dgm:pt modelId="{3826AFF7-98BA-481D-9832-D9FD1148731A}" type="sibTrans" cxnId="{893CEFB4-D537-4D14-9F97-BA4A78F388FE}">
      <dgm:prSet/>
      <dgm:spPr/>
      <dgm:t>
        <a:bodyPr/>
        <a:lstStyle/>
        <a:p>
          <a:endParaRPr lang="de-DE"/>
        </a:p>
      </dgm:t>
    </dgm:pt>
    <dgm:pt modelId="{5B5E322C-5F60-4320-9802-EB5860A07CB6}">
      <dgm:prSet phldrT="[Text]"/>
      <dgm:spPr/>
      <dgm:t>
        <a:bodyPr/>
        <a:lstStyle/>
        <a:p>
          <a:r>
            <a:rPr lang="de-DE" dirty="0"/>
            <a:t>Änderung Leistungsmodus</a:t>
          </a:r>
        </a:p>
      </dgm:t>
    </dgm:pt>
    <dgm:pt modelId="{C86EDD67-76D3-46A5-9D7F-E603E778C79D}" type="parTrans" cxnId="{062E99F8-1DB6-4A35-A035-27A96E03373D}">
      <dgm:prSet/>
      <dgm:spPr/>
      <dgm:t>
        <a:bodyPr/>
        <a:lstStyle/>
        <a:p>
          <a:endParaRPr lang="de-DE"/>
        </a:p>
      </dgm:t>
    </dgm:pt>
    <dgm:pt modelId="{2982276D-D65D-429C-BEB8-8718CC79DBBF}" type="sibTrans" cxnId="{062E99F8-1DB6-4A35-A035-27A96E03373D}">
      <dgm:prSet/>
      <dgm:spPr/>
      <dgm:t>
        <a:bodyPr/>
        <a:lstStyle/>
        <a:p>
          <a:endParaRPr lang="de-DE"/>
        </a:p>
      </dgm:t>
    </dgm:pt>
    <dgm:pt modelId="{F28D1867-7B73-4611-B9F2-5D302A1EF1CF}">
      <dgm:prSet phldrT="[Text]" custT="1"/>
      <dgm:spPr/>
      <dgm:t>
        <a:bodyPr/>
        <a:lstStyle/>
        <a:p>
          <a:r>
            <a:rPr lang="de-DE" sz="4000" dirty="0"/>
            <a:t>Funkmodul</a:t>
          </a:r>
        </a:p>
      </dgm:t>
    </dgm:pt>
    <dgm:pt modelId="{824F35B0-F134-4D0B-97E9-51015D43B0CE}" type="parTrans" cxnId="{ADCD5FA1-9767-4991-9878-00EED378A4A5}">
      <dgm:prSet/>
      <dgm:spPr/>
      <dgm:t>
        <a:bodyPr/>
        <a:lstStyle/>
        <a:p>
          <a:endParaRPr lang="de-DE"/>
        </a:p>
      </dgm:t>
    </dgm:pt>
    <dgm:pt modelId="{F24034AC-4544-4B77-B776-95A2279980D0}" type="sibTrans" cxnId="{ADCD5FA1-9767-4991-9878-00EED378A4A5}">
      <dgm:prSet/>
      <dgm:spPr/>
      <dgm:t>
        <a:bodyPr/>
        <a:lstStyle/>
        <a:p>
          <a:endParaRPr lang="de-DE"/>
        </a:p>
      </dgm:t>
    </dgm:pt>
    <dgm:pt modelId="{C786E488-E98E-49DD-8BF5-F4327CF8596A}">
      <dgm:prSet phldrT="[Text]" phldr="0"/>
      <dgm:spPr/>
      <dgm:t>
        <a:bodyPr/>
        <a:lstStyle/>
        <a:p>
          <a:r>
            <a:rPr lang="de-DE" dirty="0"/>
            <a:t>Drahtbruchsicherer Notaus</a:t>
          </a:r>
        </a:p>
      </dgm:t>
    </dgm:pt>
    <dgm:pt modelId="{DC1110E5-9D81-4A96-8055-811CB7ADED33}" type="parTrans" cxnId="{ECA231CB-6ECE-47DC-9123-967E735C7790}">
      <dgm:prSet/>
      <dgm:spPr/>
      <dgm:t>
        <a:bodyPr/>
        <a:lstStyle/>
        <a:p>
          <a:endParaRPr lang="de-DE"/>
        </a:p>
      </dgm:t>
    </dgm:pt>
    <dgm:pt modelId="{7D67DCA8-2125-49AD-81D9-F58CD5146EA4}" type="sibTrans" cxnId="{ECA231CB-6ECE-47DC-9123-967E735C7790}">
      <dgm:prSet/>
      <dgm:spPr/>
      <dgm:t>
        <a:bodyPr/>
        <a:lstStyle/>
        <a:p>
          <a:endParaRPr lang="de-DE"/>
        </a:p>
      </dgm:t>
    </dgm:pt>
    <dgm:pt modelId="{65B1D6C6-5688-45F0-8A8E-5AF93024119F}">
      <dgm:prSet phldrT="[Text]"/>
      <dgm:spPr/>
      <dgm:t>
        <a:bodyPr/>
        <a:lstStyle/>
        <a:p>
          <a:r>
            <a:rPr lang="de-DE" dirty="0"/>
            <a:t>Hohe Verschlüsselung</a:t>
          </a:r>
        </a:p>
      </dgm:t>
    </dgm:pt>
    <dgm:pt modelId="{DBCD2633-3686-4C2F-9C61-EB2D27DDCB69}" type="parTrans" cxnId="{4E1BDE6E-D697-446C-B249-FC703235F133}">
      <dgm:prSet/>
      <dgm:spPr/>
      <dgm:t>
        <a:bodyPr/>
        <a:lstStyle/>
        <a:p>
          <a:endParaRPr lang="de-DE"/>
        </a:p>
      </dgm:t>
    </dgm:pt>
    <dgm:pt modelId="{89B404D0-308C-41F8-A30B-7C09EA9BAED1}" type="sibTrans" cxnId="{4E1BDE6E-D697-446C-B249-FC703235F133}">
      <dgm:prSet/>
      <dgm:spPr/>
      <dgm:t>
        <a:bodyPr/>
        <a:lstStyle/>
        <a:p>
          <a:endParaRPr lang="de-DE"/>
        </a:p>
      </dgm:t>
    </dgm:pt>
    <dgm:pt modelId="{FD4697F4-6D1E-47AD-B91F-BEC7A0028F00}">
      <dgm:prSet phldrT="[Text]" phldr="0"/>
      <dgm:spPr/>
      <dgm:t>
        <a:bodyPr/>
        <a:lstStyle/>
        <a:p>
          <a:r>
            <a:rPr lang="de-DE" dirty="0"/>
            <a:t>Remote Drive, SOC-Abfrage, Identifizierung</a:t>
          </a:r>
        </a:p>
      </dgm:t>
    </dgm:pt>
    <dgm:pt modelId="{8E15A0C0-B7B0-4FA9-BCF1-417BA1FFB333}" type="parTrans" cxnId="{C501CD42-D4F9-4EAB-8B00-FA21C684C337}">
      <dgm:prSet/>
      <dgm:spPr/>
      <dgm:t>
        <a:bodyPr/>
        <a:lstStyle/>
        <a:p>
          <a:endParaRPr lang="de-DE"/>
        </a:p>
      </dgm:t>
    </dgm:pt>
    <dgm:pt modelId="{69D06D10-76BC-438D-ABE1-E29315D5AB13}" type="sibTrans" cxnId="{C501CD42-D4F9-4EAB-8B00-FA21C684C337}">
      <dgm:prSet/>
      <dgm:spPr/>
      <dgm:t>
        <a:bodyPr/>
        <a:lstStyle/>
        <a:p>
          <a:endParaRPr lang="de-DE"/>
        </a:p>
      </dgm:t>
    </dgm:pt>
    <dgm:pt modelId="{0AF128A0-AEEE-41A5-937E-80928716C6D7}">
      <dgm:prSet phldrT="[Text]" phldr="0" custT="1"/>
      <dgm:spPr/>
      <dgm:t>
        <a:bodyPr/>
        <a:lstStyle/>
        <a:p>
          <a:r>
            <a:rPr lang="de-DE" sz="4000" dirty="0"/>
            <a:t>Status-LED</a:t>
          </a:r>
        </a:p>
      </dgm:t>
    </dgm:pt>
    <dgm:pt modelId="{9669CA08-C634-4E4C-A6C6-318973E5679C}" type="parTrans" cxnId="{9C796A5C-37C1-4A07-B12E-6303C94C8AD8}">
      <dgm:prSet/>
      <dgm:spPr/>
      <dgm:t>
        <a:bodyPr/>
        <a:lstStyle/>
        <a:p>
          <a:endParaRPr lang="de-DE"/>
        </a:p>
      </dgm:t>
    </dgm:pt>
    <dgm:pt modelId="{2AD207E7-856F-4477-83D7-00EB01D7AD50}" type="sibTrans" cxnId="{9C796A5C-37C1-4A07-B12E-6303C94C8AD8}">
      <dgm:prSet/>
      <dgm:spPr/>
      <dgm:t>
        <a:bodyPr/>
        <a:lstStyle/>
        <a:p>
          <a:endParaRPr lang="de-DE"/>
        </a:p>
      </dgm:t>
    </dgm:pt>
    <dgm:pt modelId="{BC32F166-FC4E-4F04-9F53-1E7F346C5ED0}">
      <dgm:prSet phldrT="[Text]" phldr="0"/>
      <dgm:spPr/>
      <dgm:t>
        <a:bodyPr/>
        <a:lstStyle/>
        <a:p>
          <a:r>
            <a:rPr lang="de-DE"/>
            <a:t>Von VCU + Option 1 steuerbar</a:t>
          </a:r>
          <a:endParaRPr lang="de-DE" dirty="0"/>
        </a:p>
      </dgm:t>
    </dgm:pt>
    <dgm:pt modelId="{8402C489-7020-427B-BD4E-E94F3FE274B2}" type="parTrans" cxnId="{7454305C-DF4D-47C5-AA66-FAAE10834D13}">
      <dgm:prSet/>
      <dgm:spPr/>
      <dgm:t>
        <a:bodyPr/>
        <a:lstStyle/>
        <a:p>
          <a:endParaRPr lang="de-DE"/>
        </a:p>
      </dgm:t>
    </dgm:pt>
    <dgm:pt modelId="{67ABCA12-2324-483D-B16C-26C578B8A3D9}" type="sibTrans" cxnId="{7454305C-DF4D-47C5-AA66-FAAE10834D13}">
      <dgm:prSet/>
      <dgm:spPr/>
      <dgm:t>
        <a:bodyPr/>
        <a:lstStyle/>
        <a:p>
          <a:endParaRPr lang="de-DE"/>
        </a:p>
      </dgm:t>
    </dgm:pt>
    <dgm:pt modelId="{BEE6162A-9DBB-4A77-A90E-783A46764F85}">
      <dgm:prSet phldrT="[Text]" phldr="0"/>
      <dgm:spPr/>
      <dgm:t>
        <a:bodyPr/>
        <a:lstStyle/>
        <a:p>
          <a:r>
            <a:rPr lang="de-DE"/>
            <a:t>Dauerleuchten + Blinken</a:t>
          </a:r>
          <a:endParaRPr lang="de-DE" dirty="0"/>
        </a:p>
      </dgm:t>
    </dgm:pt>
    <dgm:pt modelId="{A7199094-DDA9-47DA-A62E-C70CC91D5F8C}" type="parTrans" cxnId="{46A0384C-D914-431B-A0E9-276BA6337A78}">
      <dgm:prSet/>
      <dgm:spPr/>
      <dgm:t>
        <a:bodyPr/>
        <a:lstStyle/>
        <a:p>
          <a:endParaRPr lang="de-DE"/>
        </a:p>
      </dgm:t>
    </dgm:pt>
    <dgm:pt modelId="{7F320F92-DAAC-4D41-B0BE-E6C51B260E4B}" type="sibTrans" cxnId="{46A0384C-D914-431B-A0E9-276BA6337A78}">
      <dgm:prSet/>
      <dgm:spPr/>
      <dgm:t>
        <a:bodyPr/>
        <a:lstStyle/>
        <a:p>
          <a:endParaRPr lang="de-DE"/>
        </a:p>
      </dgm:t>
    </dgm:pt>
    <dgm:pt modelId="{211573EF-C07E-4255-924D-398DFFDDA82C}" type="pres">
      <dgm:prSet presAssocID="{FEF027AA-33E3-42C4-80BF-21DE51C706E5}" presName="Name0" presStyleCnt="0">
        <dgm:presLayoutVars>
          <dgm:dir/>
          <dgm:animLvl val="lvl"/>
          <dgm:resizeHandles val="exact"/>
        </dgm:presLayoutVars>
      </dgm:prSet>
      <dgm:spPr/>
    </dgm:pt>
    <dgm:pt modelId="{D12F4115-182D-4F4A-AC35-E0C49DBBD865}" type="pres">
      <dgm:prSet presAssocID="{B47DD784-9310-4C0E-ADA6-A247AD35D5BC}" presName="linNode" presStyleCnt="0"/>
      <dgm:spPr/>
    </dgm:pt>
    <dgm:pt modelId="{6A7B2A5A-6D4E-4577-AEE8-EE3D5C34A320}" type="pres">
      <dgm:prSet presAssocID="{B47DD784-9310-4C0E-ADA6-A247AD35D5BC}" presName="parentText" presStyleLbl="node1" presStyleIdx="0" presStyleCnt="3" custScaleX="71126">
        <dgm:presLayoutVars>
          <dgm:chMax val="1"/>
          <dgm:bulletEnabled val="1"/>
        </dgm:presLayoutVars>
      </dgm:prSet>
      <dgm:spPr/>
    </dgm:pt>
    <dgm:pt modelId="{F8A8ED4A-CF42-423A-9459-3037AB84E5C7}" type="pres">
      <dgm:prSet presAssocID="{B47DD784-9310-4C0E-ADA6-A247AD35D5BC}" presName="descendantText" presStyleLbl="alignAccFollowNode1" presStyleIdx="0" presStyleCnt="3">
        <dgm:presLayoutVars>
          <dgm:bulletEnabled val="1"/>
        </dgm:presLayoutVars>
      </dgm:prSet>
      <dgm:spPr/>
    </dgm:pt>
    <dgm:pt modelId="{B578A5E4-E27F-486B-A72B-DEF7DB0F5B3B}" type="pres">
      <dgm:prSet presAssocID="{3826AFF7-98BA-481D-9832-D9FD1148731A}" presName="sp" presStyleCnt="0"/>
      <dgm:spPr/>
    </dgm:pt>
    <dgm:pt modelId="{DAC3E7C3-D406-431A-801C-8D26B37BD5D9}" type="pres">
      <dgm:prSet presAssocID="{F28D1867-7B73-4611-B9F2-5D302A1EF1CF}" presName="linNode" presStyleCnt="0"/>
      <dgm:spPr/>
    </dgm:pt>
    <dgm:pt modelId="{2DA6AE78-2889-4A41-8E08-B60EF9ABFA65}" type="pres">
      <dgm:prSet presAssocID="{F28D1867-7B73-4611-B9F2-5D302A1EF1CF}" presName="parentText" presStyleLbl="node1" presStyleIdx="1" presStyleCnt="3" custScaleX="72555">
        <dgm:presLayoutVars>
          <dgm:chMax val="1"/>
          <dgm:bulletEnabled val="1"/>
        </dgm:presLayoutVars>
      </dgm:prSet>
      <dgm:spPr/>
    </dgm:pt>
    <dgm:pt modelId="{F9985E39-B99D-48D2-8BBB-FE0A0FB0E181}" type="pres">
      <dgm:prSet presAssocID="{F28D1867-7B73-4611-B9F2-5D302A1EF1CF}" presName="descendantText" presStyleLbl="alignAccFollowNode1" presStyleIdx="1" presStyleCnt="3">
        <dgm:presLayoutVars>
          <dgm:bulletEnabled val="1"/>
        </dgm:presLayoutVars>
      </dgm:prSet>
      <dgm:spPr/>
    </dgm:pt>
    <dgm:pt modelId="{0C43C8D7-8CA0-4640-8351-D32347C318B4}" type="pres">
      <dgm:prSet presAssocID="{F24034AC-4544-4B77-B776-95A2279980D0}" presName="sp" presStyleCnt="0"/>
      <dgm:spPr/>
    </dgm:pt>
    <dgm:pt modelId="{9050AD0B-FCCA-4700-BCC9-710354F28ECE}" type="pres">
      <dgm:prSet presAssocID="{0AF128A0-AEEE-41A5-937E-80928716C6D7}" presName="linNode" presStyleCnt="0"/>
      <dgm:spPr/>
    </dgm:pt>
    <dgm:pt modelId="{44D26EF1-6589-4345-BE0F-9781791A8E1B}" type="pres">
      <dgm:prSet presAssocID="{0AF128A0-AEEE-41A5-937E-80928716C6D7}" presName="parentText" presStyleLbl="node1" presStyleIdx="2" presStyleCnt="3" custScaleX="71430">
        <dgm:presLayoutVars>
          <dgm:chMax val="1"/>
          <dgm:bulletEnabled val="1"/>
        </dgm:presLayoutVars>
      </dgm:prSet>
      <dgm:spPr/>
    </dgm:pt>
    <dgm:pt modelId="{832D0EEC-6955-441B-9503-B3B60031D7ED}" type="pres">
      <dgm:prSet presAssocID="{0AF128A0-AEEE-41A5-937E-80928716C6D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F6B200A-90A4-4C40-ADD5-75C7AC9476FD}" type="presOf" srcId="{BC32F166-FC4E-4F04-9F53-1E7F346C5ED0}" destId="{832D0EEC-6955-441B-9503-B3B60031D7ED}" srcOrd="0" destOrd="0" presId="urn:microsoft.com/office/officeart/2005/8/layout/vList5"/>
    <dgm:cxn modelId="{EEA0F316-A78F-4B19-AEAA-B6D0837B235F}" type="presOf" srcId="{5B5E322C-5F60-4320-9802-EB5860A07CB6}" destId="{F8A8ED4A-CF42-423A-9459-3037AB84E5C7}" srcOrd="0" destOrd="0" presId="urn:microsoft.com/office/officeart/2005/8/layout/vList5"/>
    <dgm:cxn modelId="{7454305C-DF4D-47C5-AA66-FAAE10834D13}" srcId="{0AF128A0-AEEE-41A5-937E-80928716C6D7}" destId="{BC32F166-FC4E-4F04-9F53-1E7F346C5ED0}" srcOrd="0" destOrd="0" parTransId="{8402C489-7020-427B-BD4E-E94F3FE274B2}" sibTransId="{67ABCA12-2324-483D-B16C-26C578B8A3D9}"/>
    <dgm:cxn modelId="{9C796A5C-37C1-4A07-B12E-6303C94C8AD8}" srcId="{FEF027AA-33E3-42C4-80BF-21DE51C706E5}" destId="{0AF128A0-AEEE-41A5-937E-80928716C6D7}" srcOrd="2" destOrd="0" parTransId="{9669CA08-C634-4E4C-A6C6-318973E5679C}" sibTransId="{2AD207E7-856F-4477-83D7-00EB01D7AD50}"/>
    <dgm:cxn modelId="{9E8A2961-B655-426D-A85D-0E932BE33AF7}" type="presOf" srcId="{B47DD784-9310-4C0E-ADA6-A247AD35D5BC}" destId="{6A7B2A5A-6D4E-4577-AEE8-EE3D5C34A320}" srcOrd="0" destOrd="0" presId="urn:microsoft.com/office/officeart/2005/8/layout/vList5"/>
    <dgm:cxn modelId="{C501CD42-D4F9-4EAB-8B00-FA21C684C337}" srcId="{F28D1867-7B73-4611-B9F2-5D302A1EF1CF}" destId="{FD4697F4-6D1E-47AD-B91F-BEC7A0028F00}" srcOrd="1" destOrd="0" parTransId="{8E15A0C0-B7B0-4FA9-BCF1-417BA1FFB333}" sibTransId="{69D06D10-76BC-438D-ABE1-E29315D5AB13}"/>
    <dgm:cxn modelId="{98BC9843-0406-46F6-8A25-22762AD20D28}" type="presOf" srcId="{BEE6162A-9DBB-4A77-A90E-783A46764F85}" destId="{832D0EEC-6955-441B-9503-B3B60031D7ED}" srcOrd="0" destOrd="1" presId="urn:microsoft.com/office/officeart/2005/8/layout/vList5"/>
    <dgm:cxn modelId="{1FED3365-01B6-48C9-B416-0411027F422A}" type="presOf" srcId="{FD4697F4-6D1E-47AD-B91F-BEC7A0028F00}" destId="{F9985E39-B99D-48D2-8BBB-FE0A0FB0E181}" srcOrd="0" destOrd="1" presId="urn:microsoft.com/office/officeart/2005/8/layout/vList5"/>
    <dgm:cxn modelId="{46A0384C-D914-431B-A0E9-276BA6337A78}" srcId="{0AF128A0-AEEE-41A5-937E-80928716C6D7}" destId="{BEE6162A-9DBB-4A77-A90E-783A46764F85}" srcOrd="1" destOrd="0" parTransId="{A7199094-DDA9-47DA-A62E-C70CC91D5F8C}" sibTransId="{7F320F92-DAAC-4D41-B0BE-E6C51B260E4B}"/>
    <dgm:cxn modelId="{4E1BDE6E-D697-446C-B249-FC703235F133}" srcId="{B47DD784-9310-4C0E-ADA6-A247AD35D5BC}" destId="{65B1D6C6-5688-45F0-8A8E-5AF93024119F}" srcOrd="1" destOrd="0" parTransId="{DBCD2633-3686-4C2F-9C61-EB2D27DDCB69}" sibTransId="{89B404D0-308C-41F8-A30B-7C09EA9BAED1}"/>
    <dgm:cxn modelId="{4FAEF583-BC44-446C-9A9A-F443AE685AAA}" type="presOf" srcId="{C786E488-E98E-49DD-8BF5-F4327CF8596A}" destId="{F9985E39-B99D-48D2-8BBB-FE0A0FB0E181}" srcOrd="0" destOrd="0" presId="urn:microsoft.com/office/officeart/2005/8/layout/vList5"/>
    <dgm:cxn modelId="{ADCD5FA1-9767-4991-9878-00EED378A4A5}" srcId="{FEF027AA-33E3-42C4-80BF-21DE51C706E5}" destId="{F28D1867-7B73-4611-B9F2-5D302A1EF1CF}" srcOrd="1" destOrd="0" parTransId="{824F35B0-F134-4D0B-97E9-51015D43B0CE}" sibTransId="{F24034AC-4544-4B77-B776-95A2279980D0}"/>
    <dgm:cxn modelId="{9155A7AB-8605-4002-A4C2-4BD3A0DB93AE}" type="presOf" srcId="{65B1D6C6-5688-45F0-8A8E-5AF93024119F}" destId="{F8A8ED4A-CF42-423A-9459-3037AB84E5C7}" srcOrd="0" destOrd="1" presId="urn:microsoft.com/office/officeart/2005/8/layout/vList5"/>
    <dgm:cxn modelId="{893CEFB4-D537-4D14-9F97-BA4A78F388FE}" srcId="{FEF027AA-33E3-42C4-80BF-21DE51C706E5}" destId="{B47DD784-9310-4C0E-ADA6-A247AD35D5BC}" srcOrd="0" destOrd="0" parTransId="{538A1685-A1C3-4C2C-90C2-8ABF5CF2CE93}" sibTransId="{3826AFF7-98BA-481D-9832-D9FD1148731A}"/>
    <dgm:cxn modelId="{B6C7E1C3-005B-4B72-BC9F-6E79CFCBAE65}" type="presOf" srcId="{FEF027AA-33E3-42C4-80BF-21DE51C706E5}" destId="{211573EF-C07E-4255-924D-398DFFDDA82C}" srcOrd="0" destOrd="0" presId="urn:microsoft.com/office/officeart/2005/8/layout/vList5"/>
    <dgm:cxn modelId="{D6031ECA-FB79-43CE-B266-93EDB55234E5}" type="presOf" srcId="{F28D1867-7B73-4611-B9F2-5D302A1EF1CF}" destId="{2DA6AE78-2889-4A41-8E08-B60EF9ABFA65}" srcOrd="0" destOrd="0" presId="urn:microsoft.com/office/officeart/2005/8/layout/vList5"/>
    <dgm:cxn modelId="{ECA231CB-6ECE-47DC-9123-967E735C7790}" srcId="{F28D1867-7B73-4611-B9F2-5D302A1EF1CF}" destId="{C786E488-E98E-49DD-8BF5-F4327CF8596A}" srcOrd="0" destOrd="0" parTransId="{DC1110E5-9D81-4A96-8055-811CB7ADED33}" sibTransId="{7D67DCA8-2125-49AD-81D9-F58CD5146EA4}"/>
    <dgm:cxn modelId="{51A528EF-3802-4718-9B21-F7E020503902}" type="presOf" srcId="{0AF128A0-AEEE-41A5-937E-80928716C6D7}" destId="{44D26EF1-6589-4345-BE0F-9781791A8E1B}" srcOrd="0" destOrd="0" presId="urn:microsoft.com/office/officeart/2005/8/layout/vList5"/>
    <dgm:cxn modelId="{062E99F8-1DB6-4A35-A035-27A96E03373D}" srcId="{B47DD784-9310-4C0E-ADA6-A247AD35D5BC}" destId="{5B5E322C-5F60-4320-9802-EB5860A07CB6}" srcOrd="0" destOrd="0" parTransId="{C86EDD67-76D3-46A5-9D7F-E603E778C79D}" sibTransId="{2982276D-D65D-429C-BEB8-8718CC79DBBF}"/>
    <dgm:cxn modelId="{525D042E-222A-4CD3-9C6B-5F39C30B6DF8}" type="presParOf" srcId="{211573EF-C07E-4255-924D-398DFFDDA82C}" destId="{D12F4115-182D-4F4A-AC35-E0C49DBBD865}" srcOrd="0" destOrd="0" presId="urn:microsoft.com/office/officeart/2005/8/layout/vList5"/>
    <dgm:cxn modelId="{6BC246AC-E001-4E12-A1C2-07E905472023}" type="presParOf" srcId="{D12F4115-182D-4F4A-AC35-E0C49DBBD865}" destId="{6A7B2A5A-6D4E-4577-AEE8-EE3D5C34A320}" srcOrd="0" destOrd="0" presId="urn:microsoft.com/office/officeart/2005/8/layout/vList5"/>
    <dgm:cxn modelId="{9CD2B304-ACC4-4DE4-A3DF-A30F8C59E925}" type="presParOf" srcId="{D12F4115-182D-4F4A-AC35-E0C49DBBD865}" destId="{F8A8ED4A-CF42-423A-9459-3037AB84E5C7}" srcOrd="1" destOrd="0" presId="urn:microsoft.com/office/officeart/2005/8/layout/vList5"/>
    <dgm:cxn modelId="{7E3C53E0-08B4-4359-9D93-F8AA2247C9A3}" type="presParOf" srcId="{211573EF-C07E-4255-924D-398DFFDDA82C}" destId="{B578A5E4-E27F-486B-A72B-DEF7DB0F5B3B}" srcOrd="1" destOrd="0" presId="urn:microsoft.com/office/officeart/2005/8/layout/vList5"/>
    <dgm:cxn modelId="{11490369-F069-4DE3-8445-98129FF74F45}" type="presParOf" srcId="{211573EF-C07E-4255-924D-398DFFDDA82C}" destId="{DAC3E7C3-D406-431A-801C-8D26B37BD5D9}" srcOrd="2" destOrd="0" presId="urn:microsoft.com/office/officeart/2005/8/layout/vList5"/>
    <dgm:cxn modelId="{41A8EDA1-EFC4-4872-AE55-D3BFF1571696}" type="presParOf" srcId="{DAC3E7C3-D406-431A-801C-8D26B37BD5D9}" destId="{2DA6AE78-2889-4A41-8E08-B60EF9ABFA65}" srcOrd="0" destOrd="0" presId="urn:microsoft.com/office/officeart/2005/8/layout/vList5"/>
    <dgm:cxn modelId="{2D342B22-6893-44D7-B24A-2ABE41B650E3}" type="presParOf" srcId="{DAC3E7C3-D406-431A-801C-8D26B37BD5D9}" destId="{F9985E39-B99D-48D2-8BBB-FE0A0FB0E181}" srcOrd="1" destOrd="0" presId="urn:microsoft.com/office/officeart/2005/8/layout/vList5"/>
    <dgm:cxn modelId="{0A30A4E0-9104-448A-B57F-6A95CE23D587}" type="presParOf" srcId="{211573EF-C07E-4255-924D-398DFFDDA82C}" destId="{0C43C8D7-8CA0-4640-8351-D32347C318B4}" srcOrd="3" destOrd="0" presId="urn:microsoft.com/office/officeart/2005/8/layout/vList5"/>
    <dgm:cxn modelId="{7D49A0EF-7F64-435D-9863-5A137B700572}" type="presParOf" srcId="{211573EF-C07E-4255-924D-398DFFDDA82C}" destId="{9050AD0B-FCCA-4700-BCC9-710354F28ECE}" srcOrd="4" destOrd="0" presId="urn:microsoft.com/office/officeart/2005/8/layout/vList5"/>
    <dgm:cxn modelId="{B20E9188-E38A-41ED-889C-1DE4DD58C995}" type="presParOf" srcId="{9050AD0B-FCCA-4700-BCC9-710354F28ECE}" destId="{44D26EF1-6589-4345-BE0F-9781791A8E1B}" srcOrd="0" destOrd="0" presId="urn:microsoft.com/office/officeart/2005/8/layout/vList5"/>
    <dgm:cxn modelId="{CB040263-BBC3-4DEA-9F31-DD026507CB68}" type="presParOf" srcId="{9050AD0B-FCCA-4700-BCC9-710354F28ECE}" destId="{832D0EEC-6955-441B-9503-B3B60031D7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F027AA-33E3-42C4-80BF-21DE51C706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7DD784-9310-4C0E-ADA6-A247AD35D5BC}">
      <dgm:prSet phldrT="[Text]" phldr="0"/>
      <dgm:spPr/>
      <dgm:t>
        <a:bodyPr/>
        <a:lstStyle/>
        <a:p>
          <a:r>
            <a:rPr lang="de-DE" dirty="0"/>
            <a:t>Display</a:t>
          </a:r>
        </a:p>
      </dgm:t>
    </dgm:pt>
    <dgm:pt modelId="{538A1685-A1C3-4C2C-90C2-8ABF5CF2CE93}" type="parTrans" cxnId="{893CEFB4-D537-4D14-9F97-BA4A78F388FE}">
      <dgm:prSet/>
      <dgm:spPr/>
      <dgm:t>
        <a:bodyPr/>
        <a:lstStyle/>
        <a:p>
          <a:endParaRPr lang="de-DE"/>
        </a:p>
      </dgm:t>
    </dgm:pt>
    <dgm:pt modelId="{3826AFF7-98BA-481D-9832-D9FD1148731A}" type="sibTrans" cxnId="{893CEFB4-D537-4D14-9F97-BA4A78F388FE}">
      <dgm:prSet/>
      <dgm:spPr/>
      <dgm:t>
        <a:bodyPr/>
        <a:lstStyle/>
        <a:p>
          <a:endParaRPr lang="de-DE"/>
        </a:p>
      </dgm:t>
    </dgm:pt>
    <dgm:pt modelId="{5B5E322C-5F60-4320-9802-EB5860A07CB6}">
      <dgm:prSet phldrT="[Text]"/>
      <dgm:spPr/>
      <dgm:t>
        <a:bodyPr/>
        <a:lstStyle/>
        <a:p>
          <a:r>
            <a:rPr lang="de-DE" dirty="0"/>
            <a:t>Darstellung wichtiger Information</a:t>
          </a:r>
        </a:p>
      </dgm:t>
    </dgm:pt>
    <dgm:pt modelId="{C86EDD67-76D3-46A5-9D7F-E603E778C79D}" type="parTrans" cxnId="{062E99F8-1DB6-4A35-A035-27A96E03373D}">
      <dgm:prSet/>
      <dgm:spPr/>
      <dgm:t>
        <a:bodyPr/>
        <a:lstStyle/>
        <a:p>
          <a:endParaRPr lang="de-DE"/>
        </a:p>
      </dgm:t>
    </dgm:pt>
    <dgm:pt modelId="{2982276D-D65D-429C-BEB8-8718CC79DBBF}" type="sibTrans" cxnId="{062E99F8-1DB6-4A35-A035-27A96E03373D}">
      <dgm:prSet/>
      <dgm:spPr/>
      <dgm:t>
        <a:bodyPr/>
        <a:lstStyle/>
        <a:p>
          <a:endParaRPr lang="de-DE"/>
        </a:p>
      </dgm:t>
    </dgm:pt>
    <dgm:pt modelId="{F28D1867-7B73-4611-B9F2-5D302A1EF1CF}">
      <dgm:prSet phldrT="[Text]"/>
      <dgm:spPr/>
      <dgm:t>
        <a:bodyPr/>
        <a:lstStyle/>
        <a:p>
          <a:r>
            <a:rPr lang="de-DE" dirty="0"/>
            <a:t>Persistenter  Speicher</a:t>
          </a:r>
        </a:p>
      </dgm:t>
    </dgm:pt>
    <dgm:pt modelId="{824F35B0-F134-4D0B-97E9-51015D43B0CE}" type="parTrans" cxnId="{ADCD5FA1-9767-4991-9878-00EED378A4A5}">
      <dgm:prSet/>
      <dgm:spPr/>
      <dgm:t>
        <a:bodyPr/>
        <a:lstStyle/>
        <a:p>
          <a:endParaRPr lang="de-DE"/>
        </a:p>
      </dgm:t>
    </dgm:pt>
    <dgm:pt modelId="{F24034AC-4544-4B77-B776-95A2279980D0}" type="sibTrans" cxnId="{ADCD5FA1-9767-4991-9878-00EED378A4A5}">
      <dgm:prSet/>
      <dgm:spPr/>
      <dgm:t>
        <a:bodyPr/>
        <a:lstStyle/>
        <a:p>
          <a:endParaRPr lang="de-DE"/>
        </a:p>
      </dgm:t>
    </dgm:pt>
    <dgm:pt modelId="{C786E488-E98E-49DD-8BF5-F4327CF8596A}">
      <dgm:prSet phldrT="[Text]" phldr="0"/>
      <dgm:spPr/>
      <dgm:t>
        <a:bodyPr/>
        <a:lstStyle/>
        <a:p>
          <a:r>
            <a:rPr lang="de-DE" dirty="0"/>
            <a:t>Logdatenspeicher</a:t>
          </a:r>
        </a:p>
      </dgm:t>
    </dgm:pt>
    <dgm:pt modelId="{DC1110E5-9D81-4A96-8055-811CB7ADED33}" type="parTrans" cxnId="{ECA231CB-6ECE-47DC-9123-967E735C7790}">
      <dgm:prSet/>
      <dgm:spPr/>
      <dgm:t>
        <a:bodyPr/>
        <a:lstStyle/>
        <a:p>
          <a:endParaRPr lang="de-DE"/>
        </a:p>
      </dgm:t>
    </dgm:pt>
    <dgm:pt modelId="{7D67DCA8-2125-49AD-81D9-F58CD5146EA4}" type="sibTrans" cxnId="{ECA231CB-6ECE-47DC-9123-967E735C7790}">
      <dgm:prSet/>
      <dgm:spPr/>
      <dgm:t>
        <a:bodyPr/>
        <a:lstStyle/>
        <a:p>
          <a:endParaRPr lang="de-DE"/>
        </a:p>
      </dgm:t>
    </dgm:pt>
    <dgm:pt modelId="{FD4697F4-6D1E-47AD-B91F-BEC7A0028F00}">
      <dgm:prSet phldrT="[Text]" phldr="0"/>
      <dgm:spPr/>
      <dgm:t>
        <a:bodyPr/>
        <a:lstStyle/>
        <a:p>
          <a:r>
            <a:rPr lang="de-DE" dirty="0"/>
            <a:t>Einstellungsspeicher</a:t>
          </a:r>
        </a:p>
      </dgm:t>
    </dgm:pt>
    <dgm:pt modelId="{8E15A0C0-B7B0-4FA9-BCF1-417BA1FFB333}" type="parTrans" cxnId="{C501CD42-D4F9-4EAB-8B00-FA21C684C337}">
      <dgm:prSet/>
      <dgm:spPr/>
      <dgm:t>
        <a:bodyPr/>
        <a:lstStyle/>
        <a:p>
          <a:endParaRPr lang="de-DE"/>
        </a:p>
      </dgm:t>
    </dgm:pt>
    <dgm:pt modelId="{69D06D10-76BC-438D-ABE1-E29315D5AB13}" type="sibTrans" cxnId="{C501CD42-D4F9-4EAB-8B00-FA21C684C337}">
      <dgm:prSet/>
      <dgm:spPr/>
      <dgm:t>
        <a:bodyPr/>
        <a:lstStyle/>
        <a:p>
          <a:endParaRPr lang="de-DE"/>
        </a:p>
      </dgm:t>
    </dgm:pt>
    <dgm:pt modelId="{0AF128A0-AEEE-41A5-937E-80928716C6D7}">
      <dgm:prSet phldrT="[Text]" phldr="0"/>
      <dgm:spPr/>
      <dgm:t>
        <a:bodyPr/>
        <a:lstStyle/>
        <a:p>
          <a:r>
            <a:rPr lang="de-DE" dirty="0"/>
            <a:t>RFID-Reader</a:t>
          </a:r>
        </a:p>
      </dgm:t>
    </dgm:pt>
    <dgm:pt modelId="{9669CA08-C634-4E4C-A6C6-318973E5679C}" type="parTrans" cxnId="{9C796A5C-37C1-4A07-B12E-6303C94C8AD8}">
      <dgm:prSet/>
      <dgm:spPr/>
      <dgm:t>
        <a:bodyPr/>
        <a:lstStyle/>
        <a:p>
          <a:endParaRPr lang="de-DE"/>
        </a:p>
      </dgm:t>
    </dgm:pt>
    <dgm:pt modelId="{2AD207E7-856F-4477-83D7-00EB01D7AD50}" type="sibTrans" cxnId="{9C796A5C-37C1-4A07-B12E-6303C94C8AD8}">
      <dgm:prSet/>
      <dgm:spPr/>
      <dgm:t>
        <a:bodyPr/>
        <a:lstStyle/>
        <a:p>
          <a:endParaRPr lang="de-DE"/>
        </a:p>
      </dgm:t>
    </dgm:pt>
    <dgm:pt modelId="{BC32F166-FC4E-4F04-9F53-1E7F346C5ED0}">
      <dgm:prSet phldrT="[Text]" phldr="0"/>
      <dgm:spPr/>
      <dgm:t>
        <a:bodyPr/>
        <a:lstStyle/>
        <a:p>
          <a:r>
            <a:rPr lang="de-DE" dirty="0"/>
            <a:t>Freischalten eines Herstellermodus</a:t>
          </a:r>
        </a:p>
      </dgm:t>
    </dgm:pt>
    <dgm:pt modelId="{8402C489-7020-427B-BD4E-E94F3FE274B2}" type="parTrans" cxnId="{7454305C-DF4D-47C5-AA66-FAAE10834D13}">
      <dgm:prSet/>
      <dgm:spPr/>
      <dgm:t>
        <a:bodyPr/>
        <a:lstStyle/>
        <a:p>
          <a:endParaRPr lang="de-DE"/>
        </a:p>
      </dgm:t>
    </dgm:pt>
    <dgm:pt modelId="{67ABCA12-2324-483D-B16C-26C578B8A3D9}" type="sibTrans" cxnId="{7454305C-DF4D-47C5-AA66-FAAE10834D13}">
      <dgm:prSet/>
      <dgm:spPr/>
      <dgm:t>
        <a:bodyPr/>
        <a:lstStyle/>
        <a:p>
          <a:endParaRPr lang="de-DE"/>
        </a:p>
      </dgm:t>
    </dgm:pt>
    <dgm:pt modelId="{04AE069D-6885-4BA0-8F58-2BC28C233DFE}">
      <dgm:prSet phldrT="[Text]"/>
      <dgm:spPr/>
      <dgm:t>
        <a:bodyPr/>
        <a:lstStyle/>
        <a:p>
          <a:r>
            <a:rPr lang="de-DE" dirty="0"/>
            <a:t>Übersichtlichkeit</a:t>
          </a:r>
        </a:p>
      </dgm:t>
    </dgm:pt>
    <dgm:pt modelId="{13D6D216-FCFB-4A76-91E7-F7A1B79AC8AB}" type="parTrans" cxnId="{587F8B93-E457-481D-B872-14F6F35ABA10}">
      <dgm:prSet/>
      <dgm:spPr/>
      <dgm:t>
        <a:bodyPr/>
        <a:lstStyle/>
        <a:p>
          <a:endParaRPr lang="de-DE"/>
        </a:p>
      </dgm:t>
    </dgm:pt>
    <dgm:pt modelId="{88250E51-86B3-4189-B01E-BC3E9143BFF2}" type="sibTrans" cxnId="{587F8B93-E457-481D-B872-14F6F35ABA10}">
      <dgm:prSet/>
      <dgm:spPr/>
      <dgm:t>
        <a:bodyPr/>
        <a:lstStyle/>
        <a:p>
          <a:endParaRPr lang="de-DE"/>
        </a:p>
      </dgm:t>
    </dgm:pt>
    <dgm:pt modelId="{C86269A2-D56A-47E9-9359-99B50790CD6E}">
      <dgm:prSet phldrT="[Text]"/>
      <dgm:spPr/>
      <dgm:t>
        <a:bodyPr/>
        <a:lstStyle/>
        <a:p>
          <a:r>
            <a:rPr lang="de-DE" dirty="0"/>
            <a:t>Wechselbare Ansichten</a:t>
          </a:r>
        </a:p>
      </dgm:t>
    </dgm:pt>
    <dgm:pt modelId="{466CFC05-23E8-4854-99EA-60F5BF10BAEB}" type="parTrans" cxnId="{6070C932-FCBF-4C90-8894-668820EB612F}">
      <dgm:prSet/>
      <dgm:spPr/>
      <dgm:t>
        <a:bodyPr/>
        <a:lstStyle/>
        <a:p>
          <a:endParaRPr lang="de-DE"/>
        </a:p>
      </dgm:t>
    </dgm:pt>
    <dgm:pt modelId="{9921433F-9673-4167-8E64-0899717C3AE8}" type="sibTrans" cxnId="{6070C932-FCBF-4C90-8894-668820EB612F}">
      <dgm:prSet/>
      <dgm:spPr/>
      <dgm:t>
        <a:bodyPr/>
        <a:lstStyle/>
        <a:p>
          <a:endParaRPr lang="de-DE"/>
        </a:p>
      </dgm:t>
    </dgm:pt>
    <dgm:pt modelId="{50B95022-D85C-40A8-9EAB-E237427CA144}" type="pres">
      <dgm:prSet presAssocID="{FEF027AA-33E3-42C4-80BF-21DE51C706E5}" presName="Name0" presStyleCnt="0">
        <dgm:presLayoutVars>
          <dgm:dir/>
          <dgm:animLvl val="lvl"/>
          <dgm:resizeHandles val="exact"/>
        </dgm:presLayoutVars>
      </dgm:prSet>
      <dgm:spPr/>
    </dgm:pt>
    <dgm:pt modelId="{FC07EB80-6DBD-4C04-8587-0D1A1A5439F4}" type="pres">
      <dgm:prSet presAssocID="{B47DD784-9310-4C0E-ADA6-A247AD35D5BC}" presName="linNode" presStyleCnt="0"/>
      <dgm:spPr/>
    </dgm:pt>
    <dgm:pt modelId="{770D622F-1E10-456D-953A-62AC7D0A3610}" type="pres">
      <dgm:prSet presAssocID="{B47DD784-9310-4C0E-ADA6-A247AD35D5B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868BFE0-9C7E-46C3-9471-2AEEAFE826B4}" type="pres">
      <dgm:prSet presAssocID="{B47DD784-9310-4C0E-ADA6-A247AD35D5BC}" presName="descendantText" presStyleLbl="alignAccFollowNode1" presStyleIdx="0" presStyleCnt="3">
        <dgm:presLayoutVars>
          <dgm:bulletEnabled val="1"/>
        </dgm:presLayoutVars>
      </dgm:prSet>
      <dgm:spPr/>
    </dgm:pt>
    <dgm:pt modelId="{9F680008-00F6-4792-BD7D-2216B57A0207}" type="pres">
      <dgm:prSet presAssocID="{3826AFF7-98BA-481D-9832-D9FD1148731A}" presName="sp" presStyleCnt="0"/>
      <dgm:spPr/>
    </dgm:pt>
    <dgm:pt modelId="{E80D2D0D-9E20-44CF-B246-93C970E80A17}" type="pres">
      <dgm:prSet presAssocID="{F28D1867-7B73-4611-B9F2-5D302A1EF1CF}" presName="linNode" presStyleCnt="0"/>
      <dgm:spPr/>
    </dgm:pt>
    <dgm:pt modelId="{27E4D947-FB64-49DB-B519-DA41D24BDFE5}" type="pres">
      <dgm:prSet presAssocID="{F28D1867-7B73-4611-B9F2-5D302A1EF1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0293D5D-C14F-4CAC-8572-E1CCB868CB14}" type="pres">
      <dgm:prSet presAssocID="{F28D1867-7B73-4611-B9F2-5D302A1EF1CF}" presName="descendantText" presStyleLbl="alignAccFollowNode1" presStyleIdx="1" presStyleCnt="3">
        <dgm:presLayoutVars>
          <dgm:bulletEnabled val="1"/>
        </dgm:presLayoutVars>
      </dgm:prSet>
      <dgm:spPr/>
    </dgm:pt>
    <dgm:pt modelId="{12714277-2D9C-4D8B-9B63-BDD519970288}" type="pres">
      <dgm:prSet presAssocID="{F24034AC-4544-4B77-B776-95A2279980D0}" presName="sp" presStyleCnt="0"/>
      <dgm:spPr/>
    </dgm:pt>
    <dgm:pt modelId="{0A4FB7DD-AD7B-4E7A-BCF4-5C08D89CA03A}" type="pres">
      <dgm:prSet presAssocID="{0AF128A0-AEEE-41A5-937E-80928716C6D7}" presName="linNode" presStyleCnt="0"/>
      <dgm:spPr/>
    </dgm:pt>
    <dgm:pt modelId="{12B71E48-AA9B-4E82-A1AD-7AE9C919757C}" type="pres">
      <dgm:prSet presAssocID="{0AF128A0-AEEE-41A5-937E-80928716C6D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7D5F0D-CB5E-4017-90DB-815A809D8CD1}" type="pres">
      <dgm:prSet presAssocID="{0AF128A0-AEEE-41A5-937E-80928716C6D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E96740C-D7C9-495C-8336-02155FCCA826}" type="presOf" srcId="{C786E488-E98E-49DD-8BF5-F4327CF8596A}" destId="{40293D5D-C14F-4CAC-8572-E1CCB868CB14}" srcOrd="0" destOrd="0" presId="urn:microsoft.com/office/officeart/2005/8/layout/vList5"/>
    <dgm:cxn modelId="{FFFF942C-6F88-4A96-825B-7AEF095F7527}" type="presOf" srcId="{F28D1867-7B73-4611-B9F2-5D302A1EF1CF}" destId="{27E4D947-FB64-49DB-B519-DA41D24BDFE5}" srcOrd="0" destOrd="0" presId="urn:microsoft.com/office/officeart/2005/8/layout/vList5"/>
    <dgm:cxn modelId="{6070C932-FCBF-4C90-8894-668820EB612F}" srcId="{B47DD784-9310-4C0E-ADA6-A247AD35D5BC}" destId="{C86269A2-D56A-47E9-9359-99B50790CD6E}" srcOrd="2" destOrd="0" parTransId="{466CFC05-23E8-4854-99EA-60F5BF10BAEB}" sibTransId="{9921433F-9673-4167-8E64-0899717C3AE8}"/>
    <dgm:cxn modelId="{7454305C-DF4D-47C5-AA66-FAAE10834D13}" srcId="{0AF128A0-AEEE-41A5-937E-80928716C6D7}" destId="{BC32F166-FC4E-4F04-9F53-1E7F346C5ED0}" srcOrd="0" destOrd="0" parTransId="{8402C489-7020-427B-BD4E-E94F3FE274B2}" sibTransId="{67ABCA12-2324-483D-B16C-26C578B8A3D9}"/>
    <dgm:cxn modelId="{9C796A5C-37C1-4A07-B12E-6303C94C8AD8}" srcId="{FEF027AA-33E3-42C4-80BF-21DE51C706E5}" destId="{0AF128A0-AEEE-41A5-937E-80928716C6D7}" srcOrd="2" destOrd="0" parTransId="{9669CA08-C634-4E4C-A6C6-318973E5679C}" sibTransId="{2AD207E7-856F-4477-83D7-00EB01D7AD50}"/>
    <dgm:cxn modelId="{C501CD42-D4F9-4EAB-8B00-FA21C684C337}" srcId="{F28D1867-7B73-4611-B9F2-5D302A1EF1CF}" destId="{FD4697F4-6D1E-47AD-B91F-BEC7A0028F00}" srcOrd="1" destOrd="0" parTransId="{8E15A0C0-B7B0-4FA9-BCF1-417BA1FFB333}" sibTransId="{69D06D10-76BC-438D-ABE1-E29315D5AB13}"/>
    <dgm:cxn modelId="{FCA65043-6EFE-45F6-89D1-3CAB3D1B5BE1}" type="presOf" srcId="{04AE069D-6885-4BA0-8F58-2BC28C233DFE}" destId="{B868BFE0-9C7E-46C3-9471-2AEEAFE826B4}" srcOrd="0" destOrd="1" presId="urn:microsoft.com/office/officeart/2005/8/layout/vList5"/>
    <dgm:cxn modelId="{29BF916B-7A23-4AF7-985F-9F70F787CFCC}" type="presOf" srcId="{FD4697F4-6D1E-47AD-B91F-BEC7A0028F00}" destId="{40293D5D-C14F-4CAC-8572-E1CCB868CB14}" srcOrd="0" destOrd="1" presId="urn:microsoft.com/office/officeart/2005/8/layout/vList5"/>
    <dgm:cxn modelId="{DEB2387E-ED0F-4C70-A427-8BA1D92DAB61}" type="presOf" srcId="{BC32F166-FC4E-4F04-9F53-1E7F346C5ED0}" destId="{657D5F0D-CB5E-4017-90DB-815A809D8CD1}" srcOrd="0" destOrd="0" presId="urn:microsoft.com/office/officeart/2005/8/layout/vList5"/>
    <dgm:cxn modelId="{587F8B93-E457-481D-B872-14F6F35ABA10}" srcId="{B47DD784-9310-4C0E-ADA6-A247AD35D5BC}" destId="{04AE069D-6885-4BA0-8F58-2BC28C233DFE}" srcOrd="1" destOrd="0" parTransId="{13D6D216-FCFB-4A76-91E7-F7A1B79AC8AB}" sibTransId="{88250E51-86B3-4189-B01E-BC3E9143BFF2}"/>
    <dgm:cxn modelId="{ADCD5FA1-9767-4991-9878-00EED378A4A5}" srcId="{FEF027AA-33E3-42C4-80BF-21DE51C706E5}" destId="{F28D1867-7B73-4611-B9F2-5D302A1EF1CF}" srcOrd="1" destOrd="0" parTransId="{824F35B0-F134-4D0B-97E9-51015D43B0CE}" sibTransId="{F24034AC-4544-4B77-B776-95A2279980D0}"/>
    <dgm:cxn modelId="{6640E5A6-5A41-42E8-969D-397CF63092EB}" type="presOf" srcId="{C86269A2-D56A-47E9-9359-99B50790CD6E}" destId="{B868BFE0-9C7E-46C3-9471-2AEEAFE826B4}" srcOrd="0" destOrd="2" presId="urn:microsoft.com/office/officeart/2005/8/layout/vList5"/>
    <dgm:cxn modelId="{893CEFB4-D537-4D14-9F97-BA4A78F388FE}" srcId="{FEF027AA-33E3-42C4-80BF-21DE51C706E5}" destId="{B47DD784-9310-4C0E-ADA6-A247AD35D5BC}" srcOrd="0" destOrd="0" parTransId="{538A1685-A1C3-4C2C-90C2-8ABF5CF2CE93}" sibTransId="{3826AFF7-98BA-481D-9832-D9FD1148731A}"/>
    <dgm:cxn modelId="{3E59DFC0-4AD6-483F-8908-7CAE191DF41A}" type="presOf" srcId="{FEF027AA-33E3-42C4-80BF-21DE51C706E5}" destId="{50B95022-D85C-40A8-9EAB-E237427CA144}" srcOrd="0" destOrd="0" presId="urn:microsoft.com/office/officeart/2005/8/layout/vList5"/>
    <dgm:cxn modelId="{ECA231CB-6ECE-47DC-9123-967E735C7790}" srcId="{F28D1867-7B73-4611-B9F2-5D302A1EF1CF}" destId="{C786E488-E98E-49DD-8BF5-F4327CF8596A}" srcOrd="0" destOrd="0" parTransId="{DC1110E5-9D81-4A96-8055-811CB7ADED33}" sibTransId="{7D67DCA8-2125-49AD-81D9-F58CD5146EA4}"/>
    <dgm:cxn modelId="{4181F6CD-5EB4-4951-8E73-82A6A8817B23}" type="presOf" srcId="{0AF128A0-AEEE-41A5-937E-80928716C6D7}" destId="{12B71E48-AA9B-4E82-A1AD-7AE9C919757C}" srcOrd="0" destOrd="0" presId="urn:microsoft.com/office/officeart/2005/8/layout/vList5"/>
    <dgm:cxn modelId="{235190D1-2EE5-47C4-A4F3-541E6A28C929}" type="presOf" srcId="{5B5E322C-5F60-4320-9802-EB5860A07CB6}" destId="{B868BFE0-9C7E-46C3-9471-2AEEAFE826B4}" srcOrd="0" destOrd="0" presId="urn:microsoft.com/office/officeart/2005/8/layout/vList5"/>
    <dgm:cxn modelId="{EF265CD9-2439-48C9-8455-83575399C7D3}" type="presOf" srcId="{B47DD784-9310-4C0E-ADA6-A247AD35D5BC}" destId="{770D622F-1E10-456D-953A-62AC7D0A3610}" srcOrd="0" destOrd="0" presId="urn:microsoft.com/office/officeart/2005/8/layout/vList5"/>
    <dgm:cxn modelId="{062E99F8-1DB6-4A35-A035-27A96E03373D}" srcId="{B47DD784-9310-4C0E-ADA6-A247AD35D5BC}" destId="{5B5E322C-5F60-4320-9802-EB5860A07CB6}" srcOrd="0" destOrd="0" parTransId="{C86EDD67-76D3-46A5-9D7F-E603E778C79D}" sibTransId="{2982276D-D65D-429C-BEB8-8718CC79DBBF}"/>
    <dgm:cxn modelId="{B2F26411-7D7C-4D56-9B54-92E60E85D593}" type="presParOf" srcId="{50B95022-D85C-40A8-9EAB-E237427CA144}" destId="{FC07EB80-6DBD-4C04-8587-0D1A1A5439F4}" srcOrd="0" destOrd="0" presId="urn:microsoft.com/office/officeart/2005/8/layout/vList5"/>
    <dgm:cxn modelId="{431D876E-440D-438F-A97D-7AFE096FA0C8}" type="presParOf" srcId="{FC07EB80-6DBD-4C04-8587-0D1A1A5439F4}" destId="{770D622F-1E10-456D-953A-62AC7D0A3610}" srcOrd="0" destOrd="0" presId="urn:microsoft.com/office/officeart/2005/8/layout/vList5"/>
    <dgm:cxn modelId="{02B7F7D4-CACC-4125-B6FB-7A78DFE4F94E}" type="presParOf" srcId="{FC07EB80-6DBD-4C04-8587-0D1A1A5439F4}" destId="{B868BFE0-9C7E-46C3-9471-2AEEAFE826B4}" srcOrd="1" destOrd="0" presId="urn:microsoft.com/office/officeart/2005/8/layout/vList5"/>
    <dgm:cxn modelId="{B548D3C7-1CFE-4A46-8C46-2D9E6B2D65A2}" type="presParOf" srcId="{50B95022-D85C-40A8-9EAB-E237427CA144}" destId="{9F680008-00F6-4792-BD7D-2216B57A0207}" srcOrd="1" destOrd="0" presId="urn:microsoft.com/office/officeart/2005/8/layout/vList5"/>
    <dgm:cxn modelId="{397FC62E-7B71-4BC2-95AE-6568A0494894}" type="presParOf" srcId="{50B95022-D85C-40A8-9EAB-E237427CA144}" destId="{E80D2D0D-9E20-44CF-B246-93C970E80A17}" srcOrd="2" destOrd="0" presId="urn:microsoft.com/office/officeart/2005/8/layout/vList5"/>
    <dgm:cxn modelId="{15C84248-2FEB-4B4E-89A1-32CB6F33B668}" type="presParOf" srcId="{E80D2D0D-9E20-44CF-B246-93C970E80A17}" destId="{27E4D947-FB64-49DB-B519-DA41D24BDFE5}" srcOrd="0" destOrd="0" presId="urn:microsoft.com/office/officeart/2005/8/layout/vList5"/>
    <dgm:cxn modelId="{BA375B76-131B-4159-86C2-11365BF826F8}" type="presParOf" srcId="{E80D2D0D-9E20-44CF-B246-93C970E80A17}" destId="{40293D5D-C14F-4CAC-8572-E1CCB868CB14}" srcOrd="1" destOrd="0" presId="urn:microsoft.com/office/officeart/2005/8/layout/vList5"/>
    <dgm:cxn modelId="{C8DC6A73-2367-49FA-9F86-3378FC2ECD2C}" type="presParOf" srcId="{50B95022-D85C-40A8-9EAB-E237427CA144}" destId="{12714277-2D9C-4D8B-9B63-BDD519970288}" srcOrd="3" destOrd="0" presId="urn:microsoft.com/office/officeart/2005/8/layout/vList5"/>
    <dgm:cxn modelId="{6261ED9C-1533-4450-8326-0CEBFB9E615C}" type="presParOf" srcId="{50B95022-D85C-40A8-9EAB-E237427CA144}" destId="{0A4FB7DD-AD7B-4E7A-BCF4-5C08D89CA03A}" srcOrd="4" destOrd="0" presId="urn:microsoft.com/office/officeart/2005/8/layout/vList5"/>
    <dgm:cxn modelId="{6E1C618E-B8BD-4D92-A75C-5CC5CC4E5AB4}" type="presParOf" srcId="{0A4FB7DD-AD7B-4E7A-BCF4-5C08D89CA03A}" destId="{12B71E48-AA9B-4E82-A1AD-7AE9C919757C}" srcOrd="0" destOrd="0" presId="urn:microsoft.com/office/officeart/2005/8/layout/vList5"/>
    <dgm:cxn modelId="{90DD5D6C-4EDA-48C6-BE07-C1AE77695CFC}" type="presParOf" srcId="{0A4FB7DD-AD7B-4E7A-BCF4-5C08D89CA03A}" destId="{657D5F0D-CB5E-4017-90DB-815A809D8C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F027AA-33E3-42C4-80BF-21DE51C706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7DD784-9310-4C0E-ADA6-A247AD35D5BC}">
      <dgm:prSet phldrT="[Text]" phldr="0"/>
      <dgm:spPr/>
      <dgm:t>
        <a:bodyPr/>
        <a:lstStyle/>
        <a:p>
          <a:r>
            <a:rPr lang="de-DE" dirty="0"/>
            <a:t>Kabellose Schnittstelle</a:t>
          </a:r>
        </a:p>
      </dgm:t>
    </dgm:pt>
    <dgm:pt modelId="{538A1685-A1C3-4C2C-90C2-8ABF5CF2CE93}" type="parTrans" cxnId="{893CEFB4-D537-4D14-9F97-BA4A78F388FE}">
      <dgm:prSet/>
      <dgm:spPr/>
      <dgm:t>
        <a:bodyPr/>
        <a:lstStyle/>
        <a:p>
          <a:endParaRPr lang="de-DE"/>
        </a:p>
      </dgm:t>
    </dgm:pt>
    <dgm:pt modelId="{3826AFF7-98BA-481D-9832-D9FD1148731A}" type="sibTrans" cxnId="{893CEFB4-D537-4D14-9F97-BA4A78F388FE}">
      <dgm:prSet/>
      <dgm:spPr/>
      <dgm:t>
        <a:bodyPr/>
        <a:lstStyle/>
        <a:p>
          <a:endParaRPr lang="de-DE"/>
        </a:p>
      </dgm:t>
    </dgm:pt>
    <dgm:pt modelId="{5B5E322C-5F60-4320-9802-EB5860A07CB6}">
      <dgm:prSet phldrT="[Text]"/>
      <dgm:spPr/>
      <dgm:t>
        <a:bodyPr/>
        <a:lstStyle/>
        <a:p>
          <a:r>
            <a:rPr lang="de-DE" dirty="0"/>
            <a:t>Livedaten</a:t>
          </a:r>
        </a:p>
      </dgm:t>
    </dgm:pt>
    <dgm:pt modelId="{C86EDD67-76D3-46A5-9D7F-E603E778C79D}" type="parTrans" cxnId="{062E99F8-1DB6-4A35-A035-27A96E03373D}">
      <dgm:prSet/>
      <dgm:spPr/>
      <dgm:t>
        <a:bodyPr/>
        <a:lstStyle/>
        <a:p>
          <a:endParaRPr lang="de-DE"/>
        </a:p>
      </dgm:t>
    </dgm:pt>
    <dgm:pt modelId="{2982276D-D65D-429C-BEB8-8718CC79DBBF}" type="sibTrans" cxnId="{062E99F8-1DB6-4A35-A035-27A96E03373D}">
      <dgm:prSet/>
      <dgm:spPr/>
      <dgm:t>
        <a:bodyPr/>
        <a:lstStyle/>
        <a:p>
          <a:endParaRPr lang="de-DE"/>
        </a:p>
      </dgm:t>
    </dgm:pt>
    <dgm:pt modelId="{F28D1867-7B73-4611-B9F2-5D302A1EF1CF}">
      <dgm:prSet phldrT="[Text]"/>
      <dgm:spPr/>
      <dgm:t>
        <a:bodyPr/>
        <a:lstStyle/>
        <a:p>
          <a:r>
            <a:rPr lang="de-DE" dirty="0"/>
            <a:t>Funkmodul</a:t>
          </a:r>
        </a:p>
      </dgm:t>
    </dgm:pt>
    <dgm:pt modelId="{824F35B0-F134-4D0B-97E9-51015D43B0CE}" type="parTrans" cxnId="{ADCD5FA1-9767-4991-9878-00EED378A4A5}">
      <dgm:prSet/>
      <dgm:spPr/>
      <dgm:t>
        <a:bodyPr/>
        <a:lstStyle/>
        <a:p>
          <a:endParaRPr lang="de-DE"/>
        </a:p>
      </dgm:t>
    </dgm:pt>
    <dgm:pt modelId="{F24034AC-4544-4B77-B776-95A2279980D0}" type="sibTrans" cxnId="{ADCD5FA1-9767-4991-9878-00EED378A4A5}">
      <dgm:prSet/>
      <dgm:spPr/>
      <dgm:t>
        <a:bodyPr/>
        <a:lstStyle/>
        <a:p>
          <a:endParaRPr lang="de-DE"/>
        </a:p>
      </dgm:t>
    </dgm:pt>
    <dgm:pt modelId="{C786E488-E98E-49DD-8BF5-F4327CF8596A}">
      <dgm:prSet phldrT="[Text]" phldr="0"/>
      <dgm:spPr/>
      <dgm:t>
        <a:bodyPr/>
        <a:lstStyle/>
        <a:p>
          <a:r>
            <a:rPr lang="de-DE" dirty="0"/>
            <a:t>Lernmodus im Kart aktivierbar</a:t>
          </a:r>
        </a:p>
      </dgm:t>
    </dgm:pt>
    <dgm:pt modelId="{DC1110E5-9D81-4A96-8055-811CB7ADED33}" type="parTrans" cxnId="{ECA231CB-6ECE-47DC-9123-967E735C7790}">
      <dgm:prSet/>
      <dgm:spPr/>
      <dgm:t>
        <a:bodyPr/>
        <a:lstStyle/>
        <a:p>
          <a:endParaRPr lang="de-DE"/>
        </a:p>
      </dgm:t>
    </dgm:pt>
    <dgm:pt modelId="{7D67DCA8-2125-49AD-81D9-F58CD5146EA4}" type="sibTrans" cxnId="{ECA231CB-6ECE-47DC-9123-967E735C7790}">
      <dgm:prSet/>
      <dgm:spPr/>
      <dgm:t>
        <a:bodyPr/>
        <a:lstStyle/>
        <a:p>
          <a:endParaRPr lang="de-DE"/>
        </a:p>
      </dgm:t>
    </dgm:pt>
    <dgm:pt modelId="{0AF128A0-AEEE-41A5-937E-80928716C6D7}">
      <dgm:prSet phldrT="[Text]" phldr="0"/>
      <dgm:spPr/>
      <dgm:t>
        <a:bodyPr/>
        <a:lstStyle/>
        <a:p>
          <a:r>
            <a:rPr lang="de-DE" dirty="0"/>
            <a:t>CAN</a:t>
          </a:r>
        </a:p>
      </dgm:t>
    </dgm:pt>
    <dgm:pt modelId="{9669CA08-C634-4E4C-A6C6-318973E5679C}" type="parTrans" cxnId="{9C796A5C-37C1-4A07-B12E-6303C94C8AD8}">
      <dgm:prSet/>
      <dgm:spPr/>
      <dgm:t>
        <a:bodyPr/>
        <a:lstStyle/>
        <a:p>
          <a:endParaRPr lang="de-DE"/>
        </a:p>
      </dgm:t>
    </dgm:pt>
    <dgm:pt modelId="{2AD207E7-856F-4477-83D7-00EB01D7AD50}" type="sibTrans" cxnId="{9C796A5C-37C1-4A07-B12E-6303C94C8AD8}">
      <dgm:prSet/>
      <dgm:spPr/>
      <dgm:t>
        <a:bodyPr/>
        <a:lstStyle/>
        <a:p>
          <a:endParaRPr lang="de-DE"/>
        </a:p>
      </dgm:t>
    </dgm:pt>
    <dgm:pt modelId="{BC32F166-FC4E-4F04-9F53-1E7F346C5ED0}">
      <dgm:prSet phldrT="[Text]" phldr="0"/>
      <dgm:spPr/>
      <dgm:t>
        <a:bodyPr/>
        <a:lstStyle/>
        <a:p>
          <a:r>
            <a:rPr lang="de-DE" dirty="0"/>
            <a:t>Signale von/an VCU</a:t>
          </a:r>
        </a:p>
      </dgm:t>
    </dgm:pt>
    <dgm:pt modelId="{8402C489-7020-427B-BD4E-E94F3FE274B2}" type="parTrans" cxnId="{7454305C-DF4D-47C5-AA66-FAAE10834D13}">
      <dgm:prSet/>
      <dgm:spPr/>
      <dgm:t>
        <a:bodyPr/>
        <a:lstStyle/>
        <a:p>
          <a:endParaRPr lang="de-DE"/>
        </a:p>
      </dgm:t>
    </dgm:pt>
    <dgm:pt modelId="{67ABCA12-2324-483D-B16C-26C578B8A3D9}" type="sibTrans" cxnId="{7454305C-DF4D-47C5-AA66-FAAE10834D13}">
      <dgm:prSet/>
      <dgm:spPr/>
      <dgm:t>
        <a:bodyPr/>
        <a:lstStyle/>
        <a:p>
          <a:endParaRPr lang="de-DE"/>
        </a:p>
      </dgm:t>
    </dgm:pt>
    <dgm:pt modelId="{04AE069D-6885-4BA0-8F58-2BC28C233DFE}">
      <dgm:prSet phldrT="[Text]"/>
      <dgm:spPr/>
      <dgm:t>
        <a:bodyPr/>
        <a:lstStyle/>
        <a:p>
          <a:r>
            <a:rPr lang="de-DE" dirty="0"/>
            <a:t>Änderung von Einstellungen</a:t>
          </a:r>
        </a:p>
      </dgm:t>
    </dgm:pt>
    <dgm:pt modelId="{13D6D216-FCFB-4A76-91E7-F7A1B79AC8AB}" type="parTrans" cxnId="{587F8B93-E457-481D-B872-14F6F35ABA10}">
      <dgm:prSet/>
      <dgm:spPr/>
      <dgm:t>
        <a:bodyPr/>
        <a:lstStyle/>
        <a:p>
          <a:endParaRPr lang="de-DE"/>
        </a:p>
      </dgm:t>
    </dgm:pt>
    <dgm:pt modelId="{88250E51-86B3-4189-B01E-BC3E9143BFF2}" type="sibTrans" cxnId="{587F8B93-E457-481D-B872-14F6F35ABA10}">
      <dgm:prSet/>
      <dgm:spPr/>
      <dgm:t>
        <a:bodyPr/>
        <a:lstStyle/>
        <a:p>
          <a:endParaRPr lang="de-DE"/>
        </a:p>
      </dgm:t>
    </dgm:pt>
    <dgm:pt modelId="{59C2FC93-03A7-4584-A21F-BBC1B0142553}">
      <dgm:prSet phldrT="[Text]"/>
      <dgm:spPr/>
      <dgm:t>
        <a:bodyPr/>
        <a:lstStyle/>
        <a:p>
          <a:r>
            <a:rPr lang="de-DE" dirty="0"/>
            <a:t>Download von Logdaten</a:t>
          </a:r>
        </a:p>
      </dgm:t>
    </dgm:pt>
    <dgm:pt modelId="{DD558EF6-D5DD-4A9E-9D79-88C9D4C612ED}" type="parTrans" cxnId="{4E9CB0AD-C864-4DA6-858B-4C66D05D9410}">
      <dgm:prSet/>
      <dgm:spPr/>
      <dgm:t>
        <a:bodyPr/>
        <a:lstStyle/>
        <a:p>
          <a:endParaRPr lang="de-DE"/>
        </a:p>
      </dgm:t>
    </dgm:pt>
    <dgm:pt modelId="{92A09557-DFB2-42ED-B3B1-8FDC4D131EF1}" type="sibTrans" cxnId="{4E9CB0AD-C864-4DA6-858B-4C66D05D9410}">
      <dgm:prSet/>
      <dgm:spPr/>
      <dgm:t>
        <a:bodyPr/>
        <a:lstStyle/>
        <a:p>
          <a:endParaRPr lang="de-DE"/>
        </a:p>
      </dgm:t>
    </dgm:pt>
    <dgm:pt modelId="{237EE21E-55AA-4FBE-A671-F04903354615}" type="pres">
      <dgm:prSet presAssocID="{FEF027AA-33E3-42C4-80BF-21DE51C706E5}" presName="Name0" presStyleCnt="0">
        <dgm:presLayoutVars>
          <dgm:dir/>
          <dgm:animLvl val="lvl"/>
          <dgm:resizeHandles val="exact"/>
        </dgm:presLayoutVars>
      </dgm:prSet>
      <dgm:spPr/>
    </dgm:pt>
    <dgm:pt modelId="{815DA5C0-17B9-4492-8A82-5E0670586626}" type="pres">
      <dgm:prSet presAssocID="{B47DD784-9310-4C0E-ADA6-A247AD35D5BC}" presName="linNode" presStyleCnt="0"/>
      <dgm:spPr/>
    </dgm:pt>
    <dgm:pt modelId="{FFFC38F1-A095-4BB3-9553-B7B5776E961D}" type="pres">
      <dgm:prSet presAssocID="{B47DD784-9310-4C0E-ADA6-A247AD35D5B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225D381-7F82-4459-844E-8067918C3583}" type="pres">
      <dgm:prSet presAssocID="{B47DD784-9310-4C0E-ADA6-A247AD35D5BC}" presName="descendantText" presStyleLbl="alignAccFollowNode1" presStyleIdx="0" presStyleCnt="3">
        <dgm:presLayoutVars>
          <dgm:bulletEnabled val="1"/>
        </dgm:presLayoutVars>
      </dgm:prSet>
      <dgm:spPr/>
    </dgm:pt>
    <dgm:pt modelId="{ED74DBE1-E757-4CEF-9281-60DF0C2E6CFB}" type="pres">
      <dgm:prSet presAssocID="{3826AFF7-98BA-481D-9832-D9FD1148731A}" presName="sp" presStyleCnt="0"/>
      <dgm:spPr/>
    </dgm:pt>
    <dgm:pt modelId="{FAA85400-6A5B-4ADB-86BB-5A73AAF75833}" type="pres">
      <dgm:prSet presAssocID="{F28D1867-7B73-4611-B9F2-5D302A1EF1CF}" presName="linNode" presStyleCnt="0"/>
      <dgm:spPr/>
    </dgm:pt>
    <dgm:pt modelId="{F9CA3755-5AFD-43F1-ACA4-24823DBA2C96}" type="pres">
      <dgm:prSet presAssocID="{F28D1867-7B73-4611-B9F2-5D302A1EF1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455CC3A-256C-4A9D-99E0-8753F0B92050}" type="pres">
      <dgm:prSet presAssocID="{F28D1867-7B73-4611-B9F2-5D302A1EF1CF}" presName="descendantText" presStyleLbl="alignAccFollowNode1" presStyleIdx="1" presStyleCnt="3">
        <dgm:presLayoutVars>
          <dgm:bulletEnabled val="1"/>
        </dgm:presLayoutVars>
      </dgm:prSet>
      <dgm:spPr/>
    </dgm:pt>
    <dgm:pt modelId="{75EDD19F-0EB9-488E-B7DD-CF65848A2B1C}" type="pres">
      <dgm:prSet presAssocID="{F24034AC-4544-4B77-B776-95A2279980D0}" presName="sp" presStyleCnt="0"/>
      <dgm:spPr/>
    </dgm:pt>
    <dgm:pt modelId="{0F559FB2-46F7-4E72-A040-64653F747AD7}" type="pres">
      <dgm:prSet presAssocID="{0AF128A0-AEEE-41A5-937E-80928716C6D7}" presName="linNode" presStyleCnt="0"/>
      <dgm:spPr/>
    </dgm:pt>
    <dgm:pt modelId="{42E32F97-7143-4621-80C1-77CB4FA33D4D}" type="pres">
      <dgm:prSet presAssocID="{0AF128A0-AEEE-41A5-937E-80928716C6D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D25F19-716B-4A1D-96E7-5CEF98096C7A}" type="pres">
      <dgm:prSet presAssocID="{0AF128A0-AEEE-41A5-937E-80928716C6D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364D420-D526-4E3E-A06B-A7B84392969A}" type="presOf" srcId="{FEF027AA-33E3-42C4-80BF-21DE51C706E5}" destId="{237EE21E-55AA-4FBE-A671-F04903354615}" srcOrd="0" destOrd="0" presId="urn:microsoft.com/office/officeart/2005/8/layout/vList5"/>
    <dgm:cxn modelId="{91C1352F-3E8D-497F-8438-BF7304248C78}" type="presOf" srcId="{B47DD784-9310-4C0E-ADA6-A247AD35D5BC}" destId="{FFFC38F1-A095-4BB3-9553-B7B5776E961D}" srcOrd="0" destOrd="0" presId="urn:microsoft.com/office/officeart/2005/8/layout/vList5"/>
    <dgm:cxn modelId="{E5435F34-6641-4700-8322-E5BABB3D42AF}" type="presOf" srcId="{F28D1867-7B73-4611-B9F2-5D302A1EF1CF}" destId="{F9CA3755-5AFD-43F1-ACA4-24823DBA2C96}" srcOrd="0" destOrd="0" presId="urn:microsoft.com/office/officeart/2005/8/layout/vList5"/>
    <dgm:cxn modelId="{7454305C-DF4D-47C5-AA66-FAAE10834D13}" srcId="{0AF128A0-AEEE-41A5-937E-80928716C6D7}" destId="{BC32F166-FC4E-4F04-9F53-1E7F346C5ED0}" srcOrd="0" destOrd="0" parTransId="{8402C489-7020-427B-BD4E-E94F3FE274B2}" sibTransId="{67ABCA12-2324-483D-B16C-26C578B8A3D9}"/>
    <dgm:cxn modelId="{9C796A5C-37C1-4A07-B12E-6303C94C8AD8}" srcId="{FEF027AA-33E3-42C4-80BF-21DE51C706E5}" destId="{0AF128A0-AEEE-41A5-937E-80928716C6D7}" srcOrd="2" destOrd="0" parTransId="{9669CA08-C634-4E4C-A6C6-318973E5679C}" sibTransId="{2AD207E7-856F-4477-83D7-00EB01D7AD50}"/>
    <dgm:cxn modelId="{7989824E-E4A3-4BC5-AB43-585C186E602D}" type="presOf" srcId="{0AF128A0-AEEE-41A5-937E-80928716C6D7}" destId="{42E32F97-7143-4621-80C1-77CB4FA33D4D}" srcOrd="0" destOrd="0" presId="urn:microsoft.com/office/officeart/2005/8/layout/vList5"/>
    <dgm:cxn modelId="{03C78E81-80CE-46DD-AB44-B2E75E6544AF}" type="presOf" srcId="{5B5E322C-5F60-4320-9802-EB5860A07CB6}" destId="{C225D381-7F82-4459-844E-8067918C3583}" srcOrd="0" destOrd="0" presId="urn:microsoft.com/office/officeart/2005/8/layout/vList5"/>
    <dgm:cxn modelId="{587F8B93-E457-481D-B872-14F6F35ABA10}" srcId="{B47DD784-9310-4C0E-ADA6-A247AD35D5BC}" destId="{04AE069D-6885-4BA0-8F58-2BC28C233DFE}" srcOrd="1" destOrd="0" parTransId="{13D6D216-FCFB-4A76-91E7-F7A1B79AC8AB}" sibTransId="{88250E51-86B3-4189-B01E-BC3E9143BFF2}"/>
    <dgm:cxn modelId="{65B3489C-1F0C-45E1-ADF1-81DA101C1F33}" type="presOf" srcId="{04AE069D-6885-4BA0-8F58-2BC28C233DFE}" destId="{C225D381-7F82-4459-844E-8067918C3583}" srcOrd="0" destOrd="1" presId="urn:microsoft.com/office/officeart/2005/8/layout/vList5"/>
    <dgm:cxn modelId="{ADCD5FA1-9767-4991-9878-00EED378A4A5}" srcId="{FEF027AA-33E3-42C4-80BF-21DE51C706E5}" destId="{F28D1867-7B73-4611-B9F2-5D302A1EF1CF}" srcOrd="1" destOrd="0" parTransId="{824F35B0-F134-4D0B-97E9-51015D43B0CE}" sibTransId="{F24034AC-4544-4B77-B776-95A2279980D0}"/>
    <dgm:cxn modelId="{4E9CB0AD-C864-4DA6-858B-4C66D05D9410}" srcId="{B47DD784-9310-4C0E-ADA6-A247AD35D5BC}" destId="{59C2FC93-03A7-4584-A21F-BBC1B0142553}" srcOrd="2" destOrd="0" parTransId="{DD558EF6-D5DD-4A9E-9D79-88C9D4C612ED}" sibTransId="{92A09557-DFB2-42ED-B3B1-8FDC4D131EF1}"/>
    <dgm:cxn modelId="{893CEFB4-D537-4D14-9F97-BA4A78F388FE}" srcId="{FEF027AA-33E3-42C4-80BF-21DE51C706E5}" destId="{B47DD784-9310-4C0E-ADA6-A247AD35D5BC}" srcOrd="0" destOrd="0" parTransId="{538A1685-A1C3-4C2C-90C2-8ABF5CF2CE93}" sibTransId="{3826AFF7-98BA-481D-9832-D9FD1148731A}"/>
    <dgm:cxn modelId="{166D7ABD-F1E8-4D87-BA8C-8F8E32B42293}" type="presOf" srcId="{59C2FC93-03A7-4584-A21F-BBC1B0142553}" destId="{C225D381-7F82-4459-844E-8067918C3583}" srcOrd="0" destOrd="2" presId="urn:microsoft.com/office/officeart/2005/8/layout/vList5"/>
    <dgm:cxn modelId="{ECA231CB-6ECE-47DC-9123-967E735C7790}" srcId="{F28D1867-7B73-4611-B9F2-5D302A1EF1CF}" destId="{C786E488-E98E-49DD-8BF5-F4327CF8596A}" srcOrd="0" destOrd="0" parTransId="{DC1110E5-9D81-4A96-8055-811CB7ADED33}" sibTransId="{7D67DCA8-2125-49AD-81D9-F58CD5146EA4}"/>
    <dgm:cxn modelId="{F0D176CF-182D-40A3-AACF-A5AC122EF0D1}" type="presOf" srcId="{C786E488-E98E-49DD-8BF5-F4327CF8596A}" destId="{8455CC3A-256C-4A9D-99E0-8753F0B92050}" srcOrd="0" destOrd="0" presId="urn:microsoft.com/office/officeart/2005/8/layout/vList5"/>
    <dgm:cxn modelId="{624204E1-68E6-4D9F-AB96-FC3EDA569091}" type="presOf" srcId="{BC32F166-FC4E-4F04-9F53-1E7F346C5ED0}" destId="{D9D25F19-716B-4A1D-96E7-5CEF98096C7A}" srcOrd="0" destOrd="0" presId="urn:microsoft.com/office/officeart/2005/8/layout/vList5"/>
    <dgm:cxn modelId="{062E99F8-1DB6-4A35-A035-27A96E03373D}" srcId="{B47DD784-9310-4C0E-ADA6-A247AD35D5BC}" destId="{5B5E322C-5F60-4320-9802-EB5860A07CB6}" srcOrd="0" destOrd="0" parTransId="{C86EDD67-76D3-46A5-9D7F-E603E778C79D}" sibTransId="{2982276D-D65D-429C-BEB8-8718CC79DBBF}"/>
    <dgm:cxn modelId="{CCEA3F30-B301-43A6-AC09-BA9008247464}" type="presParOf" srcId="{237EE21E-55AA-4FBE-A671-F04903354615}" destId="{815DA5C0-17B9-4492-8A82-5E0670586626}" srcOrd="0" destOrd="0" presId="urn:microsoft.com/office/officeart/2005/8/layout/vList5"/>
    <dgm:cxn modelId="{890F4B3A-F789-4DF2-9AE8-865E38365C08}" type="presParOf" srcId="{815DA5C0-17B9-4492-8A82-5E0670586626}" destId="{FFFC38F1-A095-4BB3-9553-B7B5776E961D}" srcOrd="0" destOrd="0" presId="urn:microsoft.com/office/officeart/2005/8/layout/vList5"/>
    <dgm:cxn modelId="{380F9402-2069-49D6-86AA-9BF2B1E4B14F}" type="presParOf" srcId="{815DA5C0-17B9-4492-8A82-5E0670586626}" destId="{C225D381-7F82-4459-844E-8067918C3583}" srcOrd="1" destOrd="0" presId="urn:microsoft.com/office/officeart/2005/8/layout/vList5"/>
    <dgm:cxn modelId="{A875C268-EFC3-4321-946B-6485C8DC211C}" type="presParOf" srcId="{237EE21E-55AA-4FBE-A671-F04903354615}" destId="{ED74DBE1-E757-4CEF-9281-60DF0C2E6CFB}" srcOrd="1" destOrd="0" presId="urn:microsoft.com/office/officeart/2005/8/layout/vList5"/>
    <dgm:cxn modelId="{E26D9F5C-248D-4898-8BAA-23A7D2C7B813}" type="presParOf" srcId="{237EE21E-55AA-4FBE-A671-F04903354615}" destId="{FAA85400-6A5B-4ADB-86BB-5A73AAF75833}" srcOrd="2" destOrd="0" presId="urn:microsoft.com/office/officeart/2005/8/layout/vList5"/>
    <dgm:cxn modelId="{11793A54-5FCC-47D8-9BFC-879CAFE96FBF}" type="presParOf" srcId="{FAA85400-6A5B-4ADB-86BB-5A73AAF75833}" destId="{F9CA3755-5AFD-43F1-ACA4-24823DBA2C96}" srcOrd="0" destOrd="0" presId="urn:microsoft.com/office/officeart/2005/8/layout/vList5"/>
    <dgm:cxn modelId="{321AC453-E2F8-49EA-92B1-65576B0EBC46}" type="presParOf" srcId="{FAA85400-6A5B-4ADB-86BB-5A73AAF75833}" destId="{8455CC3A-256C-4A9D-99E0-8753F0B92050}" srcOrd="1" destOrd="0" presId="urn:microsoft.com/office/officeart/2005/8/layout/vList5"/>
    <dgm:cxn modelId="{D58E8626-0431-4D97-A653-7BA3248FC0DA}" type="presParOf" srcId="{237EE21E-55AA-4FBE-A671-F04903354615}" destId="{75EDD19F-0EB9-488E-B7DD-CF65848A2B1C}" srcOrd="3" destOrd="0" presId="urn:microsoft.com/office/officeart/2005/8/layout/vList5"/>
    <dgm:cxn modelId="{23FC91B6-5063-4842-A154-EF4E11B65DB8}" type="presParOf" srcId="{237EE21E-55AA-4FBE-A671-F04903354615}" destId="{0F559FB2-46F7-4E72-A040-64653F747AD7}" srcOrd="4" destOrd="0" presId="urn:microsoft.com/office/officeart/2005/8/layout/vList5"/>
    <dgm:cxn modelId="{B3142B00-00C9-479D-98E4-DA2AF1FB0D08}" type="presParOf" srcId="{0F559FB2-46F7-4E72-A040-64653F747AD7}" destId="{42E32F97-7143-4621-80C1-77CB4FA33D4D}" srcOrd="0" destOrd="0" presId="urn:microsoft.com/office/officeart/2005/8/layout/vList5"/>
    <dgm:cxn modelId="{4857420B-AB3E-45F6-A1A0-00625DE86C43}" type="presParOf" srcId="{0F559FB2-46F7-4E72-A040-64653F747AD7}" destId="{D9D25F19-716B-4A1D-96E7-5CEF98096C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20FB0-2A89-4152-B32F-D3C16346D360}">
      <dsp:nvSpPr>
        <dsp:cNvPr id="0" name=""/>
        <dsp:cNvSpPr/>
      </dsp:nvSpPr>
      <dsp:spPr>
        <a:xfrm>
          <a:off x="5741" y="0"/>
          <a:ext cx="5522966" cy="36802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 dirty="0"/>
            <a:t>Früher</a:t>
          </a:r>
        </a:p>
      </dsp:txBody>
      <dsp:txXfrm>
        <a:off x="5741" y="0"/>
        <a:ext cx="5522966" cy="1104062"/>
      </dsp:txXfrm>
    </dsp:sp>
    <dsp:sp modelId="{123E9022-7117-4FEB-A3B7-276844741F30}">
      <dsp:nvSpPr>
        <dsp:cNvPr id="0" name=""/>
        <dsp:cNvSpPr/>
      </dsp:nvSpPr>
      <dsp:spPr>
        <a:xfrm>
          <a:off x="558038" y="1105140"/>
          <a:ext cx="4418373" cy="1109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Ehemaliges Motorsportteam</a:t>
          </a:r>
        </a:p>
      </dsp:txBody>
      <dsp:txXfrm>
        <a:off x="590538" y="1137640"/>
        <a:ext cx="4353373" cy="1044633"/>
      </dsp:txXfrm>
    </dsp:sp>
    <dsp:sp modelId="{C5A645BB-DCFD-4429-A5B4-3804B72F33EA}">
      <dsp:nvSpPr>
        <dsp:cNvPr id="0" name=""/>
        <dsp:cNvSpPr/>
      </dsp:nvSpPr>
      <dsp:spPr>
        <a:xfrm>
          <a:off x="558038" y="2385486"/>
          <a:ext cx="4418373" cy="1109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Rallye und DTM-Meisterschaften</a:t>
          </a:r>
        </a:p>
      </dsp:txBody>
      <dsp:txXfrm>
        <a:off x="590538" y="2417986"/>
        <a:ext cx="4353373" cy="1044633"/>
      </dsp:txXfrm>
    </dsp:sp>
    <dsp:sp modelId="{398368B9-F408-4B0B-B789-F0F229DC8579}">
      <dsp:nvSpPr>
        <dsp:cNvPr id="0" name=""/>
        <dsp:cNvSpPr/>
      </dsp:nvSpPr>
      <dsp:spPr>
        <a:xfrm>
          <a:off x="5942930" y="0"/>
          <a:ext cx="5522966" cy="36802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/>
            <a:t>Heute:</a:t>
          </a:r>
        </a:p>
      </dsp:txBody>
      <dsp:txXfrm>
        <a:off x="5942930" y="0"/>
        <a:ext cx="5522966" cy="1104062"/>
      </dsp:txXfrm>
    </dsp:sp>
    <dsp:sp modelId="{7A8CBEA6-A0FE-450A-87DD-BEC631E0C040}">
      <dsp:nvSpPr>
        <dsp:cNvPr id="0" name=""/>
        <dsp:cNvSpPr/>
      </dsp:nvSpPr>
      <dsp:spPr>
        <a:xfrm>
          <a:off x="6495226" y="1104376"/>
          <a:ext cx="4418373" cy="723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Prototypenbau</a:t>
          </a:r>
        </a:p>
      </dsp:txBody>
      <dsp:txXfrm>
        <a:off x="6516402" y="1125552"/>
        <a:ext cx="4376021" cy="680661"/>
      </dsp:txXfrm>
    </dsp:sp>
    <dsp:sp modelId="{16314416-B8E2-4499-BCB8-8207FFDECAE2}">
      <dsp:nvSpPr>
        <dsp:cNvPr id="0" name=""/>
        <dsp:cNvSpPr/>
      </dsp:nvSpPr>
      <dsp:spPr>
        <a:xfrm>
          <a:off x="6495226" y="1938623"/>
          <a:ext cx="4418373" cy="723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Auftragsfertigung </a:t>
          </a:r>
        </a:p>
      </dsp:txBody>
      <dsp:txXfrm>
        <a:off x="6516402" y="1959799"/>
        <a:ext cx="4376021" cy="680661"/>
      </dsp:txXfrm>
    </dsp:sp>
    <dsp:sp modelId="{225F133F-49D1-4C9A-B116-FFE20B1E8A9D}">
      <dsp:nvSpPr>
        <dsp:cNvPr id="0" name=""/>
        <dsp:cNvSpPr/>
      </dsp:nvSpPr>
      <dsp:spPr>
        <a:xfrm>
          <a:off x="6495226" y="2772869"/>
          <a:ext cx="4418373" cy="7230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Elektrokart Revo SL</a:t>
          </a:r>
        </a:p>
      </dsp:txBody>
      <dsp:txXfrm>
        <a:off x="6516402" y="2794045"/>
        <a:ext cx="4376021" cy="6806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310910"/>
          <a:ext cx="277612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Paarvergleich</a:t>
          </a:r>
          <a:endParaRPr lang="en-US" sz="2800" kern="1200" dirty="0"/>
        </a:p>
      </dsp:txBody>
      <dsp:txXfrm>
        <a:off x="32784" y="343694"/>
        <a:ext cx="2710559" cy="606012"/>
      </dsp:txXfrm>
    </dsp:sp>
    <dsp:sp modelId="{FFB54D86-B759-498B-ABA4-0C86060E8E66}">
      <dsp:nvSpPr>
        <dsp:cNvPr id="0" name=""/>
        <dsp:cNvSpPr/>
      </dsp:nvSpPr>
      <dsp:spPr>
        <a:xfrm>
          <a:off x="0" y="1063131"/>
          <a:ext cx="2776127" cy="6715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Nutzwertanalyse</a:t>
          </a:r>
          <a:endParaRPr lang="en-US" sz="2800" kern="1200" dirty="0"/>
        </a:p>
      </dsp:txBody>
      <dsp:txXfrm>
        <a:off x="32784" y="1095915"/>
        <a:ext cx="2710559" cy="6060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9762"/>
          <a:ext cx="2776127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W-Lan</a:t>
          </a:r>
          <a:endParaRPr lang="en-US" sz="3500" kern="1200" dirty="0"/>
        </a:p>
      </dsp:txBody>
      <dsp:txXfrm>
        <a:off x="40980" y="50742"/>
        <a:ext cx="2694167" cy="757514"/>
      </dsp:txXfrm>
    </dsp:sp>
    <dsp:sp modelId="{FFB54D86-B759-498B-ABA4-0C86060E8E66}">
      <dsp:nvSpPr>
        <dsp:cNvPr id="0" name=""/>
        <dsp:cNvSpPr/>
      </dsp:nvSpPr>
      <dsp:spPr>
        <a:xfrm>
          <a:off x="0" y="950037"/>
          <a:ext cx="2776127" cy="839474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Bluetooth</a:t>
          </a:r>
          <a:endParaRPr lang="en-US" sz="3500" kern="1200" dirty="0"/>
        </a:p>
      </dsp:txBody>
      <dsp:txXfrm>
        <a:off x="40980" y="991017"/>
        <a:ext cx="2694167" cy="757514"/>
      </dsp:txXfrm>
    </dsp:sp>
    <dsp:sp modelId="{96C49B26-1818-4B2C-9DA4-C7F229A11ADC}">
      <dsp:nvSpPr>
        <dsp:cNvPr id="0" name=""/>
        <dsp:cNvSpPr/>
      </dsp:nvSpPr>
      <dsp:spPr>
        <a:xfrm>
          <a:off x="0" y="1890312"/>
          <a:ext cx="2776127" cy="839474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LTE</a:t>
          </a:r>
          <a:endParaRPr lang="en-US" sz="3500" kern="1200" dirty="0"/>
        </a:p>
      </dsp:txBody>
      <dsp:txXfrm>
        <a:off x="40980" y="1931292"/>
        <a:ext cx="2694167" cy="757514"/>
      </dsp:txXfrm>
    </dsp:sp>
    <dsp:sp modelId="{94E2D7BC-3ADA-41D4-99F1-260F1FD7AF76}">
      <dsp:nvSpPr>
        <dsp:cNvPr id="0" name=""/>
        <dsp:cNvSpPr/>
      </dsp:nvSpPr>
      <dsp:spPr>
        <a:xfrm>
          <a:off x="0" y="2830587"/>
          <a:ext cx="2776127" cy="839474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LoRa</a:t>
          </a:r>
        </a:p>
      </dsp:txBody>
      <dsp:txXfrm>
        <a:off x="40980" y="2871567"/>
        <a:ext cx="2694167" cy="7575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9762"/>
          <a:ext cx="2776127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TFT-LCD</a:t>
          </a:r>
          <a:endParaRPr lang="en-US" sz="3500" kern="1200" dirty="0"/>
        </a:p>
      </dsp:txBody>
      <dsp:txXfrm>
        <a:off x="40980" y="50742"/>
        <a:ext cx="2694167" cy="757514"/>
      </dsp:txXfrm>
    </dsp:sp>
    <dsp:sp modelId="{FFB54D86-B759-498B-ABA4-0C86060E8E66}">
      <dsp:nvSpPr>
        <dsp:cNvPr id="0" name=""/>
        <dsp:cNvSpPr/>
      </dsp:nvSpPr>
      <dsp:spPr>
        <a:xfrm>
          <a:off x="0" y="950037"/>
          <a:ext cx="2776127" cy="839474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OLED</a:t>
          </a:r>
          <a:endParaRPr lang="en-US" sz="3500" kern="1200" dirty="0"/>
        </a:p>
      </dsp:txBody>
      <dsp:txXfrm>
        <a:off x="40980" y="991017"/>
        <a:ext cx="2694167" cy="757514"/>
      </dsp:txXfrm>
    </dsp:sp>
    <dsp:sp modelId="{96C49B26-1818-4B2C-9DA4-C7F229A11ADC}">
      <dsp:nvSpPr>
        <dsp:cNvPr id="0" name=""/>
        <dsp:cNvSpPr/>
      </dsp:nvSpPr>
      <dsp:spPr>
        <a:xfrm>
          <a:off x="0" y="1890312"/>
          <a:ext cx="2776127" cy="839474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Mono-LCD</a:t>
          </a:r>
          <a:endParaRPr lang="en-US" sz="3500" kern="1200" dirty="0"/>
        </a:p>
      </dsp:txBody>
      <dsp:txXfrm>
        <a:off x="40980" y="1931292"/>
        <a:ext cx="2694167" cy="757514"/>
      </dsp:txXfrm>
    </dsp:sp>
    <dsp:sp modelId="{94E2D7BC-3ADA-41D4-99F1-260F1FD7AF76}">
      <dsp:nvSpPr>
        <dsp:cNvPr id="0" name=""/>
        <dsp:cNvSpPr/>
      </dsp:nvSpPr>
      <dsp:spPr>
        <a:xfrm>
          <a:off x="0" y="2830587"/>
          <a:ext cx="2776127" cy="839474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LoRa</a:t>
          </a:r>
        </a:p>
      </dsp:txBody>
      <dsp:txXfrm>
        <a:off x="40980" y="2871567"/>
        <a:ext cx="2694167" cy="7575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17023"/>
          <a:ext cx="3588287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RFID-CAN-Modul</a:t>
          </a:r>
          <a:endParaRPr lang="en-US" sz="3400" kern="1200" dirty="0"/>
        </a:p>
      </dsp:txBody>
      <dsp:txXfrm>
        <a:off x="40980" y="58003"/>
        <a:ext cx="3506327" cy="757514"/>
      </dsp:txXfrm>
    </dsp:sp>
    <dsp:sp modelId="{FFB54D86-B759-498B-ABA4-0C86060E8E66}">
      <dsp:nvSpPr>
        <dsp:cNvPr id="0" name=""/>
        <dsp:cNvSpPr/>
      </dsp:nvSpPr>
      <dsp:spPr>
        <a:xfrm>
          <a:off x="0" y="957298"/>
          <a:ext cx="3588287" cy="824952"/>
        </a:xfrm>
        <a:prstGeom prst="round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RFID-SPI-Modul</a:t>
          </a:r>
        </a:p>
      </dsp:txBody>
      <dsp:txXfrm>
        <a:off x="40271" y="997569"/>
        <a:ext cx="3507745" cy="744410"/>
      </dsp:txXfrm>
    </dsp:sp>
    <dsp:sp modelId="{96C49B26-1818-4B2C-9DA4-C7F229A11ADC}">
      <dsp:nvSpPr>
        <dsp:cNvPr id="0" name=""/>
        <dsp:cNvSpPr/>
      </dsp:nvSpPr>
      <dsp:spPr>
        <a:xfrm>
          <a:off x="0" y="1883051"/>
          <a:ext cx="3588287" cy="839474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Mono-LCD</a:t>
          </a:r>
          <a:endParaRPr lang="en-US" sz="3400" kern="1200" dirty="0"/>
        </a:p>
      </dsp:txBody>
      <dsp:txXfrm>
        <a:off x="40980" y="1924031"/>
        <a:ext cx="3506327" cy="757514"/>
      </dsp:txXfrm>
    </dsp:sp>
    <dsp:sp modelId="{94E2D7BC-3ADA-41D4-99F1-260F1FD7AF76}">
      <dsp:nvSpPr>
        <dsp:cNvPr id="0" name=""/>
        <dsp:cNvSpPr/>
      </dsp:nvSpPr>
      <dsp:spPr>
        <a:xfrm>
          <a:off x="0" y="2823326"/>
          <a:ext cx="3588287" cy="839474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LoRa</a:t>
          </a:r>
        </a:p>
      </dsp:txBody>
      <dsp:txXfrm>
        <a:off x="40980" y="2864306"/>
        <a:ext cx="3506327" cy="7575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49982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System auf einer Platine</a:t>
          </a:r>
          <a:endParaRPr lang="en-US" sz="4100" kern="1200" dirty="0"/>
        </a:p>
      </dsp:txBody>
      <dsp:txXfrm>
        <a:off x="48005" y="97987"/>
        <a:ext cx="5471824" cy="887374"/>
      </dsp:txXfrm>
    </dsp:sp>
    <dsp:sp modelId="{FFB54D86-B759-498B-ABA4-0C86060E8E66}">
      <dsp:nvSpPr>
        <dsp:cNvPr id="0" name=""/>
        <dsp:cNvSpPr/>
      </dsp:nvSpPr>
      <dsp:spPr>
        <a:xfrm>
          <a:off x="0" y="1151447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2 Stecker</a:t>
          </a:r>
          <a:endParaRPr lang="en-US" sz="4100" kern="1200" dirty="0"/>
        </a:p>
      </dsp:txBody>
      <dsp:txXfrm>
        <a:off x="48005" y="1199452"/>
        <a:ext cx="5471824" cy="887374"/>
      </dsp:txXfrm>
    </dsp:sp>
    <dsp:sp modelId="{96C49B26-1818-4B2C-9DA4-C7F229A11ADC}">
      <dsp:nvSpPr>
        <dsp:cNvPr id="0" name=""/>
        <dsp:cNvSpPr/>
      </dsp:nvSpPr>
      <dsp:spPr>
        <a:xfrm>
          <a:off x="0" y="2252912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ESP32 – Mikrocontroller</a:t>
          </a:r>
          <a:endParaRPr lang="en-US" sz="4100" kern="1200" dirty="0"/>
        </a:p>
      </dsp:txBody>
      <dsp:txXfrm>
        <a:off x="48005" y="2300917"/>
        <a:ext cx="5471824" cy="887374"/>
      </dsp:txXfrm>
    </dsp:sp>
    <dsp:sp modelId="{94E2D7BC-3ADA-41D4-99F1-260F1FD7AF76}">
      <dsp:nvSpPr>
        <dsp:cNvPr id="0" name=""/>
        <dsp:cNvSpPr/>
      </dsp:nvSpPr>
      <dsp:spPr>
        <a:xfrm>
          <a:off x="0" y="3354377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GPIO-Erweiterung</a:t>
          </a:r>
          <a:endParaRPr lang="en-US" sz="4100" kern="1200" dirty="0"/>
        </a:p>
      </dsp:txBody>
      <dsp:txXfrm>
        <a:off x="48005" y="3402382"/>
        <a:ext cx="5471824" cy="88737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49982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System auf einer Platine</a:t>
          </a:r>
          <a:endParaRPr lang="en-US" sz="4100" kern="1200" dirty="0"/>
        </a:p>
      </dsp:txBody>
      <dsp:txXfrm>
        <a:off x="48005" y="97987"/>
        <a:ext cx="5471824" cy="887374"/>
      </dsp:txXfrm>
    </dsp:sp>
    <dsp:sp modelId="{FFB54D86-B759-498B-ABA4-0C86060E8E66}">
      <dsp:nvSpPr>
        <dsp:cNvPr id="0" name=""/>
        <dsp:cNvSpPr/>
      </dsp:nvSpPr>
      <dsp:spPr>
        <a:xfrm>
          <a:off x="0" y="1151447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2 Stecker</a:t>
          </a:r>
          <a:endParaRPr lang="en-US" sz="4100" kern="1200" dirty="0"/>
        </a:p>
      </dsp:txBody>
      <dsp:txXfrm>
        <a:off x="48005" y="1199452"/>
        <a:ext cx="5471824" cy="887374"/>
      </dsp:txXfrm>
    </dsp:sp>
    <dsp:sp modelId="{96C49B26-1818-4B2C-9DA4-C7F229A11ADC}">
      <dsp:nvSpPr>
        <dsp:cNvPr id="0" name=""/>
        <dsp:cNvSpPr/>
      </dsp:nvSpPr>
      <dsp:spPr>
        <a:xfrm>
          <a:off x="0" y="2252912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ESP32 – Mikrocontroller</a:t>
          </a:r>
          <a:endParaRPr lang="en-US" sz="4100" kern="1200" dirty="0"/>
        </a:p>
      </dsp:txBody>
      <dsp:txXfrm>
        <a:off x="48005" y="2300917"/>
        <a:ext cx="5471824" cy="887374"/>
      </dsp:txXfrm>
    </dsp:sp>
    <dsp:sp modelId="{94E2D7BC-3ADA-41D4-99F1-260F1FD7AF76}">
      <dsp:nvSpPr>
        <dsp:cNvPr id="0" name=""/>
        <dsp:cNvSpPr/>
      </dsp:nvSpPr>
      <dsp:spPr>
        <a:xfrm>
          <a:off x="0" y="3354377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GPIO-Erweiterung</a:t>
          </a:r>
          <a:endParaRPr lang="en-US" sz="4100" kern="1200" dirty="0"/>
        </a:p>
      </dsp:txBody>
      <dsp:txXfrm>
        <a:off x="48005" y="3402382"/>
        <a:ext cx="5471824" cy="8873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49982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System auf einer Platine</a:t>
          </a:r>
          <a:endParaRPr lang="en-US" sz="4100" kern="1200" dirty="0"/>
        </a:p>
      </dsp:txBody>
      <dsp:txXfrm>
        <a:off x="48005" y="97987"/>
        <a:ext cx="5471824" cy="887374"/>
      </dsp:txXfrm>
    </dsp:sp>
    <dsp:sp modelId="{FFB54D86-B759-498B-ABA4-0C86060E8E66}">
      <dsp:nvSpPr>
        <dsp:cNvPr id="0" name=""/>
        <dsp:cNvSpPr/>
      </dsp:nvSpPr>
      <dsp:spPr>
        <a:xfrm>
          <a:off x="0" y="1151447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2 Stecker</a:t>
          </a:r>
          <a:endParaRPr lang="en-US" sz="4100" kern="1200" dirty="0"/>
        </a:p>
      </dsp:txBody>
      <dsp:txXfrm>
        <a:off x="48005" y="1199452"/>
        <a:ext cx="5471824" cy="887374"/>
      </dsp:txXfrm>
    </dsp:sp>
    <dsp:sp modelId="{96C49B26-1818-4B2C-9DA4-C7F229A11ADC}">
      <dsp:nvSpPr>
        <dsp:cNvPr id="0" name=""/>
        <dsp:cNvSpPr/>
      </dsp:nvSpPr>
      <dsp:spPr>
        <a:xfrm>
          <a:off x="0" y="2252912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ESP32 – Mikrocontroller</a:t>
          </a:r>
          <a:endParaRPr lang="en-US" sz="4100" kern="1200" dirty="0"/>
        </a:p>
      </dsp:txBody>
      <dsp:txXfrm>
        <a:off x="48005" y="2300917"/>
        <a:ext cx="5471824" cy="887374"/>
      </dsp:txXfrm>
    </dsp:sp>
    <dsp:sp modelId="{94E2D7BC-3ADA-41D4-99F1-260F1FD7AF76}">
      <dsp:nvSpPr>
        <dsp:cNvPr id="0" name=""/>
        <dsp:cNvSpPr/>
      </dsp:nvSpPr>
      <dsp:spPr>
        <a:xfrm>
          <a:off x="0" y="3354377"/>
          <a:ext cx="5567834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GPIO-Erweiterung</a:t>
          </a:r>
          <a:endParaRPr lang="en-US" sz="4100" kern="1200" dirty="0"/>
        </a:p>
      </dsp:txBody>
      <dsp:txXfrm>
        <a:off x="48005" y="3402382"/>
        <a:ext cx="5471824" cy="88737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4622"/>
          <a:ext cx="556783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Unterteilung in Setup und Loop</a:t>
          </a:r>
          <a:endParaRPr lang="en-US" sz="3500" kern="1200"/>
        </a:p>
      </dsp:txBody>
      <dsp:txXfrm>
        <a:off x="67966" y="72588"/>
        <a:ext cx="5431902" cy="1256367"/>
      </dsp:txXfrm>
    </dsp:sp>
    <dsp:sp modelId="{FFB54D86-B759-498B-ABA4-0C86060E8E66}">
      <dsp:nvSpPr>
        <dsp:cNvPr id="0" name=""/>
        <dsp:cNvSpPr/>
      </dsp:nvSpPr>
      <dsp:spPr>
        <a:xfrm>
          <a:off x="0" y="1497722"/>
          <a:ext cx="556783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Kein Polling</a:t>
          </a:r>
          <a:endParaRPr lang="en-US" sz="3500" kern="1200"/>
        </a:p>
      </dsp:txBody>
      <dsp:txXfrm>
        <a:off x="67966" y="1565688"/>
        <a:ext cx="5431902" cy="1256367"/>
      </dsp:txXfrm>
    </dsp:sp>
    <dsp:sp modelId="{96C49B26-1818-4B2C-9DA4-C7F229A11ADC}">
      <dsp:nvSpPr>
        <dsp:cNvPr id="0" name=""/>
        <dsp:cNvSpPr/>
      </dsp:nvSpPr>
      <dsp:spPr>
        <a:xfrm>
          <a:off x="0" y="2990822"/>
          <a:ext cx="556783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Kein Aktive Wait</a:t>
          </a:r>
          <a:endParaRPr lang="en-US" sz="3500" kern="1200" dirty="0"/>
        </a:p>
      </dsp:txBody>
      <dsp:txXfrm>
        <a:off x="67966" y="3058788"/>
        <a:ext cx="5431902" cy="12563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4622"/>
          <a:ext cx="556783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Unterteilung in Setup und Loop</a:t>
          </a:r>
          <a:endParaRPr lang="en-US" sz="3500" kern="1200"/>
        </a:p>
      </dsp:txBody>
      <dsp:txXfrm>
        <a:off x="67966" y="72588"/>
        <a:ext cx="5431902" cy="1256367"/>
      </dsp:txXfrm>
    </dsp:sp>
    <dsp:sp modelId="{FFB54D86-B759-498B-ABA4-0C86060E8E66}">
      <dsp:nvSpPr>
        <dsp:cNvPr id="0" name=""/>
        <dsp:cNvSpPr/>
      </dsp:nvSpPr>
      <dsp:spPr>
        <a:xfrm>
          <a:off x="0" y="1497722"/>
          <a:ext cx="556783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Kein Polling</a:t>
          </a:r>
          <a:endParaRPr lang="en-US" sz="3500" kern="1200"/>
        </a:p>
      </dsp:txBody>
      <dsp:txXfrm>
        <a:off x="67966" y="1565688"/>
        <a:ext cx="5431902" cy="1256367"/>
      </dsp:txXfrm>
    </dsp:sp>
    <dsp:sp modelId="{96C49B26-1818-4B2C-9DA4-C7F229A11ADC}">
      <dsp:nvSpPr>
        <dsp:cNvPr id="0" name=""/>
        <dsp:cNvSpPr/>
      </dsp:nvSpPr>
      <dsp:spPr>
        <a:xfrm>
          <a:off x="0" y="2990822"/>
          <a:ext cx="556783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Kein Aktive Wait</a:t>
          </a:r>
          <a:endParaRPr lang="en-US" sz="3500" kern="1200" dirty="0"/>
        </a:p>
      </dsp:txBody>
      <dsp:txXfrm>
        <a:off x="67966" y="3058788"/>
        <a:ext cx="5431902" cy="12563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4622"/>
          <a:ext cx="556783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Unterteilung in Setup und Loop</a:t>
          </a:r>
          <a:endParaRPr lang="en-US" sz="3500" kern="1200"/>
        </a:p>
      </dsp:txBody>
      <dsp:txXfrm>
        <a:off x="67966" y="72588"/>
        <a:ext cx="5431902" cy="1256367"/>
      </dsp:txXfrm>
    </dsp:sp>
    <dsp:sp modelId="{FFB54D86-B759-498B-ABA4-0C86060E8E66}">
      <dsp:nvSpPr>
        <dsp:cNvPr id="0" name=""/>
        <dsp:cNvSpPr/>
      </dsp:nvSpPr>
      <dsp:spPr>
        <a:xfrm>
          <a:off x="0" y="1497722"/>
          <a:ext cx="556783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Kein Polling</a:t>
          </a:r>
          <a:endParaRPr lang="en-US" sz="3500" kern="1200"/>
        </a:p>
      </dsp:txBody>
      <dsp:txXfrm>
        <a:off x="67966" y="1565688"/>
        <a:ext cx="5431902" cy="1256367"/>
      </dsp:txXfrm>
    </dsp:sp>
    <dsp:sp modelId="{96C49B26-1818-4B2C-9DA4-C7F229A11ADC}">
      <dsp:nvSpPr>
        <dsp:cNvPr id="0" name=""/>
        <dsp:cNvSpPr/>
      </dsp:nvSpPr>
      <dsp:spPr>
        <a:xfrm>
          <a:off x="0" y="2990822"/>
          <a:ext cx="556783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Kein Aktive Wait</a:t>
          </a:r>
          <a:endParaRPr lang="en-US" sz="3500" kern="1200" dirty="0"/>
        </a:p>
      </dsp:txBody>
      <dsp:txXfrm>
        <a:off x="67966" y="3058788"/>
        <a:ext cx="5431902" cy="1256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AA36C-2C6C-4FCA-A6D8-61CBDC60CA95}">
      <dsp:nvSpPr>
        <dsp:cNvPr id="0" name=""/>
        <dsp:cNvSpPr/>
      </dsp:nvSpPr>
      <dsp:spPr>
        <a:xfrm>
          <a:off x="0" y="3239"/>
          <a:ext cx="5736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Aktuelles System</a:t>
          </a:r>
        </a:p>
      </dsp:txBody>
      <dsp:txXfrm>
        <a:off x="32784" y="36023"/>
        <a:ext cx="5670432" cy="606012"/>
      </dsp:txXfrm>
    </dsp:sp>
    <dsp:sp modelId="{40CD7604-69B7-49DB-8A92-762CCDE85C72}">
      <dsp:nvSpPr>
        <dsp:cNvPr id="0" name=""/>
        <dsp:cNvSpPr/>
      </dsp:nvSpPr>
      <dsp:spPr>
        <a:xfrm>
          <a:off x="0" y="755459"/>
          <a:ext cx="5736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Anforderungen</a:t>
          </a:r>
        </a:p>
      </dsp:txBody>
      <dsp:txXfrm>
        <a:off x="32784" y="788243"/>
        <a:ext cx="5670432" cy="606012"/>
      </dsp:txXfrm>
    </dsp:sp>
    <dsp:sp modelId="{585B39BD-5657-4162-8C5D-79E12B6F27A4}">
      <dsp:nvSpPr>
        <dsp:cNvPr id="0" name=""/>
        <dsp:cNvSpPr/>
      </dsp:nvSpPr>
      <dsp:spPr>
        <a:xfrm>
          <a:off x="0" y="1507679"/>
          <a:ext cx="5736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Konzeptentscheidungen</a:t>
          </a:r>
        </a:p>
      </dsp:txBody>
      <dsp:txXfrm>
        <a:off x="32784" y="1540463"/>
        <a:ext cx="5670432" cy="606012"/>
      </dsp:txXfrm>
    </dsp:sp>
    <dsp:sp modelId="{906EB0BF-759E-46EC-8A0C-BDFAA599F746}">
      <dsp:nvSpPr>
        <dsp:cNvPr id="0" name=""/>
        <dsp:cNvSpPr/>
      </dsp:nvSpPr>
      <dsp:spPr>
        <a:xfrm>
          <a:off x="0" y="2259899"/>
          <a:ext cx="5736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Umsetzung</a:t>
          </a:r>
        </a:p>
      </dsp:txBody>
      <dsp:txXfrm>
        <a:off x="32784" y="2292683"/>
        <a:ext cx="5670432" cy="606012"/>
      </dsp:txXfrm>
    </dsp:sp>
    <dsp:sp modelId="{69D63090-C81B-4369-AA0D-1B0964EA3E1D}">
      <dsp:nvSpPr>
        <dsp:cNvPr id="0" name=""/>
        <dsp:cNvSpPr/>
      </dsp:nvSpPr>
      <dsp:spPr>
        <a:xfrm>
          <a:off x="0" y="3012119"/>
          <a:ext cx="5736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Test- / Inbetriebnahme</a:t>
          </a:r>
        </a:p>
      </dsp:txBody>
      <dsp:txXfrm>
        <a:off x="32784" y="3044903"/>
        <a:ext cx="5670432" cy="606012"/>
      </dsp:txXfrm>
    </dsp:sp>
    <dsp:sp modelId="{FB9A71A0-C26A-46B5-B27B-202CDD48002A}">
      <dsp:nvSpPr>
        <dsp:cNvPr id="0" name=""/>
        <dsp:cNvSpPr/>
      </dsp:nvSpPr>
      <dsp:spPr>
        <a:xfrm>
          <a:off x="0" y="3764339"/>
          <a:ext cx="57360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Fazit / Ausblick</a:t>
          </a:r>
        </a:p>
      </dsp:txBody>
      <dsp:txXfrm>
        <a:off x="32784" y="3797123"/>
        <a:ext cx="5670432" cy="60601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729752"/>
          <a:ext cx="556783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Funkempfänger als Zukaufteil</a:t>
          </a:r>
          <a:endParaRPr lang="en-US" sz="2800" kern="1200" dirty="0"/>
        </a:p>
      </dsp:txBody>
      <dsp:txXfrm>
        <a:off x="32784" y="762536"/>
        <a:ext cx="5502266" cy="606012"/>
      </dsp:txXfrm>
    </dsp:sp>
    <dsp:sp modelId="{F76581E3-41CA-482D-897E-2AB1301763A4}">
      <dsp:nvSpPr>
        <dsp:cNvPr id="0" name=""/>
        <dsp:cNvSpPr/>
      </dsp:nvSpPr>
      <dsp:spPr>
        <a:xfrm>
          <a:off x="0" y="1481972"/>
          <a:ext cx="556783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2800" kern="1200" dirty="0" err="1"/>
            <a:t>Lernmodus</a:t>
          </a:r>
          <a:r>
            <a:rPr lang="en-US" sz="2800" kern="1200" dirty="0"/>
            <a:t> </a:t>
          </a:r>
          <a:r>
            <a:rPr lang="en-US" sz="2800" kern="1200" dirty="0" err="1"/>
            <a:t>über</a:t>
          </a:r>
          <a:r>
            <a:rPr lang="en-US" sz="2800" kern="1200" dirty="0"/>
            <a:t> </a:t>
          </a:r>
          <a:r>
            <a:rPr lang="en-US" sz="2800" kern="1200" dirty="0" err="1"/>
            <a:t>Mikrocontroller</a:t>
          </a:r>
          <a:endParaRPr lang="en-US" sz="2800" kern="1200" dirty="0"/>
        </a:p>
      </dsp:txBody>
      <dsp:txXfrm>
        <a:off x="32784" y="1514756"/>
        <a:ext cx="5502266" cy="606012"/>
      </dsp:txXfrm>
    </dsp:sp>
    <dsp:sp modelId="{3A0B668D-C5E8-477E-8CFC-3BF99A9033B6}">
      <dsp:nvSpPr>
        <dsp:cNvPr id="0" name=""/>
        <dsp:cNvSpPr/>
      </dsp:nvSpPr>
      <dsp:spPr>
        <a:xfrm>
          <a:off x="0" y="2234192"/>
          <a:ext cx="556783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de-DE" sz="2800" kern="1200"/>
            <a:t>Ausgänge werden selbst beschalten</a:t>
          </a:r>
          <a:endParaRPr lang="en-US" sz="2800" kern="1200" dirty="0"/>
        </a:p>
      </dsp:txBody>
      <dsp:txXfrm>
        <a:off x="32784" y="2266976"/>
        <a:ext cx="5502266" cy="606012"/>
      </dsp:txXfrm>
    </dsp:sp>
    <dsp:sp modelId="{56709F13-D0E3-4866-845F-4FF0833ACF8E}">
      <dsp:nvSpPr>
        <dsp:cNvPr id="0" name=""/>
        <dsp:cNvSpPr/>
      </dsp:nvSpPr>
      <dsp:spPr>
        <a:xfrm>
          <a:off x="0" y="2986412"/>
          <a:ext cx="5567834" cy="6715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Auswertung der Debugging-Signale</a:t>
          </a:r>
          <a:endParaRPr lang="en-US" sz="2800" kern="1200" dirty="0"/>
        </a:p>
      </dsp:txBody>
      <dsp:txXfrm>
        <a:off x="32784" y="3019196"/>
        <a:ext cx="5502266" cy="60601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729752"/>
          <a:ext cx="556783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Funkempfänger als Zukaufteil</a:t>
          </a:r>
          <a:endParaRPr lang="en-US" sz="2800" kern="1200" dirty="0"/>
        </a:p>
      </dsp:txBody>
      <dsp:txXfrm>
        <a:off x="32784" y="762536"/>
        <a:ext cx="5502266" cy="606012"/>
      </dsp:txXfrm>
    </dsp:sp>
    <dsp:sp modelId="{F76581E3-41CA-482D-897E-2AB1301763A4}">
      <dsp:nvSpPr>
        <dsp:cNvPr id="0" name=""/>
        <dsp:cNvSpPr/>
      </dsp:nvSpPr>
      <dsp:spPr>
        <a:xfrm>
          <a:off x="0" y="1481972"/>
          <a:ext cx="556783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2800" kern="1200" dirty="0" err="1"/>
            <a:t>Lernmodus</a:t>
          </a:r>
          <a:r>
            <a:rPr lang="en-US" sz="2800" kern="1200" dirty="0"/>
            <a:t> </a:t>
          </a:r>
          <a:r>
            <a:rPr lang="en-US" sz="2800" kern="1200" dirty="0" err="1"/>
            <a:t>über</a:t>
          </a:r>
          <a:r>
            <a:rPr lang="en-US" sz="2800" kern="1200" dirty="0"/>
            <a:t> </a:t>
          </a:r>
          <a:r>
            <a:rPr lang="en-US" sz="2800" kern="1200" dirty="0" err="1"/>
            <a:t>Mikrocontroller</a:t>
          </a:r>
          <a:endParaRPr lang="en-US" sz="2800" kern="1200" dirty="0"/>
        </a:p>
      </dsp:txBody>
      <dsp:txXfrm>
        <a:off x="32784" y="1514756"/>
        <a:ext cx="5502266" cy="606012"/>
      </dsp:txXfrm>
    </dsp:sp>
    <dsp:sp modelId="{3A0B668D-C5E8-477E-8CFC-3BF99A9033B6}">
      <dsp:nvSpPr>
        <dsp:cNvPr id="0" name=""/>
        <dsp:cNvSpPr/>
      </dsp:nvSpPr>
      <dsp:spPr>
        <a:xfrm>
          <a:off x="0" y="2234192"/>
          <a:ext cx="556783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de-DE" sz="2800" kern="1200"/>
            <a:t>Ausgänge werden selbst beschalten</a:t>
          </a:r>
          <a:endParaRPr lang="en-US" sz="2800" kern="1200" dirty="0"/>
        </a:p>
      </dsp:txBody>
      <dsp:txXfrm>
        <a:off x="32784" y="2266976"/>
        <a:ext cx="5502266" cy="606012"/>
      </dsp:txXfrm>
    </dsp:sp>
    <dsp:sp modelId="{56709F13-D0E3-4866-845F-4FF0833ACF8E}">
      <dsp:nvSpPr>
        <dsp:cNvPr id="0" name=""/>
        <dsp:cNvSpPr/>
      </dsp:nvSpPr>
      <dsp:spPr>
        <a:xfrm>
          <a:off x="0" y="2986412"/>
          <a:ext cx="5567834" cy="6715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Auswertung der Debugging-Signale</a:t>
          </a:r>
          <a:endParaRPr lang="en-US" sz="2800" kern="1200" dirty="0"/>
        </a:p>
      </dsp:txBody>
      <dsp:txXfrm>
        <a:off x="32784" y="3019196"/>
        <a:ext cx="5502266" cy="60601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729752"/>
          <a:ext cx="556783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Funkempfänger als Zukaufteil</a:t>
          </a:r>
          <a:endParaRPr lang="en-US" sz="2800" kern="1200" dirty="0"/>
        </a:p>
      </dsp:txBody>
      <dsp:txXfrm>
        <a:off x="32784" y="762536"/>
        <a:ext cx="5502266" cy="606012"/>
      </dsp:txXfrm>
    </dsp:sp>
    <dsp:sp modelId="{89FD2318-11DB-40F6-A7A5-4B6BE7B2AC34}">
      <dsp:nvSpPr>
        <dsp:cNvPr id="0" name=""/>
        <dsp:cNvSpPr/>
      </dsp:nvSpPr>
      <dsp:spPr>
        <a:xfrm>
          <a:off x="0" y="1481972"/>
          <a:ext cx="556783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Lernmodus über Mikrocontroller</a:t>
          </a:r>
          <a:endParaRPr lang="en-US" sz="2800" kern="1200" dirty="0"/>
        </a:p>
      </dsp:txBody>
      <dsp:txXfrm>
        <a:off x="32784" y="1514756"/>
        <a:ext cx="5502266" cy="606012"/>
      </dsp:txXfrm>
    </dsp:sp>
    <dsp:sp modelId="{96C49B26-1818-4B2C-9DA4-C7F229A11ADC}">
      <dsp:nvSpPr>
        <dsp:cNvPr id="0" name=""/>
        <dsp:cNvSpPr/>
      </dsp:nvSpPr>
      <dsp:spPr>
        <a:xfrm>
          <a:off x="0" y="2234192"/>
          <a:ext cx="5567834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Ausgänge werden selbst beschalten</a:t>
          </a:r>
          <a:endParaRPr lang="en-US" sz="2800" kern="1200" dirty="0"/>
        </a:p>
      </dsp:txBody>
      <dsp:txXfrm>
        <a:off x="32784" y="2266976"/>
        <a:ext cx="5502266" cy="606012"/>
      </dsp:txXfrm>
    </dsp:sp>
    <dsp:sp modelId="{56709F13-D0E3-4866-845F-4FF0833ACF8E}">
      <dsp:nvSpPr>
        <dsp:cNvPr id="0" name=""/>
        <dsp:cNvSpPr/>
      </dsp:nvSpPr>
      <dsp:spPr>
        <a:xfrm>
          <a:off x="0" y="2986412"/>
          <a:ext cx="5567834" cy="67158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Auswertung der Debugging-Signale</a:t>
          </a:r>
          <a:endParaRPr lang="en-US" sz="2800" kern="1200" dirty="0"/>
        </a:p>
      </dsp:txBody>
      <dsp:txXfrm>
        <a:off x="32784" y="3019196"/>
        <a:ext cx="5502266" cy="60601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522999"/>
          <a:ext cx="556783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Layout</a:t>
          </a:r>
          <a:endParaRPr lang="en-US" sz="4300" kern="1200" dirty="0"/>
        </a:p>
      </dsp:txBody>
      <dsp:txXfrm>
        <a:off x="50347" y="573346"/>
        <a:ext cx="5467140" cy="930660"/>
      </dsp:txXfrm>
    </dsp:sp>
    <dsp:sp modelId="{60467F89-672A-43BB-8418-6812CD6019FA}">
      <dsp:nvSpPr>
        <dsp:cNvPr id="0" name=""/>
        <dsp:cNvSpPr/>
      </dsp:nvSpPr>
      <dsp:spPr>
        <a:xfrm>
          <a:off x="0" y="1678194"/>
          <a:ext cx="556783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Definition von Signalen</a:t>
          </a:r>
          <a:endParaRPr lang="en-US" sz="4300" kern="1200" dirty="0"/>
        </a:p>
      </dsp:txBody>
      <dsp:txXfrm>
        <a:off x="50347" y="1728541"/>
        <a:ext cx="5467140" cy="930660"/>
      </dsp:txXfrm>
    </dsp:sp>
    <dsp:sp modelId="{6A10AC8D-3FBF-4E78-9CAA-F81BBC203FE0}">
      <dsp:nvSpPr>
        <dsp:cNvPr id="0" name=""/>
        <dsp:cNvSpPr/>
      </dsp:nvSpPr>
      <dsp:spPr>
        <a:xfrm>
          <a:off x="0" y="2833389"/>
          <a:ext cx="556783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4300" kern="1200" dirty="0" err="1"/>
            <a:t>Auswertung</a:t>
          </a:r>
          <a:endParaRPr lang="de-DE" sz="4300" kern="1200" dirty="0"/>
        </a:p>
      </dsp:txBody>
      <dsp:txXfrm>
        <a:off x="50347" y="2883736"/>
        <a:ext cx="5467140" cy="93066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522999"/>
          <a:ext cx="556783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Layout</a:t>
          </a:r>
          <a:endParaRPr lang="en-US" sz="4300" kern="1200" dirty="0"/>
        </a:p>
      </dsp:txBody>
      <dsp:txXfrm>
        <a:off x="50347" y="573346"/>
        <a:ext cx="5467140" cy="930660"/>
      </dsp:txXfrm>
    </dsp:sp>
    <dsp:sp modelId="{60467F89-672A-43BB-8418-6812CD6019FA}">
      <dsp:nvSpPr>
        <dsp:cNvPr id="0" name=""/>
        <dsp:cNvSpPr/>
      </dsp:nvSpPr>
      <dsp:spPr>
        <a:xfrm>
          <a:off x="0" y="1678194"/>
          <a:ext cx="556783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Definition von Signalen</a:t>
          </a:r>
          <a:endParaRPr lang="en-US" sz="4300" kern="1200" dirty="0"/>
        </a:p>
      </dsp:txBody>
      <dsp:txXfrm>
        <a:off x="50347" y="1728541"/>
        <a:ext cx="5467140" cy="930660"/>
      </dsp:txXfrm>
    </dsp:sp>
    <dsp:sp modelId="{6A10AC8D-3FBF-4E78-9CAA-F81BBC203FE0}">
      <dsp:nvSpPr>
        <dsp:cNvPr id="0" name=""/>
        <dsp:cNvSpPr/>
      </dsp:nvSpPr>
      <dsp:spPr>
        <a:xfrm>
          <a:off x="0" y="2833389"/>
          <a:ext cx="556783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4300" kern="1200" dirty="0" err="1"/>
            <a:t>Auswertung</a:t>
          </a:r>
          <a:endParaRPr lang="de-DE" sz="4300" kern="1200" dirty="0"/>
        </a:p>
      </dsp:txBody>
      <dsp:txXfrm>
        <a:off x="50347" y="2883736"/>
        <a:ext cx="5467140" cy="93066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6C12C-59FA-4B9E-B36B-A7807EB30F41}">
      <dsp:nvSpPr>
        <dsp:cNvPr id="0" name=""/>
        <dsp:cNvSpPr/>
      </dsp:nvSpPr>
      <dsp:spPr>
        <a:xfrm>
          <a:off x="0" y="522999"/>
          <a:ext cx="556783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Layout</a:t>
          </a:r>
          <a:endParaRPr lang="en-US" sz="4300" kern="1200" dirty="0"/>
        </a:p>
      </dsp:txBody>
      <dsp:txXfrm>
        <a:off x="50347" y="573346"/>
        <a:ext cx="5467140" cy="930660"/>
      </dsp:txXfrm>
    </dsp:sp>
    <dsp:sp modelId="{60467F89-672A-43BB-8418-6812CD6019FA}">
      <dsp:nvSpPr>
        <dsp:cNvPr id="0" name=""/>
        <dsp:cNvSpPr/>
      </dsp:nvSpPr>
      <dsp:spPr>
        <a:xfrm>
          <a:off x="0" y="1678194"/>
          <a:ext cx="556783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Definition von Signalen</a:t>
          </a:r>
          <a:endParaRPr lang="en-US" sz="4300" kern="1200" dirty="0"/>
        </a:p>
      </dsp:txBody>
      <dsp:txXfrm>
        <a:off x="50347" y="1728541"/>
        <a:ext cx="5467140" cy="930660"/>
      </dsp:txXfrm>
    </dsp:sp>
    <dsp:sp modelId="{6A10AC8D-3FBF-4E78-9CAA-F81BBC203FE0}">
      <dsp:nvSpPr>
        <dsp:cNvPr id="0" name=""/>
        <dsp:cNvSpPr/>
      </dsp:nvSpPr>
      <dsp:spPr>
        <a:xfrm>
          <a:off x="0" y="2833389"/>
          <a:ext cx="5567834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4300" kern="1200" dirty="0" err="1"/>
            <a:t>Auswertung</a:t>
          </a:r>
          <a:endParaRPr lang="de-DE" sz="4300" kern="1200" dirty="0"/>
        </a:p>
      </dsp:txBody>
      <dsp:txXfrm>
        <a:off x="50347" y="2883736"/>
        <a:ext cx="5467140" cy="93066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122D3-C410-47E0-BB0B-FECDF2E4AA7F}">
      <dsp:nvSpPr>
        <dsp:cNvPr id="0" name=""/>
        <dsp:cNvSpPr/>
      </dsp:nvSpPr>
      <dsp:spPr>
        <a:xfrm>
          <a:off x="0" y="65596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ESP als Accesspoint</a:t>
          </a:r>
        </a:p>
      </dsp:txBody>
      <dsp:txXfrm>
        <a:off x="31613" y="97209"/>
        <a:ext cx="5504608" cy="584369"/>
      </dsp:txXfrm>
    </dsp:sp>
    <dsp:sp modelId="{E82ACBE6-BDCD-4F3D-8F99-071B2FA059E9}">
      <dsp:nvSpPr>
        <dsp:cNvPr id="0" name=""/>
        <dsp:cNvSpPr/>
      </dsp:nvSpPr>
      <dsp:spPr>
        <a:xfrm>
          <a:off x="0" y="790951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Zugriffsgeschützt</a:t>
          </a:r>
          <a:endParaRPr lang="de-DE" sz="2700" kern="1200" dirty="0"/>
        </a:p>
      </dsp:txBody>
      <dsp:txXfrm>
        <a:off x="31613" y="822564"/>
        <a:ext cx="5504608" cy="584369"/>
      </dsp:txXfrm>
    </dsp:sp>
    <dsp:sp modelId="{D68A0D1F-8831-4A44-B1F3-9BDBEBF1C601}">
      <dsp:nvSpPr>
        <dsp:cNvPr id="0" name=""/>
        <dsp:cNvSpPr/>
      </dsp:nvSpPr>
      <dsp:spPr>
        <a:xfrm>
          <a:off x="0" y="1516306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Daueraktiv</a:t>
          </a:r>
        </a:p>
      </dsp:txBody>
      <dsp:txXfrm>
        <a:off x="31613" y="1547919"/>
        <a:ext cx="5504608" cy="584369"/>
      </dsp:txXfrm>
    </dsp:sp>
    <dsp:sp modelId="{1E67256C-15D3-40B8-9D85-1D574B9443F0}">
      <dsp:nvSpPr>
        <dsp:cNvPr id="0" name=""/>
        <dsp:cNvSpPr/>
      </dsp:nvSpPr>
      <dsp:spPr>
        <a:xfrm>
          <a:off x="0" y="2241661"/>
          <a:ext cx="5567834" cy="64759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31613" y="2273274"/>
        <a:ext cx="5504608" cy="584369"/>
      </dsp:txXfrm>
    </dsp:sp>
    <dsp:sp modelId="{06B687C0-9355-4BBD-BCDD-414E2D9A95DB}">
      <dsp:nvSpPr>
        <dsp:cNvPr id="0" name=""/>
        <dsp:cNvSpPr/>
      </dsp:nvSpPr>
      <dsp:spPr>
        <a:xfrm>
          <a:off x="0" y="2967016"/>
          <a:ext cx="5567834" cy="64759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31613" y="2998629"/>
        <a:ext cx="5504608" cy="584369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122D3-C410-47E0-BB0B-FECDF2E4AA7F}">
      <dsp:nvSpPr>
        <dsp:cNvPr id="0" name=""/>
        <dsp:cNvSpPr/>
      </dsp:nvSpPr>
      <dsp:spPr>
        <a:xfrm>
          <a:off x="0" y="65596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ESP als Accesspoint</a:t>
          </a:r>
        </a:p>
      </dsp:txBody>
      <dsp:txXfrm>
        <a:off x="31613" y="97209"/>
        <a:ext cx="5504608" cy="584369"/>
      </dsp:txXfrm>
    </dsp:sp>
    <dsp:sp modelId="{E82ACBE6-BDCD-4F3D-8F99-071B2FA059E9}">
      <dsp:nvSpPr>
        <dsp:cNvPr id="0" name=""/>
        <dsp:cNvSpPr/>
      </dsp:nvSpPr>
      <dsp:spPr>
        <a:xfrm>
          <a:off x="0" y="790951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Zugriffsgeschützt</a:t>
          </a:r>
          <a:endParaRPr lang="de-DE" sz="2700" kern="1200" dirty="0"/>
        </a:p>
      </dsp:txBody>
      <dsp:txXfrm>
        <a:off x="31613" y="822564"/>
        <a:ext cx="5504608" cy="584369"/>
      </dsp:txXfrm>
    </dsp:sp>
    <dsp:sp modelId="{D68A0D1F-8831-4A44-B1F3-9BDBEBF1C601}">
      <dsp:nvSpPr>
        <dsp:cNvPr id="0" name=""/>
        <dsp:cNvSpPr/>
      </dsp:nvSpPr>
      <dsp:spPr>
        <a:xfrm>
          <a:off x="0" y="1516306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Daueraktiv</a:t>
          </a:r>
        </a:p>
      </dsp:txBody>
      <dsp:txXfrm>
        <a:off x="31613" y="1547919"/>
        <a:ext cx="5504608" cy="584369"/>
      </dsp:txXfrm>
    </dsp:sp>
    <dsp:sp modelId="{1E67256C-15D3-40B8-9D85-1D574B9443F0}">
      <dsp:nvSpPr>
        <dsp:cNvPr id="0" name=""/>
        <dsp:cNvSpPr/>
      </dsp:nvSpPr>
      <dsp:spPr>
        <a:xfrm>
          <a:off x="0" y="2241661"/>
          <a:ext cx="5567834" cy="64759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31613" y="2273274"/>
        <a:ext cx="5504608" cy="584369"/>
      </dsp:txXfrm>
    </dsp:sp>
    <dsp:sp modelId="{06B687C0-9355-4BBD-BCDD-414E2D9A95DB}">
      <dsp:nvSpPr>
        <dsp:cNvPr id="0" name=""/>
        <dsp:cNvSpPr/>
      </dsp:nvSpPr>
      <dsp:spPr>
        <a:xfrm>
          <a:off x="0" y="2967016"/>
          <a:ext cx="5567834" cy="64759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 dirty="0"/>
        </a:p>
      </dsp:txBody>
      <dsp:txXfrm>
        <a:off x="31613" y="2998629"/>
        <a:ext cx="5504608" cy="58436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8550-9A59-4EAE-8E06-2C1EEF404F21}">
      <dsp:nvSpPr>
        <dsp:cNvPr id="0" name=""/>
        <dsp:cNvSpPr/>
      </dsp:nvSpPr>
      <dsp:spPr>
        <a:xfrm>
          <a:off x="0" y="6559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Über Browser erreichbar</a:t>
          </a:r>
        </a:p>
      </dsp:txBody>
      <dsp:txXfrm>
        <a:off x="31613" y="97209"/>
        <a:ext cx="5505973" cy="584369"/>
      </dsp:txXfrm>
    </dsp:sp>
    <dsp:sp modelId="{AC83189D-3384-4DEE-97FE-564E0BEE364B}">
      <dsp:nvSpPr>
        <dsp:cNvPr id="0" name=""/>
        <dsp:cNvSpPr/>
      </dsp:nvSpPr>
      <dsp:spPr>
        <a:xfrm>
          <a:off x="0" y="790951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Hostet Webseiten</a:t>
          </a:r>
        </a:p>
      </dsp:txBody>
      <dsp:txXfrm>
        <a:off x="31613" y="822564"/>
        <a:ext cx="5505973" cy="584369"/>
      </dsp:txXfrm>
    </dsp:sp>
    <dsp:sp modelId="{D708D47F-C5FA-44CD-99A7-D2F5203A4E2A}">
      <dsp:nvSpPr>
        <dsp:cNvPr id="0" name=""/>
        <dsp:cNvSpPr/>
      </dsp:nvSpPr>
      <dsp:spPr>
        <a:xfrm>
          <a:off x="0" y="151630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Livedaten</a:t>
          </a:r>
        </a:p>
      </dsp:txBody>
      <dsp:txXfrm>
        <a:off x="31613" y="1547919"/>
        <a:ext cx="5505973" cy="584369"/>
      </dsp:txXfrm>
    </dsp:sp>
    <dsp:sp modelId="{5666E1D3-EF7A-4978-92C9-6272103FB284}">
      <dsp:nvSpPr>
        <dsp:cNvPr id="0" name=""/>
        <dsp:cNvSpPr/>
      </dsp:nvSpPr>
      <dsp:spPr>
        <a:xfrm>
          <a:off x="0" y="2241661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Kundenmenü</a:t>
          </a:r>
        </a:p>
      </dsp:txBody>
      <dsp:txXfrm>
        <a:off x="31613" y="2273274"/>
        <a:ext cx="5505973" cy="584369"/>
      </dsp:txXfrm>
    </dsp:sp>
    <dsp:sp modelId="{40689655-52DC-44B3-AFFA-0ED2E4246E24}">
      <dsp:nvSpPr>
        <dsp:cNvPr id="0" name=""/>
        <dsp:cNvSpPr/>
      </dsp:nvSpPr>
      <dsp:spPr>
        <a:xfrm>
          <a:off x="0" y="296701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Herstellermenü</a:t>
          </a:r>
        </a:p>
      </dsp:txBody>
      <dsp:txXfrm>
        <a:off x="31613" y="2998629"/>
        <a:ext cx="5505973" cy="584369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8550-9A59-4EAE-8E06-2C1EEF404F21}">
      <dsp:nvSpPr>
        <dsp:cNvPr id="0" name=""/>
        <dsp:cNvSpPr/>
      </dsp:nvSpPr>
      <dsp:spPr>
        <a:xfrm>
          <a:off x="0" y="6559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Über Browser erreichbar</a:t>
          </a:r>
        </a:p>
      </dsp:txBody>
      <dsp:txXfrm>
        <a:off x="31613" y="97209"/>
        <a:ext cx="5505973" cy="584369"/>
      </dsp:txXfrm>
    </dsp:sp>
    <dsp:sp modelId="{AC83189D-3384-4DEE-97FE-564E0BEE364B}">
      <dsp:nvSpPr>
        <dsp:cNvPr id="0" name=""/>
        <dsp:cNvSpPr/>
      </dsp:nvSpPr>
      <dsp:spPr>
        <a:xfrm>
          <a:off x="0" y="790951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Hostet Webseiten</a:t>
          </a:r>
        </a:p>
      </dsp:txBody>
      <dsp:txXfrm>
        <a:off x="31613" y="822564"/>
        <a:ext cx="5505973" cy="584369"/>
      </dsp:txXfrm>
    </dsp:sp>
    <dsp:sp modelId="{D708D47F-C5FA-44CD-99A7-D2F5203A4E2A}">
      <dsp:nvSpPr>
        <dsp:cNvPr id="0" name=""/>
        <dsp:cNvSpPr/>
      </dsp:nvSpPr>
      <dsp:spPr>
        <a:xfrm>
          <a:off x="0" y="151630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Livedaten</a:t>
          </a:r>
        </a:p>
      </dsp:txBody>
      <dsp:txXfrm>
        <a:off x="31613" y="1547919"/>
        <a:ext cx="5505973" cy="584369"/>
      </dsp:txXfrm>
    </dsp:sp>
    <dsp:sp modelId="{5666E1D3-EF7A-4978-92C9-6272103FB284}">
      <dsp:nvSpPr>
        <dsp:cNvPr id="0" name=""/>
        <dsp:cNvSpPr/>
      </dsp:nvSpPr>
      <dsp:spPr>
        <a:xfrm>
          <a:off x="0" y="2241661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Kundenmenü</a:t>
          </a:r>
        </a:p>
      </dsp:txBody>
      <dsp:txXfrm>
        <a:off x="31613" y="2273274"/>
        <a:ext cx="5505973" cy="584369"/>
      </dsp:txXfrm>
    </dsp:sp>
    <dsp:sp modelId="{40689655-52DC-44B3-AFFA-0ED2E4246E24}">
      <dsp:nvSpPr>
        <dsp:cNvPr id="0" name=""/>
        <dsp:cNvSpPr/>
      </dsp:nvSpPr>
      <dsp:spPr>
        <a:xfrm>
          <a:off x="0" y="296701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Herstellermenü</a:t>
          </a:r>
        </a:p>
      </dsp:txBody>
      <dsp:txXfrm>
        <a:off x="31613" y="2998629"/>
        <a:ext cx="5505973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A144B-4F4A-49E5-A332-F541985E858E}">
      <dsp:nvSpPr>
        <dsp:cNvPr id="0" name=""/>
        <dsp:cNvSpPr/>
      </dsp:nvSpPr>
      <dsp:spPr>
        <a:xfrm>
          <a:off x="0" y="42915"/>
          <a:ext cx="57360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Elektrokart für den Kart-Slalom</a:t>
          </a:r>
        </a:p>
      </dsp:txBody>
      <dsp:txXfrm>
        <a:off x="52359" y="95274"/>
        <a:ext cx="5631282" cy="967861"/>
      </dsp:txXfrm>
    </dsp:sp>
    <dsp:sp modelId="{C040E63D-B894-4297-8002-C5F1E333DF6B}">
      <dsp:nvSpPr>
        <dsp:cNvPr id="0" name=""/>
        <dsp:cNvSpPr/>
      </dsp:nvSpPr>
      <dsp:spPr>
        <a:xfrm>
          <a:off x="0" y="1193254"/>
          <a:ext cx="57360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60V Batterie mit 48V Ausgang</a:t>
          </a:r>
        </a:p>
      </dsp:txBody>
      <dsp:txXfrm>
        <a:off x="52359" y="1245613"/>
        <a:ext cx="5631282" cy="967861"/>
      </dsp:txXfrm>
    </dsp:sp>
    <dsp:sp modelId="{89A1CB52-FD00-45CE-9826-1D2AE4945A80}">
      <dsp:nvSpPr>
        <dsp:cNvPr id="0" name=""/>
        <dsp:cNvSpPr/>
      </dsp:nvSpPr>
      <dsp:spPr>
        <a:xfrm>
          <a:off x="0" y="2343594"/>
          <a:ext cx="57360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Elektromotor bis 9KW Leistung</a:t>
          </a:r>
        </a:p>
      </dsp:txBody>
      <dsp:txXfrm>
        <a:off x="52359" y="2395953"/>
        <a:ext cx="5631282" cy="967861"/>
      </dsp:txXfrm>
    </dsp:sp>
    <dsp:sp modelId="{FCB994E9-2DCB-462B-AD53-582038A98840}">
      <dsp:nvSpPr>
        <dsp:cNvPr id="0" name=""/>
        <dsp:cNvSpPr/>
      </dsp:nvSpPr>
      <dsp:spPr>
        <a:xfrm>
          <a:off x="0" y="3493933"/>
          <a:ext cx="57360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Steuergerät zur Leistungsregelung (VCU)</a:t>
          </a:r>
        </a:p>
      </dsp:txBody>
      <dsp:txXfrm>
        <a:off x="52359" y="3546292"/>
        <a:ext cx="5631282" cy="96786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8550-9A59-4EAE-8E06-2C1EEF404F21}">
      <dsp:nvSpPr>
        <dsp:cNvPr id="0" name=""/>
        <dsp:cNvSpPr/>
      </dsp:nvSpPr>
      <dsp:spPr>
        <a:xfrm>
          <a:off x="0" y="6559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Über Browser erreichbar</a:t>
          </a:r>
        </a:p>
      </dsp:txBody>
      <dsp:txXfrm>
        <a:off x="31613" y="97209"/>
        <a:ext cx="5505973" cy="584369"/>
      </dsp:txXfrm>
    </dsp:sp>
    <dsp:sp modelId="{AC83189D-3384-4DEE-97FE-564E0BEE364B}">
      <dsp:nvSpPr>
        <dsp:cNvPr id="0" name=""/>
        <dsp:cNvSpPr/>
      </dsp:nvSpPr>
      <dsp:spPr>
        <a:xfrm>
          <a:off x="0" y="790951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Hostet Webseiten</a:t>
          </a:r>
        </a:p>
      </dsp:txBody>
      <dsp:txXfrm>
        <a:off x="31613" y="822564"/>
        <a:ext cx="5505973" cy="584369"/>
      </dsp:txXfrm>
    </dsp:sp>
    <dsp:sp modelId="{D708D47F-C5FA-44CD-99A7-D2F5203A4E2A}">
      <dsp:nvSpPr>
        <dsp:cNvPr id="0" name=""/>
        <dsp:cNvSpPr/>
      </dsp:nvSpPr>
      <dsp:spPr>
        <a:xfrm>
          <a:off x="0" y="151630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Livedaten</a:t>
          </a:r>
        </a:p>
      </dsp:txBody>
      <dsp:txXfrm>
        <a:off x="31613" y="1547919"/>
        <a:ext cx="5505973" cy="584369"/>
      </dsp:txXfrm>
    </dsp:sp>
    <dsp:sp modelId="{5666E1D3-EF7A-4978-92C9-6272103FB284}">
      <dsp:nvSpPr>
        <dsp:cNvPr id="0" name=""/>
        <dsp:cNvSpPr/>
      </dsp:nvSpPr>
      <dsp:spPr>
        <a:xfrm>
          <a:off x="0" y="2241661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Kundenmenü</a:t>
          </a:r>
        </a:p>
      </dsp:txBody>
      <dsp:txXfrm>
        <a:off x="31613" y="2273274"/>
        <a:ext cx="5505973" cy="584369"/>
      </dsp:txXfrm>
    </dsp:sp>
    <dsp:sp modelId="{40689655-52DC-44B3-AFFA-0ED2E4246E24}">
      <dsp:nvSpPr>
        <dsp:cNvPr id="0" name=""/>
        <dsp:cNvSpPr/>
      </dsp:nvSpPr>
      <dsp:spPr>
        <a:xfrm>
          <a:off x="0" y="296701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Herstellermenü</a:t>
          </a:r>
        </a:p>
      </dsp:txBody>
      <dsp:txXfrm>
        <a:off x="31613" y="2998629"/>
        <a:ext cx="5505973" cy="584369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08550-9A59-4EAE-8E06-2C1EEF404F21}">
      <dsp:nvSpPr>
        <dsp:cNvPr id="0" name=""/>
        <dsp:cNvSpPr/>
      </dsp:nvSpPr>
      <dsp:spPr>
        <a:xfrm>
          <a:off x="0" y="6559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Über Browser erreichbar</a:t>
          </a:r>
        </a:p>
      </dsp:txBody>
      <dsp:txXfrm>
        <a:off x="31613" y="97209"/>
        <a:ext cx="5505973" cy="584369"/>
      </dsp:txXfrm>
    </dsp:sp>
    <dsp:sp modelId="{AC83189D-3384-4DEE-97FE-564E0BEE364B}">
      <dsp:nvSpPr>
        <dsp:cNvPr id="0" name=""/>
        <dsp:cNvSpPr/>
      </dsp:nvSpPr>
      <dsp:spPr>
        <a:xfrm>
          <a:off x="0" y="790951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Hostet Webseiten</a:t>
          </a:r>
        </a:p>
      </dsp:txBody>
      <dsp:txXfrm>
        <a:off x="31613" y="822564"/>
        <a:ext cx="5505973" cy="584369"/>
      </dsp:txXfrm>
    </dsp:sp>
    <dsp:sp modelId="{D708D47F-C5FA-44CD-99A7-D2F5203A4E2A}">
      <dsp:nvSpPr>
        <dsp:cNvPr id="0" name=""/>
        <dsp:cNvSpPr/>
      </dsp:nvSpPr>
      <dsp:spPr>
        <a:xfrm>
          <a:off x="0" y="151630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Livedaten</a:t>
          </a:r>
        </a:p>
      </dsp:txBody>
      <dsp:txXfrm>
        <a:off x="31613" y="1547919"/>
        <a:ext cx="5505973" cy="584369"/>
      </dsp:txXfrm>
    </dsp:sp>
    <dsp:sp modelId="{5666E1D3-EF7A-4978-92C9-6272103FB284}">
      <dsp:nvSpPr>
        <dsp:cNvPr id="0" name=""/>
        <dsp:cNvSpPr/>
      </dsp:nvSpPr>
      <dsp:spPr>
        <a:xfrm>
          <a:off x="0" y="2241661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Kundenmenü</a:t>
          </a:r>
        </a:p>
      </dsp:txBody>
      <dsp:txXfrm>
        <a:off x="31613" y="2273274"/>
        <a:ext cx="5505973" cy="584369"/>
      </dsp:txXfrm>
    </dsp:sp>
    <dsp:sp modelId="{40689655-52DC-44B3-AFFA-0ED2E4246E24}">
      <dsp:nvSpPr>
        <dsp:cNvPr id="0" name=""/>
        <dsp:cNvSpPr/>
      </dsp:nvSpPr>
      <dsp:spPr>
        <a:xfrm>
          <a:off x="0" y="2967016"/>
          <a:ext cx="55691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Herstellermenü</a:t>
          </a:r>
        </a:p>
      </dsp:txBody>
      <dsp:txXfrm>
        <a:off x="31613" y="2998629"/>
        <a:ext cx="5505973" cy="58436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9375D-E6B1-46F3-A7F3-F7132A96450C}">
      <dsp:nvSpPr>
        <dsp:cNvPr id="0" name=""/>
        <dsp:cNvSpPr/>
      </dsp:nvSpPr>
      <dsp:spPr>
        <a:xfrm>
          <a:off x="0" y="50736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Strapping</a:t>
          </a:r>
          <a:r>
            <a:rPr lang="de-DE" sz="3300" kern="1200" dirty="0"/>
            <a:t> Pins</a:t>
          </a:r>
        </a:p>
      </dsp:txBody>
      <dsp:txXfrm>
        <a:off x="38638" y="89374"/>
        <a:ext cx="5658724" cy="714229"/>
      </dsp:txXfrm>
    </dsp:sp>
    <dsp:sp modelId="{EBB727F5-67A1-441F-BB79-0F68752889E4}">
      <dsp:nvSpPr>
        <dsp:cNvPr id="0" name=""/>
        <dsp:cNvSpPr/>
      </dsp:nvSpPr>
      <dsp:spPr>
        <a:xfrm>
          <a:off x="0" y="937282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Ablauf</a:t>
          </a:r>
        </a:p>
      </dsp:txBody>
      <dsp:txXfrm>
        <a:off x="38638" y="975920"/>
        <a:ext cx="5658724" cy="714229"/>
      </dsp:txXfrm>
    </dsp:sp>
    <dsp:sp modelId="{65CC2867-4AE0-412D-BAE9-CB93F7F8D999}">
      <dsp:nvSpPr>
        <dsp:cNvPr id="0" name=""/>
        <dsp:cNvSpPr/>
      </dsp:nvSpPr>
      <dsp:spPr>
        <a:xfrm>
          <a:off x="0" y="1823827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Programming header</a:t>
          </a:r>
        </a:p>
      </dsp:txBody>
      <dsp:txXfrm>
        <a:off x="38638" y="1862465"/>
        <a:ext cx="5658724" cy="714229"/>
      </dsp:txXfrm>
    </dsp:sp>
    <dsp:sp modelId="{B3953FDA-E47B-4C6E-8F27-8A12125DE373}">
      <dsp:nvSpPr>
        <dsp:cNvPr id="0" name=""/>
        <dsp:cNvSpPr/>
      </dsp:nvSpPr>
      <dsp:spPr>
        <a:xfrm>
          <a:off x="0" y="2710372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Micro-USB Buchse</a:t>
          </a:r>
        </a:p>
      </dsp:txBody>
      <dsp:txXfrm>
        <a:off x="38638" y="2749010"/>
        <a:ext cx="5658724" cy="714229"/>
      </dsp:txXfrm>
    </dsp:sp>
    <dsp:sp modelId="{D7EDFAA9-07DE-4BAD-9D78-B75BA8A94603}">
      <dsp:nvSpPr>
        <dsp:cNvPr id="0" name=""/>
        <dsp:cNvSpPr/>
      </dsp:nvSpPr>
      <dsp:spPr>
        <a:xfrm>
          <a:off x="0" y="3596917"/>
          <a:ext cx="5736000" cy="7915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300" kern="1200" dirty="0"/>
        </a:p>
      </dsp:txBody>
      <dsp:txXfrm>
        <a:off x="38638" y="3635555"/>
        <a:ext cx="5658724" cy="71422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9375D-E6B1-46F3-A7F3-F7132A96450C}">
      <dsp:nvSpPr>
        <dsp:cNvPr id="0" name=""/>
        <dsp:cNvSpPr/>
      </dsp:nvSpPr>
      <dsp:spPr>
        <a:xfrm>
          <a:off x="0" y="50736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Strapping</a:t>
          </a:r>
          <a:r>
            <a:rPr lang="de-DE" sz="3300" kern="1200" dirty="0"/>
            <a:t> Pins</a:t>
          </a:r>
        </a:p>
      </dsp:txBody>
      <dsp:txXfrm>
        <a:off x="38638" y="89374"/>
        <a:ext cx="5658724" cy="714229"/>
      </dsp:txXfrm>
    </dsp:sp>
    <dsp:sp modelId="{EBB727F5-67A1-441F-BB79-0F68752889E4}">
      <dsp:nvSpPr>
        <dsp:cNvPr id="0" name=""/>
        <dsp:cNvSpPr/>
      </dsp:nvSpPr>
      <dsp:spPr>
        <a:xfrm>
          <a:off x="0" y="937282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Ablauf</a:t>
          </a:r>
        </a:p>
      </dsp:txBody>
      <dsp:txXfrm>
        <a:off x="38638" y="975920"/>
        <a:ext cx="5658724" cy="714229"/>
      </dsp:txXfrm>
    </dsp:sp>
    <dsp:sp modelId="{65CC2867-4AE0-412D-BAE9-CB93F7F8D999}">
      <dsp:nvSpPr>
        <dsp:cNvPr id="0" name=""/>
        <dsp:cNvSpPr/>
      </dsp:nvSpPr>
      <dsp:spPr>
        <a:xfrm>
          <a:off x="0" y="1823827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Programming header</a:t>
          </a:r>
        </a:p>
      </dsp:txBody>
      <dsp:txXfrm>
        <a:off x="38638" y="1862465"/>
        <a:ext cx="5658724" cy="714229"/>
      </dsp:txXfrm>
    </dsp:sp>
    <dsp:sp modelId="{B3953FDA-E47B-4C6E-8F27-8A12125DE373}">
      <dsp:nvSpPr>
        <dsp:cNvPr id="0" name=""/>
        <dsp:cNvSpPr/>
      </dsp:nvSpPr>
      <dsp:spPr>
        <a:xfrm>
          <a:off x="0" y="2710372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Micro-USB Buchse</a:t>
          </a:r>
        </a:p>
      </dsp:txBody>
      <dsp:txXfrm>
        <a:off x="38638" y="2749010"/>
        <a:ext cx="5658724" cy="714229"/>
      </dsp:txXfrm>
    </dsp:sp>
    <dsp:sp modelId="{D7EDFAA9-07DE-4BAD-9D78-B75BA8A94603}">
      <dsp:nvSpPr>
        <dsp:cNvPr id="0" name=""/>
        <dsp:cNvSpPr/>
      </dsp:nvSpPr>
      <dsp:spPr>
        <a:xfrm>
          <a:off x="0" y="3596917"/>
          <a:ext cx="5736000" cy="7915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300" kern="1200" dirty="0"/>
        </a:p>
      </dsp:txBody>
      <dsp:txXfrm>
        <a:off x="38638" y="3635555"/>
        <a:ext cx="5658724" cy="71422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9375D-E6B1-46F3-A7F3-F7132A96450C}">
      <dsp:nvSpPr>
        <dsp:cNvPr id="0" name=""/>
        <dsp:cNvSpPr/>
      </dsp:nvSpPr>
      <dsp:spPr>
        <a:xfrm>
          <a:off x="0" y="50736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 err="1"/>
            <a:t>Strapping</a:t>
          </a:r>
          <a:r>
            <a:rPr lang="de-DE" sz="3300" kern="1200" dirty="0"/>
            <a:t> Pins</a:t>
          </a:r>
        </a:p>
      </dsp:txBody>
      <dsp:txXfrm>
        <a:off x="38638" y="89374"/>
        <a:ext cx="5658724" cy="714229"/>
      </dsp:txXfrm>
    </dsp:sp>
    <dsp:sp modelId="{EBB727F5-67A1-441F-BB79-0F68752889E4}">
      <dsp:nvSpPr>
        <dsp:cNvPr id="0" name=""/>
        <dsp:cNvSpPr/>
      </dsp:nvSpPr>
      <dsp:spPr>
        <a:xfrm>
          <a:off x="0" y="937282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Ablauf</a:t>
          </a:r>
        </a:p>
      </dsp:txBody>
      <dsp:txXfrm>
        <a:off x="38638" y="975920"/>
        <a:ext cx="5658724" cy="714229"/>
      </dsp:txXfrm>
    </dsp:sp>
    <dsp:sp modelId="{65CC2867-4AE0-412D-BAE9-CB93F7F8D999}">
      <dsp:nvSpPr>
        <dsp:cNvPr id="0" name=""/>
        <dsp:cNvSpPr/>
      </dsp:nvSpPr>
      <dsp:spPr>
        <a:xfrm>
          <a:off x="0" y="1823827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Programming header</a:t>
          </a:r>
        </a:p>
      </dsp:txBody>
      <dsp:txXfrm>
        <a:off x="38638" y="1862465"/>
        <a:ext cx="5658724" cy="714229"/>
      </dsp:txXfrm>
    </dsp:sp>
    <dsp:sp modelId="{B3953FDA-E47B-4C6E-8F27-8A12125DE373}">
      <dsp:nvSpPr>
        <dsp:cNvPr id="0" name=""/>
        <dsp:cNvSpPr/>
      </dsp:nvSpPr>
      <dsp:spPr>
        <a:xfrm>
          <a:off x="0" y="2710372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Micro-USB Buchse</a:t>
          </a:r>
        </a:p>
      </dsp:txBody>
      <dsp:txXfrm>
        <a:off x="38638" y="2749010"/>
        <a:ext cx="5658724" cy="714229"/>
      </dsp:txXfrm>
    </dsp:sp>
    <dsp:sp modelId="{D7EDFAA9-07DE-4BAD-9D78-B75BA8A94603}">
      <dsp:nvSpPr>
        <dsp:cNvPr id="0" name=""/>
        <dsp:cNvSpPr/>
      </dsp:nvSpPr>
      <dsp:spPr>
        <a:xfrm>
          <a:off x="0" y="3596917"/>
          <a:ext cx="5736000" cy="7915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300" kern="1200" dirty="0"/>
        </a:p>
      </dsp:txBody>
      <dsp:txXfrm>
        <a:off x="38638" y="3635555"/>
        <a:ext cx="5658724" cy="714229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DB44F-D504-4BAC-9C29-C49AF013FE60}">
      <dsp:nvSpPr>
        <dsp:cNvPr id="0" name=""/>
        <dsp:cNvSpPr/>
      </dsp:nvSpPr>
      <dsp:spPr>
        <a:xfrm>
          <a:off x="0" y="50736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Inbetriebnahme gescheitert</a:t>
          </a:r>
        </a:p>
      </dsp:txBody>
      <dsp:txXfrm>
        <a:off x="38638" y="89374"/>
        <a:ext cx="5658724" cy="714229"/>
      </dsp:txXfrm>
    </dsp:sp>
    <dsp:sp modelId="{E7C7733F-8BC5-4E3E-81A1-AA2EAEAC2FAC}">
      <dsp:nvSpPr>
        <dsp:cNvPr id="0" name=""/>
        <dsp:cNvSpPr/>
      </dsp:nvSpPr>
      <dsp:spPr>
        <a:xfrm>
          <a:off x="0" y="937282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Test nicht durchführbar</a:t>
          </a:r>
        </a:p>
      </dsp:txBody>
      <dsp:txXfrm>
        <a:off x="38638" y="975920"/>
        <a:ext cx="5658724" cy="714229"/>
      </dsp:txXfrm>
    </dsp:sp>
    <dsp:sp modelId="{026BC9F8-55AC-462F-BAD4-59BE1A3290F7}">
      <dsp:nvSpPr>
        <dsp:cNvPr id="0" name=""/>
        <dsp:cNvSpPr/>
      </dsp:nvSpPr>
      <dsp:spPr>
        <a:xfrm>
          <a:off x="0" y="1823827"/>
          <a:ext cx="57360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Fehler</a:t>
          </a:r>
        </a:p>
      </dsp:txBody>
      <dsp:txXfrm>
        <a:off x="38638" y="1862465"/>
        <a:ext cx="5658724" cy="714229"/>
      </dsp:txXfrm>
    </dsp:sp>
    <dsp:sp modelId="{DDD72DEF-A1F9-47EC-8E32-AECC47C6D472}">
      <dsp:nvSpPr>
        <dsp:cNvPr id="0" name=""/>
        <dsp:cNvSpPr/>
      </dsp:nvSpPr>
      <dsp:spPr>
        <a:xfrm>
          <a:off x="0" y="2710372"/>
          <a:ext cx="5736000" cy="7915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300" kern="1200" dirty="0"/>
        </a:p>
      </dsp:txBody>
      <dsp:txXfrm>
        <a:off x="38638" y="2749010"/>
        <a:ext cx="5658724" cy="714229"/>
      </dsp:txXfrm>
    </dsp:sp>
    <dsp:sp modelId="{6C639F9F-439E-44F2-85C4-3DE23BE4DAFA}">
      <dsp:nvSpPr>
        <dsp:cNvPr id="0" name=""/>
        <dsp:cNvSpPr/>
      </dsp:nvSpPr>
      <dsp:spPr>
        <a:xfrm>
          <a:off x="0" y="3596917"/>
          <a:ext cx="5736000" cy="79150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300" kern="1200" dirty="0"/>
        </a:p>
      </dsp:txBody>
      <dsp:txXfrm>
        <a:off x="38638" y="3635555"/>
        <a:ext cx="5658724" cy="714229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DB44F-D504-4BAC-9C29-C49AF013FE60}">
      <dsp:nvSpPr>
        <dsp:cNvPr id="0" name=""/>
        <dsp:cNvSpPr/>
      </dsp:nvSpPr>
      <dsp:spPr>
        <a:xfrm>
          <a:off x="0" y="182181"/>
          <a:ext cx="57360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System nicht lauffähig</a:t>
          </a:r>
        </a:p>
      </dsp:txBody>
      <dsp:txXfrm>
        <a:off x="36296" y="218477"/>
        <a:ext cx="5663408" cy="670943"/>
      </dsp:txXfrm>
    </dsp:sp>
    <dsp:sp modelId="{E7C7733F-8BC5-4E3E-81A1-AA2EAEAC2FAC}">
      <dsp:nvSpPr>
        <dsp:cNvPr id="0" name=""/>
        <dsp:cNvSpPr/>
      </dsp:nvSpPr>
      <dsp:spPr>
        <a:xfrm>
          <a:off x="0" y="1014996"/>
          <a:ext cx="57360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Fehler einfach behebbar</a:t>
          </a:r>
        </a:p>
      </dsp:txBody>
      <dsp:txXfrm>
        <a:off x="36296" y="1051292"/>
        <a:ext cx="5663408" cy="670943"/>
      </dsp:txXfrm>
    </dsp:sp>
    <dsp:sp modelId="{026BC9F8-55AC-462F-BAD4-59BE1A3290F7}">
      <dsp:nvSpPr>
        <dsp:cNvPr id="0" name=""/>
        <dsp:cNvSpPr/>
      </dsp:nvSpPr>
      <dsp:spPr>
        <a:xfrm>
          <a:off x="0" y="1847811"/>
          <a:ext cx="57360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Kein fehlgeschlagenes Projekt</a:t>
          </a:r>
        </a:p>
      </dsp:txBody>
      <dsp:txXfrm>
        <a:off x="36296" y="1884107"/>
        <a:ext cx="5663408" cy="670943"/>
      </dsp:txXfrm>
    </dsp:sp>
    <dsp:sp modelId="{C25955E9-2C3B-46C9-BE65-74E021294E2E}">
      <dsp:nvSpPr>
        <dsp:cNvPr id="0" name=""/>
        <dsp:cNvSpPr/>
      </dsp:nvSpPr>
      <dsp:spPr>
        <a:xfrm>
          <a:off x="0" y="2680627"/>
          <a:ext cx="5736000" cy="74353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kern="1200" dirty="0"/>
            <a:t>Erfüllung Anforderung undefiniert</a:t>
          </a:r>
        </a:p>
      </dsp:txBody>
      <dsp:txXfrm>
        <a:off x="36296" y="2716923"/>
        <a:ext cx="5663408" cy="670943"/>
      </dsp:txXfrm>
    </dsp:sp>
    <dsp:sp modelId="{6C639F9F-439E-44F2-85C4-3DE23BE4DAFA}">
      <dsp:nvSpPr>
        <dsp:cNvPr id="0" name=""/>
        <dsp:cNvSpPr/>
      </dsp:nvSpPr>
      <dsp:spPr>
        <a:xfrm>
          <a:off x="0" y="3513442"/>
          <a:ext cx="5736000" cy="743535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 dirty="0"/>
        </a:p>
      </dsp:txBody>
      <dsp:txXfrm>
        <a:off x="36296" y="3549738"/>
        <a:ext cx="5663408" cy="67094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DB44F-D504-4BAC-9C29-C49AF013FE60}">
      <dsp:nvSpPr>
        <dsp:cNvPr id="0" name=""/>
        <dsp:cNvSpPr/>
      </dsp:nvSpPr>
      <dsp:spPr>
        <a:xfrm>
          <a:off x="0" y="50482"/>
          <a:ext cx="5735637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Neue Bestellung</a:t>
          </a:r>
        </a:p>
      </dsp:txBody>
      <dsp:txXfrm>
        <a:off x="38638" y="89120"/>
        <a:ext cx="5658361" cy="714229"/>
      </dsp:txXfrm>
    </dsp:sp>
    <dsp:sp modelId="{E7C7733F-8BC5-4E3E-81A1-AA2EAEAC2FAC}">
      <dsp:nvSpPr>
        <dsp:cNvPr id="0" name=""/>
        <dsp:cNvSpPr/>
      </dsp:nvSpPr>
      <dsp:spPr>
        <a:xfrm>
          <a:off x="0" y="937027"/>
          <a:ext cx="5735637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Over-The-Air Update</a:t>
          </a:r>
        </a:p>
      </dsp:txBody>
      <dsp:txXfrm>
        <a:off x="38638" y="975665"/>
        <a:ext cx="5658361" cy="714229"/>
      </dsp:txXfrm>
    </dsp:sp>
    <dsp:sp modelId="{026BC9F8-55AC-462F-BAD4-59BE1A3290F7}">
      <dsp:nvSpPr>
        <dsp:cNvPr id="0" name=""/>
        <dsp:cNvSpPr/>
      </dsp:nvSpPr>
      <dsp:spPr>
        <a:xfrm>
          <a:off x="0" y="1823572"/>
          <a:ext cx="5735637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Over-The-Air Diagnose</a:t>
          </a:r>
        </a:p>
      </dsp:txBody>
      <dsp:txXfrm>
        <a:off x="38638" y="1862210"/>
        <a:ext cx="5658361" cy="714229"/>
      </dsp:txXfrm>
    </dsp:sp>
    <dsp:sp modelId="{6C639F9F-439E-44F2-85C4-3DE23BE4DAFA}">
      <dsp:nvSpPr>
        <dsp:cNvPr id="0" name=""/>
        <dsp:cNvSpPr/>
      </dsp:nvSpPr>
      <dsp:spPr>
        <a:xfrm>
          <a:off x="0" y="2710117"/>
          <a:ext cx="5735637" cy="7915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Webserver auslagen</a:t>
          </a:r>
        </a:p>
      </dsp:txBody>
      <dsp:txXfrm>
        <a:off x="38638" y="2748755"/>
        <a:ext cx="5658361" cy="714229"/>
      </dsp:txXfrm>
    </dsp:sp>
    <dsp:sp modelId="{3B8E790E-E2DD-450D-8D80-2E87290FB1E8}">
      <dsp:nvSpPr>
        <dsp:cNvPr id="0" name=""/>
        <dsp:cNvSpPr/>
      </dsp:nvSpPr>
      <dsp:spPr>
        <a:xfrm>
          <a:off x="0" y="3596662"/>
          <a:ext cx="5735637" cy="7915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VCU + Option 1 integrieren</a:t>
          </a:r>
        </a:p>
      </dsp:txBody>
      <dsp:txXfrm>
        <a:off x="38638" y="3635300"/>
        <a:ext cx="5658361" cy="714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D8B66-BD21-475C-947E-13B1B6078480}">
      <dsp:nvSpPr>
        <dsp:cNvPr id="0" name=""/>
        <dsp:cNvSpPr/>
      </dsp:nvSpPr>
      <dsp:spPr>
        <a:xfrm>
          <a:off x="0" y="2306"/>
          <a:ext cx="11460444" cy="1109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Erweiterungsoption für das Standart-Kart</a:t>
          </a:r>
        </a:p>
      </dsp:txBody>
      <dsp:txXfrm>
        <a:off x="54166" y="56472"/>
        <a:ext cx="11352112" cy="1001261"/>
      </dsp:txXfrm>
    </dsp:sp>
    <dsp:sp modelId="{3DB613F3-7EA1-4CA6-B3BA-ED653CE0DE63}">
      <dsp:nvSpPr>
        <dsp:cNvPr id="0" name=""/>
        <dsp:cNvSpPr/>
      </dsp:nvSpPr>
      <dsp:spPr>
        <a:xfrm rot="5400000">
          <a:off x="7356876" y="-1948746"/>
          <a:ext cx="887675" cy="73418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Einstellen der Leistungsstufen</a:t>
          </a:r>
        </a:p>
      </dsp:txBody>
      <dsp:txXfrm rot="-5400000">
        <a:off x="4129790" y="1321673"/>
        <a:ext cx="7298515" cy="801009"/>
      </dsp:txXfrm>
    </dsp:sp>
    <dsp:sp modelId="{1AE12AC7-B48F-49BA-A3DC-12D3E3155F27}">
      <dsp:nvSpPr>
        <dsp:cNvPr id="0" name=""/>
        <dsp:cNvSpPr/>
      </dsp:nvSpPr>
      <dsp:spPr>
        <a:xfrm>
          <a:off x="0" y="1167380"/>
          <a:ext cx="4129789" cy="1109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RFID-Reader</a:t>
          </a:r>
        </a:p>
      </dsp:txBody>
      <dsp:txXfrm>
        <a:off x="54166" y="1221546"/>
        <a:ext cx="4021457" cy="1001261"/>
      </dsp:txXfrm>
    </dsp:sp>
    <dsp:sp modelId="{7CE31D01-7BDC-47A9-AD07-CB6772680317}">
      <dsp:nvSpPr>
        <dsp:cNvPr id="0" name=""/>
        <dsp:cNvSpPr/>
      </dsp:nvSpPr>
      <dsp:spPr>
        <a:xfrm rot="5400000">
          <a:off x="7356876" y="-783673"/>
          <a:ext cx="887675" cy="73418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/>
            <a:t>Verschiedene Funktionen über Funk auslösen</a:t>
          </a:r>
        </a:p>
      </dsp:txBody>
      <dsp:txXfrm rot="-5400000">
        <a:off x="4129790" y="2486746"/>
        <a:ext cx="7298515" cy="801009"/>
      </dsp:txXfrm>
    </dsp:sp>
    <dsp:sp modelId="{BBE9A050-C3BA-4966-B689-944C83B152BF}">
      <dsp:nvSpPr>
        <dsp:cNvPr id="0" name=""/>
        <dsp:cNvSpPr/>
      </dsp:nvSpPr>
      <dsp:spPr>
        <a:xfrm>
          <a:off x="0" y="2332453"/>
          <a:ext cx="4129789" cy="1109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Funkmodul</a:t>
          </a:r>
          <a:endParaRPr lang="de-DE" sz="3300" kern="1200" dirty="0"/>
        </a:p>
      </dsp:txBody>
      <dsp:txXfrm>
        <a:off x="54166" y="2386619"/>
        <a:ext cx="4021457" cy="1001261"/>
      </dsp:txXfrm>
    </dsp:sp>
    <dsp:sp modelId="{9BDD0305-A9C2-46DB-A572-EEEEB52DB9F3}">
      <dsp:nvSpPr>
        <dsp:cNvPr id="0" name=""/>
        <dsp:cNvSpPr/>
      </dsp:nvSpPr>
      <dsp:spPr>
        <a:xfrm rot="5400000">
          <a:off x="7356876" y="381399"/>
          <a:ext cx="887675" cy="73418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900" kern="1200" dirty="0"/>
            <a:t>Visuelle Informationen</a:t>
          </a:r>
        </a:p>
      </dsp:txBody>
      <dsp:txXfrm rot="-5400000">
        <a:off x="4129790" y="3651819"/>
        <a:ext cx="7298515" cy="801009"/>
      </dsp:txXfrm>
    </dsp:sp>
    <dsp:sp modelId="{93C01F8E-7536-4F27-9838-3ED3B6363470}">
      <dsp:nvSpPr>
        <dsp:cNvPr id="0" name=""/>
        <dsp:cNvSpPr/>
      </dsp:nvSpPr>
      <dsp:spPr>
        <a:xfrm>
          <a:off x="0" y="3497527"/>
          <a:ext cx="4129789" cy="1109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Status-LED</a:t>
          </a:r>
          <a:endParaRPr lang="de-DE" sz="3300" kern="1200" dirty="0"/>
        </a:p>
      </dsp:txBody>
      <dsp:txXfrm>
        <a:off x="54166" y="3551693"/>
        <a:ext cx="4021457" cy="10012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677BD-0813-4279-BCDE-9277E37EE1EA}">
      <dsp:nvSpPr>
        <dsp:cNvPr id="0" name=""/>
        <dsp:cNvSpPr/>
      </dsp:nvSpPr>
      <dsp:spPr>
        <a:xfrm>
          <a:off x="0" y="65596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Sehr teuer</a:t>
          </a:r>
        </a:p>
      </dsp:txBody>
      <dsp:txXfrm>
        <a:off x="31613" y="97209"/>
        <a:ext cx="5504608" cy="584369"/>
      </dsp:txXfrm>
    </dsp:sp>
    <dsp:sp modelId="{C9EFB33D-8077-45B6-84F5-7CA6A78947D0}">
      <dsp:nvSpPr>
        <dsp:cNvPr id="0" name=""/>
        <dsp:cNvSpPr/>
      </dsp:nvSpPr>
      <dsp:spPr>
        <a:xfrm>
          <a:off x="0" y="790951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Enormer Verkabelungsaufwand</a:t>
          </a:r>
        </a:p>
      </dsp:txBody>
      <dsp:txXfrm>
        <a:off x="31613" y="822564"/>
        <a:ext cx="5504608" cy="584369"/>
      </dsp:txXfrm>
    </dsp:sp>
    <dsp:sp modelId="{CA1B6CE7-3DD7-47F1-B767-89CB764C697C}">
      <dsp:nvSpPr>
        <dsp:cNvPr id="0" name=""/>
        <dsp:cNvSpPr/>
      </dsp:nvSpPr>
      <dsp:spPr>
        <a:xfrm>
          <a:off x="0" y="1516306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Fehleranfällig</a:t>
          </a:r>
        </a:p>
      </dsp:txBody>
      <dsp:txXfrm>
        <a:off x="31613" y="1547919"/>
        <a:ext cx="5504608" cy="584369"/>
      </dsp:txXfrm>
    </dsp:sp>
    <dsp:sp modelId="{F7B20B44-6B00-4DB6-A867-FB9D81F562DD}">
      <dsp:nvSpPr>
        <dsp:cNvPr id="0" name=""/>
        <dsp:cNvSpPr/>
      </dsp:nvSpPr>
      <dsp:spPr>
        <a:xfrm>
          <a:off x="0" y="2241661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Schlecht wartbar</a:t>
          </a:r>
        </a:p>
      </dsp:txBody>
      <dsp:txXfrm>
        <a:off x="31613" y="2273274"/>
        <a:ext cx="5504608" cy="584369"/>
      </dsp:txXfrm>
    </dsp:sp>
    <dsp:sp modelId="{5C9FC4F7-1FDC-4420-A598-F134912A9394}">
      <dsp:nvSpPr>
        <dsp:cNvPr id="0" name=""/>
        <dsp:cNvSpPr/>
      </dsp:nvSpPr>
      <dsp:spPr>
        <a:xfrm>
          <a:off x="0" y="2967016"/>
          <a:ext cx="556783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Nicht erweiterbar</a:t>
          </a:r>
        </a:p>
      </dsp:txBody>
      <dsp:txXfrm>
        <a:off x="31613" y="2998629"/>
        <a:ext cx="5504608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028C7-FADA-461D-BA78-F86129CF7FB1}">
      <dsp:nvSpPr>
        <dsp:cNvPr id="0" name=""/>
        <dsp:cNvSpPr/>
      </dsp:nvSpPr>
      <dsp:spPr>
        <a:xfrm>
          <a:off x="0" y="80078"/>
          <a:ext cx="49892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Kostenreduktion</a:t>
          </a:r>
        </a:p>
      </dsp:txBody>
      <dsp:txXfrm>
        <a:off x="31613" y="111691"/>
        <a:ext cx="4925990" cy="584369"/>
      </dsp:txXfrm>
    </dsp:sp>
    <dsp:sp modelId="{1BE2A275-2245-4F4B-BDDF-C531A00FED8A}">
      <dsp:nvSpPr>
        <dsp:cNvPr id="0" name=""/>
        <dsp:cNvSpPr/>
      </dsp:nvSpPr>
      <dsp:spPr>
        <a:xfrm>
          <a:off x="0" y="805433"/>
          <a:ext cx="49892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Weniger Verkabelungsaufwand</a:t>
          </a:r>
        </a:p>
      </dsp:txBody>
      <dsp:txXfrm>
        <a:off x="31613" y="837046"/>
        <a:ext cx="4925990" cy="584369"/>
      </dsp:txXfrm>
    </dsp:sp>
    <dsp:sp modelId="{50514589-5964-4ADA-A806-4AB74E7714EC}">
      <dsp:nvSpPr>
        <dsp:cNvPr id="0" name=""/>
        <dsp:cNvSpPr/>
      </dsp:nvSpPr>
      <dsp:spPr>
        <a:xfrm>
          <a:off x="0" y="1530788"/>
          <a:ext cx="49892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Testbarkeit</a:t>
          </a:r>
        </a:p>
      </dsp:txBody>
      <dsp:txXfrm>
        <a:off x="31613" y="1562401"/>
        <a:ext cx="4925990" cy="584369"/>
      </dsp:txXfrm>
    </dsp:sp>
    <dsp:sp modelId="{0C60941B-2B1A-4E42-88F0-FB1620DBB761}">
      <dsp:nvSpPr>
        <dsp:cNvPr id="0" name=""/>
        <dsp:cNvSpPr/>
      </dsp:nvSpPr>
      <dsp:spPr>
        <a:xfrm>
          <a:off x="0" y="2256143"/>
          <a:ext cx="49892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Abwärtskompatibel</a:t>
          </a:r>
          <a:endParaRPr lang="de-DE" sz="2700" kern="1200" dirty="0"/>
        </a:p>
      </dsp:txBody>
      <dsp:txXfrm>
        <a:off x="31613" y="2287756"/>
        <a:ext cx="4925990" cy="584369"/>
      </dsp:txXfrm>
    </dsp:sp>
    <dsp:sp modelId="{ADE50477-34FF-4E0C-8BC7-B73B8B8E5AD6}">
      <dsp:nvSpPr>
        <dsp:cNvPr id="0" name=""/>
        <dsp:cNvSpPr/>
      </dsp:nvSpPr>
      <dsp:spPr>
        <a:xfrm>
          <a:off x="0" y="2981498"/>
          <a:ext cx="49892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Modularität</a:t>
          </a:r>
          <a:endParaRPr lang="de-DE" sz="2700" kern="1200" dirty="0"/>
        </a:p>
      </dsp:txBody>
      <dsp:txXfrm>
        <a:off x="31613" y="3013111"/>
        <a:ext cx="4925990" cy="584369"/>
      </dsp:txXfrm>
    </dsp:sp>
    <dsp:sp modelId="{5EF48D5F-731A-40A8-890E-84AED2AC8284}">
      <dsp:nvSpPr>
        <dsp:cNvPr id="0" name=""/>
        <dsp:cNvSpPr/>
      </dsp:nvSpPr>
      <dsp:spPr>
        <a:xfrm>
          <a:off x="0" y="3706853"/>
          <a:ext cx="49892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Erweiterbarkeit</a:t>
          </a:r>
        </a:p>
      </dsp:txBody>
      <dsp:txXfrm>
        <a:off x="31613" y="3738466"/>
        <a:ext cx="4925990" cy="584369"/>
      </dsp:txXfrm>
    </dsp:sp>
    <dsp:sp modelId="{E7F4635D-1CD0-4A5B-AF6A-E917263BA3C0}">
      <dsp:nvSpPr>
        <dsp:cNvPr id="0" name=""/>
        <dsp:cNvSpPr/>
      </dsp:nvSpPr>
      <dsp:spPr>
        <a:xfrm>
          <a:off x="0" y="4432208"/>
          <a:ext cx="498921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Minimale Änderungen</a:t>
          </a:r>
          <a:endParaRPr lang="de-DE" sz="2700" kern="1200" dirty="0"/>
        </a:p>
      </dsp:txBody>
      <dsp:txXfrm>
        <a:off x="31613" y="4463821"/>
        <a:ext cx="4925990" cy="58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8ED4A-CF42-423A-9459-3037AB84E5C7}">
      <dsp:nvSpPr>
        <dsp:cNvPr id="0" name=""/>
        <dsp:cNvSpPr/>
      </dsp:nvSpPr>
      <dsp:spPr>
        <a:xfrm rot="5400000">
          <a:off x="7113934" y="-3262793"/>
          <a:ext cx="1015665" cy="7799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Änderung Leistungsmodus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Hohe Verschlüsselung</a:t>
          </a:r>
        </a:p>
      </dsp:txBody>
      <dsp:txXfrm rot="-5400000">
        <a:off x="3722259" y="178463"/>
        <a:ext cx="7749435" cy="916503"/>
      </dsp:txXfrm>
    </dsp:sp>
    <dsp:sp modelId="{6A7B2A5A-6D4E-4577-AEE8-EE3D5C34A320}">
      <dsp:nvSpPr>
        <dsp:cNvPr id="0" name=""/>
        <dsp:cNvSpPr/>
      </dsp:nvSpPr>
      <dsp:spPr>
        <a:xfrm>
          <a:off x="601998" y="1923"/>
          <a:ext cx="3120259" cy="1269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RFID-Reader</a:t>
          </a:r>
        </a:p>
      </dsp:txBody>
      <dsp:txXfrm>
        <a:off x="663974" y="63899"/>
        <a:ext cx="2996307" cy="1145630"/>
      </dsp:txXfrm>
    </dsp:sp>
    <dsp:sp modelId="{F9985E39-B99D-48D2-8BBB-FE0A0FB0E181}">
      <dsp:nvSpPr>
        <dsp:cNvPr id="0" name=""/>
        <dsp:cNvSpPr/>
      </dsp:nvSpPr>
      <dsp:spPr>
        <a:xfrm rot="5400000">
          <a:off x="7176623" y="-1929732"/>
          <a:ext cx="1015665" cy="7799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Drahtbruchsicherer Notaus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 dirty="0"/>
            <a:t>Remote Drive, SOC-Abfrage, Identifizierung</a:t>
          </a:r>
        </a:p>
      </dsp:txBody>
      <dsp:txXfrm rot="-5400000">
        <a:off x="3784948" y="1511524"/>
        <a:ext cx="7749435" cy="916503"/>
      </dsp:txXfrm>
    </dsp:sp>
    <dsp:sp modelId="{2DA6AE78-2889-4A41-8E08-B60EF9ABFA65}">
      <dsp:nvSpPr>
        <dsp:cNvPr id="0" name=""/>
        <dsp:cNvSpPr/>
      </dsp:nvSpPr>
      <dsp:spPr>
        <a:xfrm>
          <a:off x="601998" y="1334984"/>
          <a:ext cx="3182949" cy="1269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Funkmodul</a:t>
          </a:r>
        </a:p>
      </dsp:txBody>
      <dsp:txXfrm>
        <a:off x="663974" y="1396960"/>
        <a:ext cx="3058997" cy="1145630"/>
      </dsp:txXfrm>
    </dsp:sp>
    <dsp:sp modelId="{832D0EEC-6955-441B-9503-B3B60031D7ED}">
      <dsp:nvSpPr>
        <dsp:cNvPr id="0" name=""/>
        <dsp:cNvSpPr/>
      </dsp:nvSpPr>
      <dsp:spPr>
        <a:xfrm rot="5400000">
          <a:off x="7127270" y="-596671"/>
          <a:ext cx="1015665" cy="77990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Von VCU + Option 1 steuerbar</a:t>
          </a:r>
          <a:endParaRPr lang="de-DE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Dauerleuchten + Blinken</a:t>
          </a:r>
          <a:endParaRPr lang="de-DE" sz="2600" kern="1200" dirty="0"/>
        </a:p>
      </dsp:txBody>
      <dsp:txXfrm rot="-5400000">
        <a:off x="3735595" y="2844585"/>
        <a:ext cx="7749435" cy="916503"/>
      </dsp:txXfrm>
    </dsp:sp>
    <dsp:sp modelId="{44D26EF1-6589-4345-BE0F-9781791A8E1B}">
      <dsp:nvSpPr>
        <dsp:cNvPr id="0" name=""/>
        <dsp:cNvSpPr/>
      </dsp:nvSpPr>
      <dsp:spPr>
        <a:xfrm>
          <a:off x="601998" y="2668046"/>
          <a:ext cx="3133596" cy="1269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000" kern="1200" dirty="0"/>
            <a:t>Status-LED</a:t>
          </a:r>
        </a:p>
      </dsp:txBody>
      <dsp:txXfrm>
        <a:off x="663974" y="2730022"/>
        <a:ext cx="3009644" cy="11456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8BFE0-9C7E-46C3-9471-2AEEAFE826B4}">
      <dsp:nvSpPr>
        <dsp:cNvPr id="0" name=""/>
        <dsp:cNvSpPr/>
      </dsp:nvSpPr>
      <dsp:spPr>
        <a:xfrm rot="5400000">
          <a:off x="3392647" y="-1198805"/>
          <a:ext cx="1015665" cy="3671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Darstellung wichtiger Information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Übersichtlichkeit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Wechselbare Ansichten</a:t>
          </a:r>
        </a:p>
      </dsp:txBody>
      <dsp:txXfrm rot="-5400000">
        <a:off x="2064960" y="178463"/>
        <a:ext cx="3621459" cy="916503"/>
      </dsp:txXfrm>
    </dsp:sp>
    <dsp:sp modelId="{770D622F-1E10-456D-953A-62AC7D0A3610}">
      <dsp:nvSpPr>
        <dsp:cNvPr id="0" name=""/>
        <dsp:cNvSpPr/>
      </dsp:nvSpPr>
      <dsp:spPr>
        <a:xfrm>
          <a:off x="0" y="1923"/>
          <a:ext cx="2064960" cy="1269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Display</a:t>
          </a:r>
        </a:p>
      </dsp:txBody>
      <dsp:txXfrm>
        <a:off x="61976" y="63899"/>
        <a:ext cx="1941008" cy="1145630"/>
      </dsp:txXfrm>
    </dsp:sp>
    <dsp:sp modelId="{40293D5D-C14F-4CAC-8572-E1CCB868CB14}">
      <dsp:nvSpPr>
        <dsp:cNvPr id="0" name=""/>
        <dsp:cNvSpPr/>
      </dsp:nvSpPr>
      <dsp:spPr>
        <a:xfrm rot="5400000">
          <a:off x="3392647" y="134255"/>
          <a:ext cx="1015665" cy="3671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Logdatenspeicher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Einstellungsspeicher</a:t>
          </a:r>
        </a:p>
      </dsp:txBody>
      <dsp:txXfrm rot="-5400000">
        <a:off x="2064960" y="1511524"/>
        <a:ext cx="3621459" cy="916503"/>
      </dsp:txXfrm>
    </dsp:sp>
    <dsp:sp modelId="{27E4D947-FB64-49DB-B519-DA41D24BDFE5}">
      <dsp:nvSpPr>
        <dsp:cNvPr id="0" name=""/>
        <dsp:cNvSpPr/>
      </dsp:nvSpPr>
      <dsp:spPr>
        <a:xfrm>
          <a:off x="0" y="1334984"/>
          <a:ext cx="2064960" cy="1269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Persistenter  Speicher</a:t>
          </a:r>
        </a:p>
      </dsp:txBody>
      <dsp:txXfrm>
        <a:off x="61976" y="1396960"/>
        <a:ext cx="1941008" cy="1145630"/>
      </dsp:txXfrm>
    </dsp:sp>
    <dsp:sp modelId="{657D5F0D-CB5E-4017-90DB-815A809D8CD1}">
      <dsp:nvSpPr>
        <dsp:cNvPr id="0" name=""/>
        <dsp:cNvSpPr/>
      </dsp:nvSpPr>
      <dsp:spPr>
        <a:xfrm rot="5400000">
          <a:off x="3392647" y="1467316"/>
          <a:ext cx="1015665" cy="3671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Freischalten eines Herstellermodus</a:t>
          </a:r>
        </a:p>
      </dsp:txBody>
      <dsp:txXfrm rot="-5400000">
        <a:off x="2064960" y="2844585"/>
        <a:ext cx="3621459" cy="916503"/>
      </dsp:txXfrm>
    </dsp:sp>
    <dsp:sp modelId="{12B71E48-AA9B-4E82-A1AD-7AE9C919757C}">
      <dsp:nvSpPr>
        <dsp:cNvPr id="0" name=""/>
        <dsp:cNvSpPr/>
      </dsp:nvSpPr>
      <dsp:spPr>
        <a:xfrm>
          <a:off x="0" y="2668046"/>
          <a:ext cx="2064960" cy="1269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RFID-Reader</a:t>
          </a:r>
        </a:p>
      </dsp:txBody>
      <dsp:txXfrm>
        <a:off x="61976" y="2730022"/>
        <a:ext cx="1941008" cy="11456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5D381-7F82-4459-844E-8067918C3583}">
      <dsp:nvSpPr>
        <dsp:cNvPr id="0" name=""/>
        <dsp:cNvSpPr/>
      </dsp:nvSpPr>
      <dsp:spPr>
        <a:xfrm rot="5400000">
          <a:off x="3392647" y="-1198805"/>
          <a:ext cx="1015665" cy="3671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Livedaten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Änderung von Einstellungen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Download von Logdaten</a:t>
          </a:r>
        </a:p>
      </dsp:txBody>
      <dsp:txXfrm rot="-5400000">
        <a:off x="2064960" y="178463"/>
        <a:ext cx="3621459" cy="916503"/>
      </dsp:txXfrm>
    </dsp:sp>
    <dsp:sp modelId="{FFFC38F1-A095-4BB3-9553-B7B5776E961D}">
      <dsp:nvSpPr>
        <dsp:cNvPr id="0" name=""/>
        <dsp:cNvSpPr/>
      </dsp:nvSpPr>
      <dsp:spPr>
        <a:xfrm>
          <a:off x="0" y="1923"/>
          <a:ext cx="2064960" cy="1269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Kabellose Schnittstelle</a:t>
          </a:r>
        </a:p>
      </dsp:txBody>
      <dsp:txXfrm>
        <a:off x="61976" y="63899"/>
        <a:ext cx="1941008" cy="1145630"/>
      </dsp:txXfrm>
    </dsp:sp>
    <dsp:sp modelId="{8455CC3A-256C-4A9D-99E0-8753F0B92050}">
      <dsp:nvSpPr>
        <dsp:cNvPr id="0" name=""/>
        <dsp:cNvSpPr/>
      </dsp:nvSpPr>
      <dsp:spPr>
        <a:xfrm rot="5400000">
          <a:off x="3392647" y="134255"/>
          <a:ext cx="1015665" cy="3671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Lernmodus im Kart aktivierbar</a:t>
          </a:r>
        </a:p>
      </dsp:txBody>
      <dsp:txXfrm rot="-5400000">
        <a:off x="2064960" y="1511524"/>
        <a:ext cx="3621459" cy="916503"/>
      </dsp:txXfrm>
    </dsp:sp>
    <dsp:sp modelId="{F9CA3755-5AFD-43F1-ACA4-24823DBA2C96}">
      <dsp:nvSpPr>
        <dsp:cNvPr id="0" name=""/>
        <dsp:cNvSpPr/>
      </dsp:nvSpPr>
      <dsp:spPr>
        <a:xfrm>
          <a:off x="0" y="1334984"/>
          <a:ext cx="2064960" cy="1269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Funkmodul</a:t>
          </a:r>
        </a:p>
      </dsp:txBody>
      <dsp:txXfrm>
        <a:off x="61976" y="1396960"/>
        <a:ext cx="1941008" cy="1145630"/>
      </dsp:txXfrm>
    </dsp:sp>
    <dsp:sp modelId="{D9D25F19-716B-4A1D-96E7-5CEF98096C7A}">
      <dsp:nvSpPr>
        <dsp:cNvPr id="0" name=""/>
        <dsp:cNvSpPr/>
      </dsp:nvSpPr>
      <dsp:spPr>
        <a:xfrm rot="5400000">
          <a:off x="3392647" y="1467316"/>
          <a:ext cx="1015665" cy="36710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kern="1200" dirty="0"/>
            <a:t>Signale von/an VCU</a:t>
          </a:r>
        </a:p>
      </dsp:txBody>
      <dsp:txXfrm rot="-5400000">
        <a:off x="2064960" y="2844585"/>
        <a:ext cx="3621459" cy="916503"/>
      </dsp:txXfrm>
    </dsp:sp>
    <dsp:sp modelId="{42E32F97-7143-4621-80C1-77CB4FA33D4D}">
      <dsp:nvSpPr>
        <dsp:cNvPr id="0" name=""/>
        <dsp:cNvSpPr/>
      </dsp:nvSpPr>
      <dsp:spPr>
        <a:xfrm>
          <a:off x="0" y="2668046"/>
          <a:ext cx="2064960" cy="1269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CAN</a:t>
          </a:r>
        </a:p>
      </dsp:txBody>
      <dsp:txXfrm>
        <a:off x="61976" y="2730022"/>
        <a:ext cx="1941008" cy="1145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BFF51-2098-4D5A-94F9-58B977AD4BE2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664C4-E931-43C8-BC1C-83625EAB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67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 von vorheriger Folie: </a:t>
            </a:r>
            <a:br>
              <a:rPr lang="de-DE" dirty="0"/>
            </a:br>
            <a:r>
              <a:rPr lang="de-DE" dirty="0"/>
              <a:t>	Titel sehr allgemein gehalten:</a:t>
            </a:r>
            <a:br>
              <a:rPr lang="de-DE" dirty="0"/>
            </a:br>
            <a:r>
              <a:rPr lang="de-DE" dirty="0"/>
              <a:t>	Nur mit einem Kart beschäftigt</a:t>
            </a:r>
            <a:br>
              <a:rPr lang="de-DE" dirty="0"/>
            </a:br>
            <a:r>
              <a:rPr lang="de-DE" dirty="0"/>
              <a:t>	Entwickelt von SMS</a:t>
            </a:r>
          </a:p>
          <a:p>
            <a:endParaRPr lang="de-DE" dirty="0"/>
          </a:p>
          <a:p>
            <a:r>
              <a:rPr lang="de-DE" dirty="0"/>
              <a:t>Sehr kurz halten</a:t>
            </a:r>
            <a:br>
              <a:rPr lang="de-DE" dirty="0"/>
            </a:br>
            <a:r>
              <a:rPr lang="de-DE" dirty="0"/>
              <a:t>Dient nur als Überleitung zum Kart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Überleitung nächste Folie:</a:t>
            </a:r>
            <a:br>
              <a:rPr lang="de-DE" dirty="0"/>
            </a:br>
            <a:r>
              <a:rPr lang="de-DE" dirty="0"/>
              <a:t>	Und genau um dieses Kart ging es in meiner Bachelorarbeit und soll es nun in diesem Abschlussvortrag 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60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BBAF5-476F-C587-4CC0-13265911C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6B776D-9F09-6999-DE05-1775713D6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85DEAF-1468-4CE1-4529-3F05BB565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 tief einsteigen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Wlan</a:t>
            </a:r>
            <a:r>
              <a:rPr lang="de-DE" dirty="0"/>
              <a:t> gewinnt. Vor allem :</a:t>
            </a:r>
          </a:p>
          <a:p>
            <a:r>
              <a:rPr lang="de-DE" dirty="0"/>
              <a:t>	In ESP enthalten</a:t>
            </a:r>
            <a:br>
              <a:rPr lang="de-DE" dirty="0"/>
            </a:br>
            <a:r>
              <a:rPr lang="de-DE" dirty="0"/>
              <a:t>	Alle Endgeräte</a:t>
            </a:r>
            <a:br>
              <a:rPr lang="de-DE" dirty="0"/>
            </a:br>
            <a:r>
              <a:rPr lang="de-DE" dirty="0"/>
              <a:t>	Hohe Datenrate</a:t>
            </a:r>
            <a:br>
              <a:rPr lang="de-DE" dirty="0"/>
            </a:br>
            <a:r>
              <a:rPr lang="de-DE" dirty="0"/>
              <a:t>	Gute </a:t>
            </a:r>
            <a:r>
              <a:rPr lang="de-DE" dirty="0" err="1"/>
              <a:t>reichweite</a:t>
            </a:r>
            <a:br>
              <a:rPr lang="de-DE" dirty="0"/>
            </a:br>
            <a:r>
              <a:rPr lang="de-DE" dirty="0"/>
              <a:t>	Hohe Sicherheit (Passwort)</a:t>
            </a:r>
            <a:br>
              <a:rPr lang="de-DE" dirty="0"/>
            </a:br>
            <a:r>
              <a:rPr lang="de-DE" dirty="0"/>
              <a:t>	Einfache Darstellung / Webserver)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Bluetooth:</a:t>
            </a:r>
          </a:p>
          <a:p>
            <a:r>
              <a:rPr lang="de-DE" dirty="0"/>
              <a:t>	Keine hohe Sicherheit</a:t>
            </a:r>
            <a:br>
              <a:rPr lang="de-DE" dirty="0"/>
            </a:br>
            <a:r>
              <a:rPr lang="de-DE" dirty="0"/>
              <a:t>	Keine hohe Reichweite</a:t>
            </a:r>
            <a:br>
              <a:rPr lang="de-DE" dirty="0"/>
            </a:br>
            <a:r>
              <a:rPr lang="de-DE" dirty="0"/>
              <a:t>	Nicht nutzerfreundlich (keine Einfache </a:t>
            </a:r>
            <a:r>
              <a:rPr lang="de-DE" dirty="0" err="1"/>
              <a:t>Dasarstellung</a:t>
            </a:r>
            <a:r>
              <a:rPr lang="de-DE" dirty="0"/>
              <a:t>, App nötig)</a:t>
            </a:r>
            <a:br>
              <a:rPr lang="de-DE" dirty="0"/>
            </a:br>
            <a:r>
              <a:rPr lang="de-DE" dirty="0"/>
              <a:t>	Hoher entwicklungsaufwand (Stack, </a:t>
            </a:r>
            <a:r>
              <a:rPr lang="de-DE" dirty="0" err="1"/>
              <a:t>Darstelleun</a:t>
            </a:r>
            <a:r>
              <a:rPr lang="de-DE" dirty="0"/>
              <a:t>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LoRa</a:t>
            </a:r>
            <a:r>
              <a:rPr lang="de-DE" dirty="0"/>
              <a:t> (ungeeignet, kleine Sensordaten, hohe Reichweite, keine Sicherheit, nicht kompatibel</a:t>
            </a:r>
            <a:br>
              <a:rPr lang="de-DE" dirty="0"/>
            </a:br>
            <a:br>
              <a:rPr lang="de-DE" dirty="0"/>
            </a:br>
            <a:r>
              <a:rPr lang="de-DE" dirty="0"/>
              <a:t>LTE</a:t>
            </a:r>
          </a:p>
          <a:p>
            <a:r>
              <a:rPr lang="de-DE" dirty="0"/>
              <a:t>	Teuer (</a:t>
            </a:r>
            <a:r>
              <a:rPr lang="de-DE" dirty="0" err="1"/>
              <a:t>Simkarte</a:t>
            </a:r>
            <a:r>
              <a:rPr lang="de-DE" dirty="0"/>
              <a:t>, monatliche Kosten)</a:t>
            </a:r>
          </a:p>
          <a:p>
            <a:r>
              <a:rPr lang="de-DE" dirty="0"/>
              <a:t>	Hoher Entwicklungsaufwand /</a:t>
            </a:r>
            <a:r>
              <a:rPr lang="de-DE" dirty="0" err="1"/>
              <a:t>hardware</a:t>
            </a:r>
            <a:r>
              <a:rPr lang="de-DE" dirty="0"/>
              <a:t> + Software)</a:t>
            </a:r>
            <a:br>
              <a:rPr lang="de-DE" dirty="0"/>
            </a:br>
            <a:r>
              <a:rPr lang="de-DE" dirty="0"/>
              <a:t>	Sehr hoher Energieverbrauch</a:t>
            </a:r>
            <a:br>
              <a:rPr lang="de-DE" dirty="0"/>
            </a:br>
            <a:r>
              <a:rPr lang="de-DE" dirty="0"/>
              <a:t>	Nicht nutzbar mit vielen </a:t>
            </a:r>
            <a:r>
              <a:rPr lang="de-DE" dirty="0" err="1"/>
              <a:t>tablets</a:t>
            </a:r>
            <a:r>
              <a:rPr lang="de-DE" dirty="0"/>
              <a:t> oder Laptops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TFT-LCD Display (</a:t>
            </a:r>
          </a:p>
          <a:p>
            <a:r>
              <a:rPr lang="de-DE" dirty="0"/>
              <a:t>	Jeder Pixel von </a:t>
            </a:r>
            <a:r>
              <a:rPr lang="de-DE" dirty="0" err="1"/>
              <a:t>transistor</a:t>
            </a:r>
            <a:r>
              <a:rPr lang="de-DE" dirty="0"/>
              <a:t> </a:t>
            </a:r>
            <a:r>
              <a:rPr lang="de-DE" dirty="0" err="1"/>
              <a:t>steuerbarf</a:t>
            </a:r>
            <a:endParaRPr lang="de-DE" dirty="0"/>
          </a:p>
          <a:p>
            <a:r>
              <a:rPr lang="de-DE" dirty="0"/>
              <a:t>	Vorteile</a:t>
            </a:r>
          </a:p>
          <a:p>
            <a:r>
              <a:rPr lang="de-DE" dirty="0"/>
              <a:t>	</a:t>
            </a:r>
            <a:r>
              <a:rPr lang="de-DE" dirty="0" err="1"/>
              <a:t>Bedinbarkeit</a:t>
            </a:r>
            <a:r>
              <a:rPr lang="de-DE" dirty="0"/>
              <a:t> (Fast immer als Touch verfügbar)</a:t>
            </a:r>
          </a:p>
          <a:p>
            <a:r>
              <a:rPr lang="de-DE" dirty="0"/>
              <a:t>	Darstellung Farbe + Hohe Auflösung/Kontraste</a:t>
            </a:r>
          </a:p>
          <a:p>
            <a:r>
              <a:rPr lang="de-DE" dirty="0"/>
              <a:t>	Größe (sehrt variabel verfügbar)</a:t>
            </a:r>
          </a:p>
          <a:p>
            <a:r>
              <a:rPr lang="de-DE" dirty="0"/>
              <a:t>	in den wichtigen Punkten sehr gut</a:t>
            </a:r>
          </a:p>
          <a:p>
            <a:endParaRPr lang="de-DE" dirty="0"/>
          </a:p>
          <a:p>
            <a:r>
              <a:rPr lang="de-DE" dirty="0" err="1"/>
              <a:t>Monocromes</a:t>
            </a:r>
            <a:r>
              <a:rPr lang="de-DE" dirty="0"/>
              <a:t> LCD</a:t>
            </a:r>
          </a:p>
          <a:p>
            <a:r>
              <a:rPr lang="de-DE" dirty="0"/>
              <a:t>	Nicht farbig</a:t>
            </a:r>
          </a:p>
          <a:p>
            <a:r>
              <a:rPr lang="de-DE" dirty="0"/>
              <a:t>	Nicht </a:t>
            </a:r>
            <a:r>
              <a:rPr lang="de-DE" dirty="0" err="1"/>
              <a:t>touch</a:t>
            </a:r>
            <a:endParaRPr lang="de-DE" dirty="0"/>
          </a:p>
          <a:p>
            <a:r>
              <a:rPr lang="de-DE" dirty="0"/>
              <a:t>	in unwichtigen punkten sehr gut</a:t>
            </a:r>
          </a:p>
          <a:p>
            <a:endParaRPr lang="de-DE" dirty="0"/>
          </a:p>
          <a:p>
            <a:r>
              <a:rPr lang="de-DE" dirty="0"/>
              <a:t>OLED</a:t>
            </a:r>
          </a:p>
          <a:p>
            <a:r>
              <a:rPr lang="de-DE" dirty="0"/>
              <a:t>	Überall durchschnittlich</a:t>
            </a:r>
          </a:p>
          <a:p>
            <a:r>
              <a:rPr lang="de-DE" dirty="0"/>
              <a:t>	In wichtigen Punkten schlechter als TFT-LCD</a:t>
            </a:r>
          </a:p>
          <a:p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RFID: Trotz Kosten bei aktueller </a:t>
            </a:r>
            <a:r>
              <a:rPr lang="de-DE" dirty="0" err="1"/>
              <a:t>lösung</a:t>
            </a:r>
            <a:r>
              <a:rPr lang="de-DE" dirty="0"/>
              <a:t> bleiben</a:t>
            </a:r>
          </a:p>
          <a:p>
            <a:r>
              <a:rPr lang="de-DE" dirty="0"/>
              <a:t>	Abwärtskompatibel</a:t>
            </a:r>
          </a:p>
          <a:p>
            <a:r>
              <a:rPr lang="de-DE" dirty="0"/>
              <a:t>	Sicherheit beibehalten</a:t>
            </a:r>
          </a:p>
          <a:p>
            <a:endParaRPr lang="de-DE" dirty="0"/>
          </a:p>
          <a:p>
            <a:r>
              <a:rPr lang="de-DE" dirty="0"/>
              <a:t>Funkmodul</a:t>
            </a:r>
          </a:p>
          <a:p>
            <a:r>
              <a:rPr lang="de-DE" dirty="0"/>
              <a:t>	Kompatibilität beibehalten</a:t>
            </a:r>
          </a:p>
          <a:p>
            <a:r>
              <a:rPr lang="de-DE" dirty="0"/>
              <a:t>	Statt </a:t>
            </a:r>
            <a:r>
              <a:rPr lang="de-DE" dirty="0" err="1"/>
              <a:t>gesmatmodul</a:t>
            </a:r>
            <a:r>
              <a:rPr lang="de-DE" dirty="0"/>
              <a:t> mit Relais</a:t>
            </a:r>
          </a:p>
          <a:p>
            <a:r>
              <a:rPr lang="de-DE" dirty="0"/>
              <a:t>		-&gt; Nur Empfangsmodul ohne Beschaltung</a:t>
            </a:r>
          </a:p>
          <a:p>
            <a:endParaRPr lang="de-DE" dirty="0"/>
          </a:p>
          <a:p>
            <a:r>
              <a:rPr lang="de-DE" dirty="0"/>
              <a:t>		</a:t>
            </a:r>
          </a:p>
          <a:p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FE373-61D4-4AA2-D3D9-44136A22A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282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5DFB0-AB62-20AA-64CC-32EDD1951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6A180C4-E31B-64FE-BAE3-E1E4509A1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4B5965A-B607-8A7E-FED5-1B6540984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Platine:</a:t>
            </a:r>
          </a:p>
          <a:p>
            <a:r>
              <a:rPr lang="de-DE" dirty="0"/>
              <a:t>	Kein Verkabelungsaufwand 	</a:t>
            </a:r>
          </a:p>
          <a:p>
            <a:r>
              <a:rPr lang="de-DE" dirty="0"/>
              <a:t>	Gut vorbereitbar</a:t>
            </a:r>
          </a:p>
          <a:p>
            <a:r>
              <a:rPr lang="de-DE" dirty="0"/>
              <a:t>	-&gt; Erfüllt </a:t>
            </a:r>
            <a:r>
              <a:rPr lang="de-DE" dirty="0" err="1"/>
              <a:t>anforderung</a:t>
            </a:r>
            <a:r>
              <a:rPr lang="de-DE" dirty="0"/>
              <a:t> </a:t>
            </a:r>
            <a:r>
              <a:rPr lang="de-DE" dirty="0" err="1"/>
              <a:t>minimierung</a:t>
            </a:r>
            <a:r>
              <a:rPr lang="de-DE" dirty="0"/>
              <a:t> Verdrahtung</a:t>
            </a:r>
          </a:p>
          <a:p>
            <a:endParaRPr lang="de-DE" dirty="0"/>
          </a:p>
          <a:p>
            <a:r>
              <a:rPr lang="de-DE" dirty="0"/>
              <a:t>2 Stecker:</a:t>
            </a:r>
          </a:p>
          <a:p>
            <a:r>
              <a:rPr lang="de-DE" dirty="0"/>
              <a:t>	Klare Trennung von Kabelbaum und Option</a:t>
            </a:r>
          </a:p>
          <a:p>
            <a:r>
              <a:rPr lang="de-DE" dirty="0"/>
              <a:t>	</a:t>
            </a:r>
            <a:r>
              <a:rPr lang="de-DE" dirty="0" err="1"/>
              <a:t>option</a:t>
            </a:r>
            <a:r>
              <a:rPr lang="de-DE" dirty="0"/>
              <a:t> + Kabelbaum auf Lager produzierbar</a:t>
            </a:r>
          </a:p>
          <a:p>
            <a:r>
              <a:rPr lang="de-DE" dirty="0"/>
              <a:t>	Separat Testbar</a:t>
            </a:r>
          </a:p>
          <a:p>
            <a:r>
              <a:rPr lang="de-DE" dirty="0"/>
              <a:t>	-&gt; Erfüllt </a:t>
            </a:r>
            <a:r>
              <a:rPr lang="de-DE" dirty="0" err="1"/>
              <a:t>anforderungern</a:t>
            </a:r>
            <a:r>
              <a:rPr lang="de-DE" dirty="0"/>
              <a:t> Trennung und testbar +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8FB60D-A3FB-EBFF-0F15-B6AA3996F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071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A4322-25FD-838A-2310-D2200DF91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53B8CD-924E-285F-40D7-E8A778039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73135F8-20A9-6076-A121-741BD208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ESP32</a:t>
            </a:r>
          </a:p>
          <a:p>
            <a:r>
              <a:rPr lang="de-DE" dirty="0"/>
              <a:t>	Leistungsstarker Mikrocontroller</a:t>
            </a:r>
          </a:p>
          <a:p>
            <a:r>
              <a:rPr lang="de-DE" dirty="0"/>
              <a:t>	Bereits in Firma verbreitet</a:t>
            </a:r>
          </a:p>
          <a:p>
            <a:r>
              <a:rPr lang="de-DE" dirty="0"/>
              <a:t>	Integrierte </a:t>
            </a:r>
            <a:r>
              <a:rPr lang="de-DE" dirty="0" err="1"/>
              <a:t>Wlanantenne</a:t>
            </a:r>
            <a:endParaRPr lang="de-DE" dirty="0"/>
          </a:p>
          <a:p>
            <a:r>
              <a:rPr lang="de-DE" dirty="0"/>
              <a:t>	Layout für </a:t>
            </a:r>
            <a:r>
              <a:rPr lang="de-DE" dirty="0" err="1"/>
              <a:t>Wlan</a:t>
            </a:r>
            <a:r>
              <a:rPr lang="de-DE" dirty="0"/>
              <a:t> wichtig</a:t>
            </a:r>
          </a:p>
          <a:p>
            <a:r>
              <a:rPr lang="de-DE" dirty="0"/>
              <a:t>	Freie </a:t>
            </a:r>
            <a:r>
              <a:rPr lang="de-DE" dirty="0" err="1"/>
              <a:t>Pinkonfiguration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	Leider wenig Pins</a:t>
            </a:r>
          </a:p>
          <a:p>
            <a:r>
              <a:rPr lang="de-DE" dirty="0"/>
              <a:t>	Mit Kommunikation (SPI, CAN, I²C, UART, PWM) </a:t>
            </a:r>
            <a:r>
              <a:rPr lang="de-DE" dirty="0" err="1"/>
              <a:t>aufgebarucht</a:t>
            </a:r>
            <a:endParaRPr lang="de-DE" dirty="0"/>
          </a:p>
          <a:p>
            <a:r>
              <a:rPr lang="de-DE" dirty="0"/>
              <a:t>	-&gt; GPIO-Erweiterung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8A114F-3B8A-76C3-E796-6AA0AB6DD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71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4974-CD86-0922-7875-46DBC2A9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52C0FFD-A55E-7E78-7986-DF5618054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A10ED01-509E-7C3A-0EA3-2F887293A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GPIO Erweiterung funktioniert wie normaler GPIO-Port</a:t>
            </a:r>
          </a:p>
          <a:p>
            <a:r>
              <a:rPr lang="de-DE" dirty="0"/>
              <a:t>	-&gt; Eingänge können über I²C abgefragt werden</a:t>
            </a:r>
          </a:p>
          <a:p>
            <a:r>
              <a:rPr lang="de-DE" dirty="0"/>
              <a:t>	-&gt; I²C: Synchrone Datenübertragung über 2 Leitungen</a:t>
            </a:r>
          </a:p>
          <a:p>
            <a:r>
              <a:rPr lang="de-DE" dirty="0"/>
              <a:t>	-&gt; Multi-Master-</a:t>
            </a:r>
            <a:r>
              <a:rPr lang="de-DE" dirty="0" err="1"/>
              <a:t>Protokol</a:t>
            </a:r>
            <a:endParaRPr lang="de-DE" dirty="0"/>
          </a:p>
          <a:p>
            <a:r>
              <a:rPr lang="de-DE" dirty="0"/>
              <a:t>	-&gt; Pull-</a:t>
            </a:r>
            <a:r>
              <a:rPr lang="de-DE" dirty="0" err="1"/>
              <a:t>Ups</a:t>
            </a:r>
            <a:r>
              <a:rPr lang="de-DE" dirty="0"/>
              <a:t> benötigt</a:t>
            </a:r>
          </a:p>
          <a:p>
            <a:r>
              <a:rPr lang="de-DE" dirty="0"/>
              <a:t>	-&gt; jedes Gerät eindeutige ID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Zusätzlich Interrupt Konfigurierbar</a:t>
            </a:r>
            <a:br>
              <a:rPr lang="de-DE" dirty="0"/>
            </a:br>
            <a:r>
              <a:rPr lang="de-DE" dirty="0"/>
              <a:t>	-&gt; informiert MCT bei eintreffendem Signal</a:t>
            </a:r>
          </a:p>
          <a:p>
            <a:endParaRPr lang="de-DE" dirty="0"/>
          </a:p>
          <a:p>
            <a:r>
              <a:rPr lang="de-DE" dirty="0"/>
              <a:t>Anhand von GPIO-Erweiterung soll grundlegend der Aufbau der Software gezeigt werden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F328D0-3D2B-494E-0A15-B75BCB8C8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51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81CE6-1F7D-8E7C-FA87-5E7D3C0AA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0AD2234-EF24-9B68-B9CD-77F92FC0D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B86BD4-85F4-2D58-E321-6A52B628D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Setup: 	</a:t>
            </a:r>
            <a:r>
              <a:rPr lang="de-DE" dirty="0" err="1"/>
              <a:t>Einamlig</a:t>
            </a:r>
            <a:r>
              <a:rPr lang="de-DE" dirty="0"/>
              <a:t> beim Start des ESP ausgeführt: Alle Initialisierungen werden durchgeführt</a:t>
            </a:r>
          </a:p>
          <a:p>
            <a:endParaRPr lang="de-DE" dirty="0"/>
          </a:p>
          <a:p>
            <a:r>
              <a:rPr lang="de-DE" dirty="0"/>
              <a:t>Loop: 	Zyklische Abarbeitung: Ablauf des Hauptprogramms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E98749-237C-A63F-2706-1E23853E2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0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17AC0-F854-2D69-F083-FBAFA3A77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2B4207-4F79-BE36-C696-D265214C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ACA55D5-E1F2-6DBC-0654-7CC88183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 Aktives, zyklisches Abfragen (Polling)</a:t>
            </a:r>
          </a:p>
          <a:p>
            <a:r>
              <a:rPr lang="de-DE" dirty="0"/>
              <a:t>	-&gt; Sehr langsam, unnötige Rechenzeit</a:t>
            </a:r>
          </a:p>
          <a:p>
            <a:r>
              <a:rPr lang="de-DE" dirty="0"/>
              <a:t>	-&gt; Vor allem wegen I²C Kommunikation</a:t>
            </a:r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StattdesseN</a:t>
            </a:r>
            <a:endParaRPr lang="de-DE" dirty="0"/>
          </a:p>
          <a:p>
            <a:r>
              <a:rPr lang="de-DE" dirty="0"/>
              <a:t>	-&gt; GPIO löst Interrupt aus</a:t>
            </a:r>
          </a:p>
          <a:p>
            <a:r>
              <a:rPr lang="de-DE" dirty="0"/>
              <a:t>	-&gt; Interrupt setzt Flag</a:t>
            </a:r>
          </a:p>
          <a:p>
            <a:r>
              <a:rPr lang="de-DE" dirty="0"/>
              <a:t>	-&gt; Loop fragt zyklisch Flag ab	</a:t>
            </a:r>
          </a:p>
          <a:p>
            <a:r>
              <a:rPr lang="de-DE" dirty="0"/>
              <a:t>	-&gt; Loop Interrupt </a:t>
            </a:r>
            <a:r>
              <a:rPr lang="de-DE" dirty="0" err="1"/>
              <a:t>handler</a:t>
            </a:r>
            <a:r>
              <a:rPr lang="de-DE" dirty="0"/>
              <a:t> auf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7B25B-91D6-1DAA-ABC0-BD2983E4D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483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1D27-E957-6138-79EE-7E5981FF2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99C714-2D9D-C8F0-1D12-AE82692DF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E43CC6-8CF1-593C-15A1-CEA182911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Aktive Wait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Kein Aktives Warten über Delay oder ähnliches</a:t>
            </a:r>
          </a:p>
          <a:p>
            <a:r>
              <a:rPr lang="de-DE" dirty="0"/>
              <a:t>	Würde </a:t>
            </a:r>
            <a:r>
              <a:rPr lang="de-DE" dirty="0" err="1"/>
              <a:t>ausführung</a:t>
            </a:r>
            <a:r>
              <a:rPr lang="de-DE" dirty="0"/>
              <a:t> des Loops unterbrechen</a:t>
            </a:r>
          </a:p>
          <a:p>
            <a:r>
              <a:rPr lang="de-DE" dirty="0"/>
              <a:t>	-&gt; Damit die </a:t>
            </a:r>
            <a:r>
              <a:rPr lang="de-DE" dirty="0" err="1"/>
              <a:t>abarbeitung</a:t>
            </a:r>
            <a:r>
              <a:rPr lang="de-DE" dirty="0"/>
              <a:t> einzelner Interrupts verhindern. </a:t>
            </a:r>
          </a:p>
          <a:p>
            <a:endParaRPr lang="de-DE" dirty="0"/>
          </a:p>
          <a:p>
            <a:r>
              <a:rPr lang="de-DE" dirty="0"/>
              <a:t>-&gt; Wird gleich anhand einer Funktion des Funkmoduls gezeigt</a:t>
            </a:r>
          </a:p>
          <a:p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38EFBA-53C6-CB22-F98B-2B95877D7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2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48AB-3B67-F3FD-DEA2-66E2D4D38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96DADAB-483D-8CA5-F622-6A977AFB3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D02D04-7850-D965-0FC4-3C51348B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Zukaufteil</a:t>
            </a:r>
            <a:br>
              <a:rPr lang="de-DE" dirty="0"/>
            </a:br>
            <a:r>
              <a:rPr lang="de-DE" dirty="0"/>
              <a:t>	-&gt; nur </a:t>
            </a:r>
            <a:r>
              <a:rPr lang="de-DE" dirty="0" err="1"/>
              <a:t>empfänger</a:t>
            </a:r>
            <a:r>
              <a:rPr lang="de-DE" dirty="0"/>
              <a:t> </a:t>
            </a:r>
            <a:r>
              <a:rPr lang="de-DE" dirty="0" err="1"/>
              <a:t>ohe</a:t>
            </a:r>
            <a:r>
              <a:rPr lang="de-DE" dirty="0"/>
              <a:t> </a:t>
            </a:r>
            <a:r>
              <a:rPr lang="de-DE" dirty="0" err="1"/>
              <a:t>zusatzbeschaltung</a:t>
            </a:r>
            <a:r>
              <a:rPr lang="de-DE" dirty="0"/>
              <a:t> </a:t>
            </a:r>
            <a:r>
              <a:rPr lang="de-DE" dirty="0" err="1"/>
              <a:t>wwird</a:t>
            </a:r>
            <a:r>
              <a:rPr lang="de-DE" dirty="0"/>
              <a:t> eingekauft</a:t>
            </a:r>
          </a:p>
          <a:p>
            <a:r>
              <a:rPr lang="de-DE" dirty="0"/>
              <a:t>	-&gt; Bleibt kompatibel mit </a:t>
            </a:r>
            <a:r>
              <a:rPr lang="de-DE" dirty="0" err="1"/>
              <a:t>Fernbedinungen</a:t>
            </a:r>
            <a:endParaRPr lang="de-DE" dirty="0"/>
          </a:p>
          <a:p>
            <a:r>
              <a:rPr lang="de-DE" dirty="0"/>
              <a:t>	-&gt; Kann einfach als Aufsteckmodul realisiert werden</a:t>
            </a:r>
          </a:p>
          <a:p>
            <a:r>
              <a:rPr lang="de-DE" dirty="0"/>
              <a:t>	-&gt; Keine Übermäßige Beschaltung nötig</a:t>
            </a:r>
          </a:p>
          <a:p>
            <a:r>
              <a:rPr lang="de-DE" dirty="0"/>
              <a:t>	-&gt; Eigene Konfigurierung über Beschaltung möglich (Festlegung der </a:t>
            </a:r>
            <a:r>
              <a:rPr lang="de-DE" dirty="0" err="1"/>
              <a:t>Arbeitsfreuwenz</a:t>
            </a:r>
            <a:r>
              <a:rPr lang="de-DE" dirty="0"/>
              <a:t>, Aktivierung des Energiesparmodus)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CF9F8-3E76-BF09-4FEB-65FAD3AC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714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DFC12-C63F-122F-ECC0-9AF986DDB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692615E-4FDA-2E7B-472E-E6741E779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9C4833-B4DD-26A7-B28F-F06C72A0E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Lernmodus:</a:t>
            </a:r>
          </a:p>
          <a:p>
            <a:r>
              <a:rPr lang="de-DE" dirty="0"/>
              <a:t>	Verschiedene Modi verfügbar</a:t>
            </a:r>
          </a:p>
          <a:p>
            <a:r>
              <a:rPr lang="de-DE" dirty="0"/>
              <a:t>	Werden über Häufigkeit des Drückens </a:t>
            </a:r>
            <a:r>
              <a:rPr lang="de-DE" dirty="0" err="1"/>
              <a:t>bzw</a:t>
            </a:r>
            <a:r>
              <a:rPr lang="de-DE" dirty="0"/>
              <a:t> </a:t>
            </a:r>
            <a:r>
              <a:rPr lang="de-DE" dirty="0" err="1"/>
              <a:t>impulse</a:t>
            </a:r>
            <a:r>
              <a:rPr lang="de-DE" dirty="0"/>
              <a:t> signalisiert</a:t>
            </a:r>
          </a:p>
          <a:p>
            <a:r>
              <a:rPr lang="de-DE" dirty="0"/>
              <a:t>	Vermeidung von Aktive Wait gut erkennbar</a:t>
            </a:r>
          </a:p>
          <a:p>
            <a:r>
              <a:rPr lang="de-DE" dirty="0"/>
              <a:t>	-&gt; Würde alles lahm legen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EF2739-0967-B6BF-77BE-4DAA018F8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61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73A42-3350-2103-EA04-8A0FF63D8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79A033-92B6-0AB6-73CB-8EA9648F2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C88819-5837-21EA-85A2-A56CD4A77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Ausgänge selbst beschalten:</a:t>
            </a:r>
          </a:p>
          <a:p>
            <a:r>
              <a:rPr lang="de-DE" dirty="0"/>
              <a:t>	Ablauf der Signalverarbeitung</a:t>
            </a:r>
            <a:br>
              <a:rPr lang="de-DE" dirty="0"/>
            </a:br>
            <a:r>
              <a:rPr lang="de-DE" dirty="0"/>
              <a:t>	Signal wird am Mikrocontroller empfangen</a:t>
            </a:r>
          </a:p>
          <a:p>
            <a:r>
              <a:rPr lang="de-DE" dirty="0"/>
              <a:t>	Signale via CAN aktiviert?</a:t>
            </a:r>
          </a:p>
          <a:p>
            <a:r>
              <a:rPr lang="de-DE" dirty="0"/>
              <a:t>	-&gt; Can wird später betrachtet</a:t>
            </a:r>
          </a:p>
          <a:p>
            <a:r>
              <a:rPr lang="de-DE" dirty="0"/>
              <a:t>	-&gt; Signale mit Transistor erzeugen -&gt; zieht VCU Leitung auf 12V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11216F-143B-80F5-02C9-2A7FEC4F6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3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Aktuelles System: Worauf bau meine Arbeit auf</a:t>
            </a:r>
            <a:br>
              <a:rPr lang="de-DE" dirty="0"/>
            </a:br>
            <a:r>
              <a:rPr lang="de-DE" dirty="0"/>
              <a:t>Anforderungen: Was muss meine Arbeit leisten und wie wird sie ins bestehende System eingefügt</a:t>
            </a:r>
            <a:br>
              <a:rPr lang="de-DE" dirty="0"/>
            </a:br>
            <a:r>
              <a:rPr lang="de-DE" dirty="0"/>
              <a:t>Konzeptentscheidungen: verschiedene Konzepte + Entscheidungen</a:t>
            </a:r>
          </a:p>
          <a:p>
            <a:r>
              <a:rPr lang="de-DE" dirty="0"/>
              <a:t>Umsetzung: Wie erfüllt das System seine Anforderungen</a:t>
            </a:r>
          </a:p>
          <a:p>
            <a:r>
              <a:rPr lang="de-DE" dirty="0"/>
              <a:t>Test- / Inbetriebnahme: Erste Inbetriebnahme des Systems und Funktionstests</a:t>
            </a:r>
            <a:br>
              <a:rPr lang="de-DE" dirty="0"/>
            </a:br>
            <a:r>
              <a:rPr lang="de-DE" dirty="0"/>
              <a:t>Fazit / Ausblick: Weiterentwicklungsmöglichkeiten / </a:t>
            </a:r>
            <a:r>
              <a:rPr lang="de-DE" dirty="0" err="1"/>
              <a:t>ideen</a:t>
            </a:r>
            <a:r>
              <a:rPr lang="de-DE" dirty="0"/>
              <a:t> für die Zukunft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439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027DF-DECD-FF5A-238D-300483BC8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31194F4-D401-2A69-E911-D755C37CD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BC82056-AF7B-009E-5C21-932A229F4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Layout:</a:t>
            </a:r>
          </a:p>
          <a:p>
            <a:r>
              <a:rPr lang="de-DE" dirty="0"/>
              <a:t>	2 CASN-Busse</a:t>
            </a:r>
          </a:p>
          <a:p>
            <a:r>
              <a:rPr lang="de-DE" dirty="0"/>
              <a:t>	Differenzielles Signal</a:t>
            </a:r>
          </a:p>
          <a:p>
            <a:r>
              <a:rPr lang="de-DE" dirty="0"/>
              <a:t>	</a:t>
            </a:r>
            <a:r>
              <a:rPr lang="de-DE" dirty="0" err="1"/>
              <a:t>Impedanzkontrolle</a:t>
            </a:r>
            <a:r>
              <a:rPr lang="de-DE" dirty="0"/>
              <a:t> wichtig: Kurze Leitungen, Paarallele Leitungen, Gleichlange </a:t>
            </a:r>
            <a:r>
              <a:rPr lang="de-DE" dirty="0" err="1"/>
              <a:t>leitungen</a:t>
            </a:r>
            <a:endParaRPr lang="de-DE" dirty="0"/>
          </a:p>
          <a:p>
            <a:r>
              <a:rPr lang="de-DE" dirty="0"/>
              <a:t>	Keine Störungen: keine Kreuzenden Leitungen</a:t>
            </a:r>
          </a:p>
          <a:p>
            <a:r>
              <a:rPr lang="de-DE" dirty="0"/>
              <a:t>	120 Ohm Wiederstände an Enden des Busses</a:t>
            </a:r>
          </a:p>
          <a:p>
            <a:r>
              <a:rPr lang="de-DE" dirty="0"/>
              <a:t>	Abblockkondensatoren nah an Bauteilen</a:t>
            </a:r>
          </a:p>
          <a:p>
            <a:endParaRPr lang="de-DE" dirty="0"/>
          </a:p>
          <a:p>
            <a:r>
              <a:rPr lang="de-DE" dirty="0"/>
              <a:t>CAN-Kommunikation benötigt </a:t>
            </a:r>
            <a:r>
              <a:rPr lang="de-DE" dirty="0" err="1"/>
              <a:t>CAN_Controller</a:t>
            </a:r>
            <a:r>
              <a:rPr lang="de-DE" dirty="0"/>
              <a:t> und </a:t>
            </a:r>
            <a:r>
              <a:rPr lang="de-DE" dirty="0" err="1"/>
              <a:t>Transciever</a:t>
            </a:r>
            <a:r>
              <a:rPr lang="de-DE" dirty="0"/>
              <a:t>: </a:t>
            </a:r>
            <a:r>
              <a:rPr lang="de-DE" dirty="0" err="1"/>
              <a:t>Transciever</a:t>
            </a:r>
            <a:r>
              <a:rPr lang="de-DE" dirty="0"/>
              <a:t> übernimmt nur </a:t>
            </a:r>
            <a:r>
              <a:rPr lang="de-DE" dirty="0" err="1"/>
              <a:t>erzeugung</a:t>
            </a:r>
            <a:r>
              <a:rPr lang="de-DE" dirty="0"/>
              <a:t> der tatsächlichen Pegel auf dem Bus</a:t>
            </a:r>
            <a:br>
              <a:rPr lang="de-DE" dirty="0"/>
            </a:br>
            <a:r>
              <a:rPr lang="de-DE" dirty="0"/>
              <a:t>Controller alles andere</a:t>
            </a:r>
          </a:p>
          <a:p>
            <a:endParaRPr lang="de-DE" dirty="0"/>
          </a:p>
          <a:p>
            <a:r>
              <a:rPr lang="de-DE" dirty="0"/>
              <a:t>CAN2 Controller extern über SPI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r>
              <a:rPr lang="de-DE" dirty="0"/>
              <a:t>	_&gt; Fehlerauswertung, Erzeugung der Nachrichten, Auswerten der Frames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42EF0D-193D-09F4-C939-FF5EBE15A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236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19767-946A-BCD7-6D84-4DA144DD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5A648D1-D4E7-17D9-A1A6-E7DA8FA4C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E41D90-D808-7BB1-FF5D-3C2DDC5D6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Messages und Signale in DBC-Files realisiert</a:t>
            </a:r>
          </a:p>
          <a:p>
            <a:r>
              <a:rPr lang="de-DE" dirty="0"/>
              <a:t>	-&gt; Wird nicht als DBC-Files eingebunden, da nur wenige Messages/Signale</a:t>
            </a:r>
          </a:p>
          <a:p>
            <a:r>
              <a:rPr lang="de-DE" dirty="0"/>
              <a:t>	-&gt; Stattdessen in Setup als </a:t>
            </a:r>
            <a:r>
              <a:rPr lang="de-DE" dirty="0" err="1"/>
              <a:t>Struct</a:t>
            </a:r>
            <a:r>
              <a:rPr lang="de-DE" dirty="0"/>
              <a:t> definiert</a:t>
            </a:r>
          </a:p>
          <a:p>
            <a:r>
              <a:rPr lang="de-DE" dirty="0"/>
              <a:t>	-&gt; Signale ändern sich nicht</a:t>
            </a:r>
          </a:p>
          <a:p>
            <a:endParaRPr lang="de-DE" dirty="0"/>
          </a:p>
          <a:p>
            <a:r>
              <a:rPr lang="de-DE" dirty="0"/>
              <a:t>	Erleichtert Auswertung und Bauen von Nachrichten ungemein</a:t>
            </a:r>
          </a:p>
          <a:p>
            <a:r>
              <a:rPr lang="de-DE" dirty="0"/>
              <a:t>	-&gt; Message wird über ID ermittelt, Zerlegen in Signale durch </a:t>
            </a:r>
            <a:r>
              <a:rPr lang="de-DE" dirty="0" err="1"/>
              <a:t>length</a:t>
            </a:r>
            <a:r>
              <a:rPr lang="de-DE" dirty="0"/>
              <a:t> und </a:t>
            </a:r>
            <a:r>
              <a:rPr lang="de-DE" dirty="0" err="1"/>
              <a:t>Startbis</a:t>
            </a:r>
            <a:br>
              <a:rPr lang="de-DE" dirty="0"/>
            </a:br>
            <a:r>
              <a:rPr lang="de-DE" dirty="0"/>
              <a:t>	-&gt; Auswertung Signale über Offset und </a:t>
            </a:r>
            <a:r>
              <a:rPr lang="de-DE" dirty="0" err="1"/>
              <a:t>Factor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62651E-216C-E17D-E79B-48D3B22E6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841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1EECE-7452-4B70-6B58-607770F7B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F75B9FB-B894-4E87-FAB7-60FBFB9B2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8ED8D9-A2EC-8424-1C2E-140A9CB1E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Interrupt wenn CAN-nachricht kommt</a:t>
            </a:r>
            <a:br>
              <a:rPr lang="de-DE" dirty="0"/>
            </a:br>
            <a:r>
              <a:rPr lang="de-DE" dirty="0"/>
              <a:t>Can-Controller kann bereits filtern</a:t>
            </a:r>
          </a:p>
          <a:p>
            <a:endParaRPr lang="de-DE" dirty="0"/>
          </a:p>
          <a:p>
            <a:r>
              <a:rPr lang="de-DE" dirty="0"/>
              <a:t>Loop arbeitet Flags ab</a:t>
            </a:r>
          </a:p>
          <a:p>
            <a:r>
              <a:rPr lang="de-DE" dirty="0"/>
              <a:t>Nachrichten </a:t>
            </a:r>
            <a:r>
              <a:rPr lang="de-DE" dirty="0" err="1"/>
              <a:t>abarbeitung</a:t>
            </a:r>
            <a:r>
              <a:rPr lang="de-DE" dirty="0"/>
              <a:t> </a:t>
            </a:r>
            <a:r>
              <a:rPr lang="de-DE" dirty="0" err="1"/>
              <a:t>priorisierbar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empfangener wert wird in  globale Variable geschrieben</a:t>
            </a:r>
          </a:p>
          <a:p>
            <a:r>
              <a:rPr lang="de-DE" dirty="0"/>
              <a:t>	-&gt; Nicht direkt weiterverarbeitet, sondern in Loop </a:t>
            </a:r>
            <a:r>
              <a:rPr lang="de-DE" dirty="0" err="1"/>
              <a:t>zykliswch</a:t>
            </a:r>
            <a:r>
              <a:rPr lang="de-DE" dirty="0"/>
              <a:t> abgefragt von bestimmten Funktionen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Überleitung: Wer die CAN-Daten braucht sind die Livedaten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F56E75-72A5-53A4-CD81-8426CED8C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24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 fungiert als Accesspoint</a:t>
            </a:r>
          </a:p>
          <a:p>
            <a:r>
              <a:rPr lang="de-DE" dirty="0"/>
              <a:t>	-&gt; Erzeugt eigenes </a:t>
            </a:r>
            <a:r>
              <a:rPr lang="de-DE" dirty="0" err="1"/>
              <a:t>Wlan</a:t>
            </a:r>
            <a:r>
              <a:rPr lang="de-DE" dirty="0"/>
              <a:t>-Netzwerk</a:t>
            </a:r>
          </a:p>
          <a:p>
            <a:r>
              <a:rPr lang="de-DE" dirty="0"/>
              <a:t>	-&gt; Mit Handy, Tablet, Laptop verbindbar</a:t>
            </a:r>
          </a:p>
          <a:p>
            <a:endParaRPr lang="de-DE" dirty="0"/>
          </a:p>
          <a:p>
            <a:r>
              <a:rPr lang="de-DE" dirty="0"/>
              <a:t>Zugriffsgeschützt</a:t>
            </a:r>
          </a:p>
          <a:p>
            <a:r>
              <a:rPr lang="de-DE" dirty="0"/>
              <a:t>	-&gt; Initial identisches Passwort für alle</a:t>
            </a:r>
          </a:p>
          <a:p>
            <a:r>
              <a:rPr lang="de-DE" dirty="0"/>
              <a:t>	-&gt; Vom Kunden veränderbar</a:t>
            </a:r>
          </a:p>
          <a:p>
            <a:r>
              <a:rPr lang="de-DE" dirty="0"/>
              <a:t>	-&gt; </a:t>
            </a:r>
            <a:r>
              <a:rPr lang="de-DE" dirty="0" err="1"/>
              <a:t>Standartverbindugn</a:t>
            </a:r>
            <a:r>
              <a:rPr lang="de-DE" dirty="0"/>
              <a:t> wie normales </a:t>
            </a:r>
            <a:r>
              <a:rPr lang="de-DE" dirty="0" err="1"/>
              <a:t>Wlan</a:t>
            </a:r>
            <a:endParaRPr lang="de-DE" dirty="0"/>
          </a:p>
          <a:p>
            <a:endParaRPr lang="de-DE" dirty="0"/>
          </a:p>
          <a:p>
            <a:r>
              <a:rPr lang="de-DE" dirty="0"/>
              <a:t>Daueraktiv</a:t>
            </a:r>
          </a:p>
          <a:p>
            <a:r>
              <a:rPr lang="de-DE" dirty="0"/>
              <a:t>	-&gt; </a:t>
            </a:r>
            <a:r>
              <a:rPr lang="de-DE" dirty="0" err="1"/>
              <a:t>Deaktiviewrung</a:t>
            </a:r>
            <a:r>
              <a:rPr lang="de-DE" dirty="0"/>
              <a:t> sperrt Webseiten</a:t>
            </a:r>
          </a:p>
          <a:p>
            <a:r>
              <a:rPr lang="de-DE" dirty="0"/>
              <a:t>	-&gt; Bleibt aktiv für Herstellermenü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440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C6650-B3F9-6C9D-2A91-689639FB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53934C-04B3-B1D8-CAC0-7A425E6F5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5289BE7-A1C4-3B38-C6D7-558151DC9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 fungiert als Accesspoint</a:t>
            </a:r>
          </a:p>
          <a:p>
            <a:r>
              <a:rPr lang="de-DE" dirty="0"/>
              <a:t>	-&gt; Erzeugt eigenes </a:t>
            </a:r>
            <a:r>
              <a:rPr lang="de-DE" dirty="0" err="1"/>
              <a:t>Wlan</a:t>
            </a:r>
            <a:r>
              <a:rPr lang="de-DE" dirty="0"/>
              <a:t>-Netzwerk</a:t>
            </a:r>
          </a:p>
          <a:p>
            <a:r>
              <a:rPr lang="de-DE" dirty="0"/>
              <a:t>	-&gt; Mit Handy, Tablet, Laptop verbindbar</a:t>
            </a:r>
          </a:p>
          <a:p>
            <a:endParaRPr lang="de-DE" dirty="0"/>
          </a:p>
          <a:p>
            <a:r>
              <a:rPr lang="de-DE" dirty="0"/>
              <a:t>Zugriffsgeschützt</a:t>
            </a:r>
          </a:p>
          <a:p>
            <a:r>
              <a:rPr lang="de-DE" dirty="0"/>
              <a:t>	-&gt; Initial identisches Passwort für alle</a:t>
            </a:r>
          </a:p>
          <a:p>
            <a:r>
              <a:rPr lang="de-DE" dirty="0"/>
              <a:t>	-&gt; Vom Kunden veränderbar</a:t>
            </a:r>
          </a:p>
          <a:p>
            <a:r>
              <a:rPr lang="de-DE" dirty="0"/>
              <a:t>	-&gt; </a:t>
            </a:r>
            <a:r>
              <a:rPr lang="de-DE" dirty="0" err="1"/>
              <a:t>Standartverbindugn</a:t>
            </a:r>
            <a:r>
              <a:rPr lang="de-DE" dirty="0"/>
              <a:t> wie normales </a:t>
            </a:r>
            <a:r>
              <a:rPr lang="de-DE" dirty="0" err="1"/>
              <a:t>Wlan</a:t>
            </a:r>
            <a:endParaRPr lang="de-DE" dirty="0"/>
          </a:p>
          <a:p>
            <a:endParaRPr lang="de-DE" dirty="0"/>
          </a:p>
          <a:p>
            <a:r>
              <a:rPr lang="de-DE" dirty="0"/>
              <a:t>Daueraktiv</a:t>
            </a:r>
          </a:p>
          <a:p>
            <a:r>
              <a:rPr lang="de-DE" dirty="0"/>
              <a:t>	-&gt; </a:t>
            </a:r>
            <a:r>
              <a:rPr lang="de-DE" dirty="0" err="1"/>
              <a:t>Deaktiviewrung</a:t>
            </a:r>
            <a:r>
              <a:rPr lang="de-DE" dirty="0"/>
              <a:t> sperrt Webseiten</a:t>
            </a:r>
          </a:p>
          <a:p>
            <a:r>
              <a:rPr lang="de-DE" dirty="0"/>
              <a:t>	-&gt; Bleibt aktiv für Herstellermenü</a:t>
            </a:r>
          </a:p>
          <a:p>
            <a:r>
              <a:rPr lang="de-DE" dirty="0"/>
              <a:t>	-&gt; Keine Webserver </a:t>
            </a:r>
            <a:r>
              <a:rPr lang="de-DE" dirty="0" err="1"/>
              <a:t>funktionalität</a:t>
            </a:r>
            <a:r>
              <a:rPr lang="de-DE" dirty="0"/>
              <a:t> verfügbar, da </a:t>
            </a:r>
            <a:r>
              <a:rPr lang="de-DE" dirty="0" err="1"/>
              <a:t>seiten</a:t>
            </a:r>
            <a:r>
              <a:rPr lang="de-DE" dirty="0"/>
              <a:t> </a:t>
            </a:r>
            <a:r>
              <a:rPr lang="de-DE" dirty="0" err="1"/>
              <a:t>niocht</a:t>
            </a:r>
            <a:r>
              <a:rPr lang="de-DE" dirty="0"/>
              <a:t> </a:t>
            </a:r>
            <a:r>
              <a:rPr lang="de-DE" dirty="0" err="1"/>
              <a:t>exiastieren</a:t>
            </a:r>
            <a:r>
              <a:rPr lang="de-DE" dirty="0"/>
              <a:t>, außer </a:t>
            </a:r>
            <a:r>
              <a:rPr lang="de-DE" dirty="0" err="1"/>
              <a:t>herstellermenü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71C1CC-F580-68B1-771A-354D46504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575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Browser:</a:t>
            </a:r>
          </a:p>
          <a:p>
            <a:endParaRPr lang="de-DE" dirty="0"/>
          </a:p>
          <a:p>
            <a:r>
              <a:rPr lang="de-DE" dirty="0"/>
              <a:t>	192.168.4.1</a:t>
            </a:r>
          </a:p>
          <a:p>
            <a:endParaRPr lang="de-DE" dirty="0"/>
          </a:p>
          <a:p>
            <a:r>
              <a:rPr lang="de-DE" dirty="0"/>
              <a:t>Webseiten als HTML Realisiert</a:t>
            </a:r>
          </a:p>
          <a:p>
            <a:endParaRPr lang="de-DE" dirty="0"/>
          </a:p>
          <a:p>
            <a:r>
              <a:rPr lang="de-DE" dirty="0"/>
              <a:t>Livedaten</a:t>
            </a:r>
          </a:p>
          <a:p>
            <a:r>
              <a:rPr lang="de-DE" dirty="0"/>
              <a:t>	-&gt; Über </a:t>
            </a:r>
            <a:r>
              <a:rPr lang="de-DE" dirty="0" err="1"/>
              <a:t>Javascript</a:t>
            </a:r>
            <a:r>
              <a:rPr lang="de-DE" dirty="0"/>
              <a:t> automatisch aktualisiert</a:t>
            </a:r>
          </a:p>
          <a:p>
            <a:r>
              <a:rPr lang="de-DE" dirty="0"/>
              <a:t>	-&gt; CAN-Daten werden in Globale variable geschrieben</a:t>
            </a:r>
          </a:p>
          <a:p>
            <a:r>
              <a:rPr lang="de-DE" dirty="0"/>
              <a:t>	-&gt; Webserver ließt nur Variable</a:t>
            </a:r>
          </a:p>
          <a:p>
            <a:r>
              <a:rPr lang="de-DE" dirty="0"/>
              <a:t>	-&gt; Muss nicht CAN </a:t>
            </a:r>
            <a:r>
              <a:rPr lang="de-DE" dirty="0" err="1"/>
              <a:t>handlen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77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70D41-9685-17A0-E9A4-6D65E9C79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D4DFD1-F9FF-296E-4D7E-2878EEA41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253000-3965-D474-FF46-CB623AB5B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Livedaten</a:t>
            </a:r>
          </a:p>
          <a:p>
            <a:r>
              <a:rPr lang="de-DE" dirty="0"/>
              <a:t>	-&gt; Über </a:t>
            </a:r>
            <a:r>
              <a:rPr lang="de-DE" dirty="0" err="1"/>
              <a:t>Javascript</a:t>
            </a:r>
            <a:r>
              <a:rPr lang="de-DE" dirty="0"/>
              <a:t> automatisch aktualisiert</a:t>
            </a:r>
          </a:p>
          <a:p>
            <a:r>
              <a:rPr lang="de-DE" dirty="0"/>
              <a:t>	-&gt; CAN-Daten werden in Globale variable geschrieben</a:t>
            </a:r>
          </a:p>
          <a:p>
            <a:r>
              <a:rPr lang="de-DE" dirty="0"/>
              <a:t>	-&gt; Webserver ließt nur Variable</a:t>
            </a:r>
          </a:p>
          <a:p>
            <a:r>
              <a:rPr lang="de-DE" dirty="0"/>
              <a:t>	-&gt; Muss nicht CAN </a:t>
            </a:r>
            <a:r>
              <a:rPr lang="de-DE" dirty="0" err="1"/>
              <a:t>handlen</a:t>
            </a:r>
            <a:endParaRPr lang="de-DE" dirty="0"/>
          </a:p>
          <a:p>
            <a:endParaRPr lang="de-DE" dirty="0"/>
          </a:p>
          <a:p>
            <a:r>
              <a:rPr lang="de-DE" dirty="0"/>
              <a:t>Nicht endgültig, nicht vollständig</a:t>
            </a:r>
          </a:p>
          <a:p>
            <a:r>
              <a:rPr lang="de-DE" dirty="0"/>
              <a:t>Mehr </a:t>
            </a:r>
            <a:r>
              <a:rPr lang="de-DE" dirty="0" err="1"/>
              <a:t>proof</a:t>
            </a:r>
            <a:r>
              <a:rPr lang="de-DE" dirty="0"/>
              <a:t> of </a:t>
            </a:r>
            <a:r>
              <a:rPr lang="de-DE" dirty="0" err="1"/>
              <a:t>koncept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Mehr daten sollen angezeigt werden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72C1C2-E929-C939-E82A-AA01506DB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749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09F68-A63B-22AF-8152-84A0AD00E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C4B380D-69DF-B8CF-8177-EEE3F4FE6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6F2874-BFE2-9CB7-3757-A67522957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Kundenmenü</a:t>
            </a:r>
          </a:p>
          <a:p>
            <a:endParaRPr lang="de-DE" dirty="0"/>
          </a:p>
          <a:p>
            <a:r>
              <a:rPr lang="de-DE" dirty="0"/>
              <a:t>	-&gt; Ändern von Anmeldedaten</a:t>
            </a:r>
          </a:p>
          <a:p>
            <a:r>
              <a:rPr lang="de-DE" dirty="0"/>
              <a:t>	-&gt; Ändern von Display Timeout</a:t>
            </a:r>
          </a:p>
          <a:p>
            <a:r>
              <a:rPr lang="de-DE" dirty="0"/>
              <a:t>	-&gt; Lernmodus Funkmodul</a:t>
            </a:r>
          </a:p>
          <a:p>
            <a:r>
              <a:rPr lang="de-DE" dirty="0"/>
              <a:t>	-&gt; Download Logdaten</a:t>
            </a:r>
          </a:p>
          <a:p>
            <a:endParaRPr lang="de-DE" dirty="0"/>
          </a:p>
          <a:p>
            <a:r>
              <a:rPr lang="de-DE" dirty="0"/>
              <a:t>Einstellungen werden erst gespeichert, wenn Button gedrückt wird</a:t>
            </a:r>
          </a:p>
          <a:p>
            <a:r>
              <a:rPr lang="de-DE" dirty="0"/>
              <a:t>	-&gt; Überprüfung </a:t>
            </a:r>
            <a:r>
              <a:rPr lang="de-DE" dirty="0" err="1"/>
              <a:t>Wlan</a:t>
            </a:r>
            <a:r>
              <a:rPr lang="de-DE" dirty="0"/>
              <a:t>-Passwort</a:t>
            </a:r>
          </a:p>
          <a:p>
            <a:r>
              <a:rPr lang="de-DE" dirty="0"/>
              <a:t>	-&gt; </a:t>
            </a:r>
            <a:r>
              <a:rPr lang="de-DE" dirty="0" err="1"/>
              <a:t>Änderunge</a:t>
            </a:r>
            <a:r>
              <a:rPr lang="de-DE" dirty="0"/>
              <a:t> </a:t>
            </a:r>
            <a:r>
              <a:rPr lang="de-DE" dirty="0" err="1"/>
              <a:t>nwerden</a:t>
            </a:r>
            <a:r>
              <a:rPr lang="de-DE" dirty="0"/>
              <a:t> persistent gespeichert</a:t>
            </a:r>
          </a:p>
          <a:p>
            <a:endParaRPr lang="de-DE" dirty="0"/>
          </a:p>
          <a:p>
            <a:r>
              <a:rPr lang="de-DE" dirty="0"/>
              <a:t>Nutzer </a:t>
            </a:r>
            <a:r>
              <a:rPr lang="de-DE" dirty="0" err="1"/>
              <a:t>antwort</a:t>
            </a:r>
            <a:r>
              <a:rPr lang="de-DE" dirty="0"/>
              <a:t> auf Aktivierung des Lernmodus</a:t>
            </a:r>
          </a:p>
          <a:p>
            <a:r>
              <a:rPr lang="de-DE" dirty="0"/>
              <a:t>	-&gt; Realisiert über Java-Skript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35747A-132D-C9D1-1316-7C8484175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95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74964-1FAB-70E6-18F3-2BED4520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61D84A4-D25B-494E-7328-9740F45CB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9BAE8D-68DB-DC73-502A-8C4BC6413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Herstellermenü</a:t>
            </a:r>
          </a:p>
          <a:p>
            <a:r>
              <a:rPr lang="de-DE" dirty="0"/>
              <a:t>	Immer aktiv</a:t>
            </a:r>
          </a:p>
          <a:p>
            <a:r>
              <a:rPr lang="de-DE" dirty="0"/>
              <a:t>	Nur über RFID Freischaltbar</a:t>
            </a:r>
          </a:p>
          <a:p>
            <a:r>
              <a:rPr lang="de-DE" dirty="0"/>
              <a:t>	Seite existiert nicht, bis RFID </a:t>
            </a:r>
            <a:r>
              <a:rPr lang="de-DE" dirty="0" err="1"/>
              <a:t>freischaltung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Ziel: Modularität</a:t>
            </a:r>
          </a:p>
          <a:p>
            <a:r>
              <a:rPr lang="de-DE" dirty="0"/>
              <a:t>	-&gt; Funktionsumfang veränderbar ohne neue Software</a:t>
            </a:r>
          </a:p>
          <a:p>
            <a:r>
              <a:rPr lang="de-DE" dirty="0"/>
              <a:t>	-&gt; Identischer Softwarestand auf allen Kart, unabhängig </a:t>
            </a:r>
            <a:r>
              <a:rPr lang="de-DE" dirty="0" err="1"/>
              <a:t>bvon</a:t>
            </a:r>
            <a:r>
              <a:rPr lang="de-DE" dirty="0"/>
              <a:t> Funktionen</a:t>
            </a:r>
          </a:p>
          <a:p>
            <a:endParaRPr lang="de-DE" dirty="0"/>
          </a:p>
          <a:p>
            <a:r>
              <a:rPr lang="de-DE" dirty="0"/>
              <a:t>Realisiert über AJAX</a:t>
            </a:r>
          </a:p>
          <a:p>
            <a:r>
              <a:rPr lang="de-DE" dirty="0"/>
              <a:t>	-&gt; </a:t>
            </a:r>
            <a:r>
              <a:rPr lang="de-DE" b="1" dirty="0" err="1"/>
              <a:t>Asynchronous</a:t>
            </a:r>
            <a:r>
              <a:rPr lang="de-DE" b="1" dirty="0"/>
              <a:t> JavaScript And XML</a:t>
            </a:r>
          </a:p>
          <a:p>
            <a:r>
              <a:rPr lang="de-DE" b="1" dirty="0"/>
              <a:t>	^-&gt; Änderungen werden erkannt und automatisch gespeichert</a:t>
            </a:r>
          </a:p>
          <a:p>
            <a:r>
              <a:rPr lang="de-DE" b="1" dirty="0"/>
              <a:t>	-&gt; Seite muss nicht neu geladen werden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ADF505-6888-8AB8-078E-7F55F1609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917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Strapping</a:t>
            </a:r>
            <a:r>
              <a:rPr lang="de-DE" dirty="0"/>
              <a:t> Pins bestimmen </a:t>
            </a:r>
            <a:r>
              <a:rPr lang="de-DE" dirty="0" err="1"/>
              <a:t>Bootmode</a:t>
            </a:r>
            <a:endParaRPr lang="de-DE" dirty="0"/>
          </a:p>
          <a:p>
            <a:r>
              <a:rPr lang="de-DE" dirty="0"/>
              <a:t>	IO 0/2 auf 00</a:t>
            </a:r>
          </a:p>
          <a:p>
            <a:r>
              <a:rPr lang="de-DE" dirty="0"/>
              <a:t>	-&gt; Boot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Uart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20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Einsatz in der deutschen Jugend Kart Slalom Meisterschaft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Warum Elektro: </a:t>
            </a:r>
            <a:br>
              <a:rPr lang="de-DE" dirty="0"/>
            </a:br>
            <a:r>
              <a:rPr lang="de-DE" dirty="0"/>
              <a:t>	Vorteile: </a:t>
            </a:r>
          </a:p>
          <a:p>
            <a:r>
              <a:rPr lang="de-DE" dirty="0"/>
              <a:t>		Ein Kart für alle Leistungsstufen – Einfach über Software anpassbar (3.3KW für </a:t>
            </a:r>
            <a:r>
              <a:rPr lang="de-DE" dirty="0" err="1"/>
              <a:t>KartSlalom</a:t>
            </a:r>
            <a:r>
              <a:rPr lang="de-DE" dirty="0"/>
              <a:t> Wettbewerbe)</a:t>
            </a:r>
          </a:p>
          <a:p>
            <a:r>
              <a:rPr lang="de-DE" dirty="0"/>
              <a:t>		Höhere Leistung bis 9KW möglich (270er Slalom)</a:t>
            </a:r>
            <a:br>
              <a:rPr lang="de-DE" dirty="0"/>
            </a:br>
            <a:r>
              <a:rPr lang="de-DE" dirty="0"/>
              <a:t>		Niedrigere Leistung für Einsteigerklassen (5 – 6 Jahre)</a:t>
            </a:r>
            <a:br>
              <a:rPr lang="de-DE" dirty="0"/>
            </a:br>
            <a:r>
              <a:rPr lang="de-DE" dirty="0"/>
              <a:t>		Verbrenner unterschiedliche Karts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Einfachere Anpassung des Fahrverhalten durch </a:t>
            </a:r>
            <a:r>
              <a:rPr lang="de-DE" dirty="0" err="1"/>
              <a:t>drehmoment</a:t>
            </a:r>
            <a:r>
              <a:rPr lang="de-DE" dirty="0"/>
              <a:t> oder </a:t>
            </a:r>
            <a:r>
              <a:rPr lang="de-DE" dirty="0" err="1"/>
              <a:t>drehzahl</a:t>
            </a:r>
            <a:r>
              <a:rPr lang="de-DE" dirty="0"/>
              <a:t> </a:t>
            </a:r>
            <a:r>
              <a:rPr lang="de-DE" dirty="0" err="1"/>
              <a:t>anpassung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Notabschaltung über Software und Button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Leise und Umweltfreundlich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Überleitung: Genau hier setzt meine Arbeit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9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EE894-6D22-C81F-C1B8-45A37912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4DE83D-75DE-8D72-C928-57A7EB287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BD74C56-6A67-C7D5-EF31-9CC62772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Ablauf:</a:t>
            </a:r>
          </a:p>
          <a:p>
            <a:r>
              <a:rPr lang="de-DE" dirty="0"/>
              <a:t>	</a:t>
            </a:r>
            <a:r>
              <a:rPr lang="de-DE" dirty="0" err="1"/>
              <a:t>Uart</a:t>
            </a:r>
            <a:r>
              <a:rPr lang="de-DE" dirty="0"/>
              <a:t> Boot </a:t>
            </a:r>
            <a:r>
              <a:rPr lang="de-DE" dirty="0" err="1"/>
              <a:t>Config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Rreset</a:t>
            </a:r>
            <a:endParaRPr lang="de-DE" dirty="0"/>
          </a:p>
          <a:p>
            <a:r>
              <a:rPr lang="de-DE" dirty="0"/>
              <a:t>	Data an U0RXD/TXD</a:t>
            </a:r>
          </a:p>
          <a:p>
            <a:r>
              <a:rPr lang="de-DE" dirty="0"/>
              <a:t>	Wenn Abgeschlossen</a:t>
            </a:r>
          </a:p>
          <a:p>
            <a:r>
              <a:rPr lang="de-DE" dirty="0"/>
              <a:t>	</a:t>
            </a:r>
            <a:r>
              <a:rPr lang="de-DE" dirty="0" err="1"/>
              <a:t>Uart</a:t>
            </a:r>
            <a:r>
              <a:rPr lang="de-DE" dirty="0"/>
              <a:t> Normal </a:t>
            </a:r>
            <a:r>
              <a:rPr lang="de-DE" dirty="0" err="1"/>
              <a:t>Config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777BB-BDAB-1B85-5159-F9A4A3133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03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CA268-13E6-AE10-28BA-72D7DFE6F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E5EF250-CA68-A6F2-29B2-8FD2CE67C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E843B0-7DFD-39C6-EC1C-2558BBFC9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Header</a:t>
            </a:r>
          </a:p>
          <a:p>
            <a:endParaRPr lang="de-DE" dirty="0"/>
          </a:p>
          <a:p>
            <a:r>
              <a:rPr lang="de-DE" dirty="0"/>
              <a:t>EN</a:t>
            </a:r>
          </a:p>
          <a:p>
            <a:r>
              <a:rPr lang="de-DE" dirty="0"/>
              <a:t>GPIO 0</a:t>
            </a:r>
            <a:br>
              <a:rPr lang="de-DE" dirty="0"/>
            </a:br>
            <a:r>
              <a:rPr lang="de-DE" dirty="0"/>
              <a:t>U0RXD</a:t>
            </a:r>
          </a:p>
          <a:p>
            <a:r>
              <a:rPr lang="de-DE" dirty="0"/>
              <a:t>U0TXD</a:t>
            </a:r>
          </a:p>
          <a:p>
            <a:r>
              <a:rPr lang="de-DE" dirty="0"/>
              <a:t>VCC</a:t>
            </a:r>
          </a:p>
          <a:p>
            <a:r>
              <a:rPr lang="de-DE" dirty="0"/>
              <a:t>GND</a:t>
            </a:r>
          </a:p>
          <a:p>
            <a:endParaRPr lang="de-DE" dirty="0"/>
          </a:p>
          <a:p>
            <a:r>
              <a:rPr lang="de-DE" dirty="0"/>
              <a:t>Flashen mit </a:t>
            </a:r>
            <a:r>
              <a:rPr lang="de-DE" dirty="0" err="1"/>
              <a:t>DevKit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USB</a:t>
            </a:r>
          </a:p>
          <a:p>
            <a:r>
              <a:rPr lang="de-DE" dirty="0"/>
              <a:t>	Flashen von PC</a:t>
            </a:r>
          </a:p>
          <a:p>
            <a:r>
              <a:rPr lang="de-DE" dirty="0"/>
              <a:t>	Zusätzlich serielle Debugging Schnittstelle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USB arbeitet auf 5V</a:t>
            </a:r>
          </a:p>
          <a:p>
            <a:r>
              <a:rPr lang="de-DE" dirty="0"/>
              <a:t>	</a:t>
            </a:r>
            <a:r>
              <a:rPr lang="de-DE" dirty="0" err="1"/>
              <a:t>Speißt</a:t>
            </a:r>
            <a:r>
              <a:rPr lang="de-DE" dirty="0"/>
              <a:t> in 5V Pfad ein</a:t>
            </a:r>
          </a:p>
          <a:p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	Benötigt Seriellen </a:t>
            </a:r>
            <a:r>
              <a:rPr lang="de-DE" dirty="0" err="1"/>
              <a:t>Wnadler</a:t>
            </a:r>
            <a:br>
              <a:rPr lang="de-DE" dirty="0"/>
            </a:br>
            <a:r>
              <a:rPr lang="de-DE" dirty="0"/>
              <a:t>	Serial USB – UART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Über Transistoren </a:t>
            </a:r>
            <a:r>
              <a:rPr lang="de-DE" dirty="0" err="1"/>
              <a:t>Autoreset</a:t>
            </a:r>
            <a:r>
              <a:rPr lang="de-DE" dirty="0"/>
              <a:t> Schaltung gebaut</a:t>
            </a:r>
          </a:p>
          <a:p>
            <a:r>
              <a:rPr lang="de-DE" dirty="0"/>
              <a:t>	RTS – Request To Send</a:t>
            </a:r>
          </a:p>
          <a:p>
            <a:r>
              <a:rPr lang="de-DE" dirty="0"/>
              <a:t>	CTS – Clear To Send</a:t>
            </a:r>
          </a:p>
          <a:p>
            <a:r>
              <a:rPr lang="de-DE" dirty="0"/>
              <a:t>	DTR – Data </a:t>
            </a:r>
            <a:r>
              <a:rPr lang="de-DE" dirty="0" err="1"/>
              <a:t>Termina</a:t>
            </a:r>
            <a:r>
              <a:rPr lang="de-DE" dirty="0"/>
              <a:t> </a:t>
            </a:r>
            <a:r>
              <a:rPr lang="de-DE" dirty="0" err="1"/>
              <a:t>lReady</a:t>
            </a:r>
            <a:endParaRPr lang="de-DE" dirty="0"/>
          </a:p>
          <a:p>
            <a:endParaRPr lang="de-DE" dirty="0"/>
          </a:p>
          <a:p>
            <a:r>
              <a:rPr lang="de-DE" dirty="0"/>
              <a:t>	Dioden nur als Schutzbeschalt8ung vorgesehen, keinen Funktionelle </a:t>
            </a:r>
            <a:r>
              <a:rPr lang="de-DE" dirty="0" err="1"/>
              <a:t>nZweck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FD2750-1696-ECD7-3DBF-93B975DD1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168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Inbetriebnahme</a:t>
            </a:r>
          </a:p>
          <a:p>
            <a:r>
              <a:rPr lang="de-DE" dirty="0"/>
              <a:t>	-&gt; Isolationsmessung erfolgreich</a:t>
            </a:r>
          </a:p>
          <a:p>
            <a:r>
              <a:rPr lang="de-DE" dirty="0"/>
              <a:t>	-&gt; Spannungsmessung erfolgreich</a:t>
            </a:r>
          </a:p>
          <a:p>
            <a:r>
              <a:rPr lang="de-DE" dirty="0"/>
              <a:t>	-&gt; Softwareaufspielen gescheitert</a:t>
            </a:r>
          </a:p>
          <a:p>
            <a:endParaRPr lang="de-DE" dirty="0"/>
          </a:p>
          <a:p>
            <a:r>
              <a:rPr lang="de-DE" dirty="0"/>
              <a:t>Schaltung nicht testbar</a:t>
            </a:r>
          </a:p>
          <a:p>
            <a:r>
              <a:rPr lang="de-DE" dirty="0"/>
              <a:t>	-&gt; Software nicht </a:t>
            </a:r>
            <a:r>
              <a:rPr lang="de-DE" dirty="0" err="1"/>
              <a:t>aufspielbar</a:t>
            </a:r>
            <a:endParaRPr lang="de-DE" dirty="0"/>
          </a:p>
          <a:p>
            <a:r>
              <a:rPr lang="de-DE" dirty="0"/>
              <a:t>	-&gt; Daher nichts zu Display</a:t>
            </a:r>
          </a:p>
          <a:p>
            <a:r>
              <a:rPr lang="de-DE" dirty="0"/>
              <a:t>		-&gt; Display sollte nach </a:t>
            </a:r>
            <a:r>
              <a:rPr lang="de-DE" dirty="0" err="1"/>
              <a:t>gesmatschaltung</a:t>
            </a:r>
            <a:r>
              <a:rPr lang="de-DE" dirty="0"/>
              <a:t> in Betrieb genommen werden</a:t>
            </a:r>
          </a:p>
          <a:p>
            <a:r>
              <a:rPr lang="de-DE" dirty="0"/>
              <a:t>		-&gt; Bereits vollständige fertige Library</a:t>
            </a:r>
          </a:p>
          <a:p>
            <a:endParaRPr lang="de-DE" dirty="0"/>
          </a:p>
          <a:p>
            <a:r>
              <a:rPr lang="de-DE" dirty="0"/>
              <a:t>Fehler:</a:t>
            </a:r>
          </a:p>
          <a:p>
            <a:r>
              <a:rPr lang="de-DE" dirty="0"/>
              <a:t>	U0RXD und U0TXD am EXP vertauscht</a:t>
            </a:r>
          </a:p>
          <a:p>
            <a:r>
              <a:rPr lang="de-DE" dirty="0"/>
              <a:t>	RXD -&gt; U0TXD</a:t>
            </a:r>
          </a:p>
          <a:p>
            <a:r>
              <a:rPr lang="de-DE" dirty="0"/>
              <a:t>	TXD -&gt; U0RXD</a:t>
            </a:r>
          </a:p>
          <a:p>
            <a:endParaRPr lang="de-DE" dirty="0"/>
          </a:p>
          <a:p>
            <a:r>
              <a:rPr lang="de-DE" dirty="0"/>
              <a:t>Zusätzlich:</a:t>
            </a:r>
          </a:p>
          <a:p>
            <a:r>
              <a:rPr lang="de-DE" dirty="0"/>
              <a:t>	D1403</a:t>
            </a:r>
            <a:br>
              <a:rPr lang="de-DE" dirty="0"/>
            </a:br>
            <a:r>
              <a:rPr lang="de-DE" dirty="0"/>
              <a:t>	D1404</a:t>
            </a:r>
          </a:p>
          <a:p>
            <a:r>
              <a:rPr lang="de-DE" dirty="0"/>
              <a:t>	</a:t>
            </a:r>
            <a:r>
              <a:rPr lang="de-DE" dirty="0" err="1"/>
              <a:t>verpolt</a:t>
            </a:r>
            <a:endParaRPr lang="de-DE" dirty="0"/>
          </a:p>
          <a:p>
            <a:endParaRPr lang="de-DE" dirty="0"/>
          </a:p>
          <a:p>
            <a:r>
              <a:rPr lang="de-DE" dirty="0"/>
              <a:t>Zusätzlich</a:t>
            </a:r>
          </a:p>
          <a:p>
            <a:r>
              <a:rPr lang="de-DE" dirty="0"/>
              <a:t>	</a:t>
            </a:r>
            <a:r>
              <a:rPr lang="de-DE" dirty="0" err="1"/>
              <a:t>Flasdche</a:t>
            </a:r>
            <a:r>
              <a:rPr lang="de-DE" dirty="0"/>
              <a:t> Pins am ESP</a:t>
            </a:r>
          </a:p>
          <a:p>
            <a:r>
              <a:rPr lang="de-DE" dirty="0"/>
              <a:t>	Pins grundsätzlich frei belegbar</a:t>
            </a:r>
          </a:p>
          <a:p>
            <a:r>
              <a:rPr lang="de-DE" dirty="0"/>
              <a:t>	Für Serielle Schnittstelle auch in </a:t>
            </a:r>
            <a:r>
              <a:rPr lang="de-DE" dirty="0" err="1"/>
              <a:t>ordnung</a:t>
            </a:r>
            <a:r>
              <a:rPr lang="de-DE" dirty="0"/>
              <a:t> (Test erfolgreich am </a:t>
            </a:r>
            <a:r>
              <a:rPr lang="de-DE" dirty="0" err="1"/>
              <a:t>DevKit</a:t>
            </a:r>
            <a:endParaRPr lang="de-DE" dirty="0"/>
          </a:p>
          <a:p>
            <a:r>
              <a:rPr lang="de-DE" dirty="0"/>
              <a:t>	Nicht aber für Bootmodus (Daher auch kein Flashen über </a:t>
            </a:r>
            <a:r>
              <a:rPr lang="de-DE" dirty="0" err="1"/>
              <a:t>programming</a:t>
            </a:r>
            <a:r>
              <a:rPr lang="de-DE" dirty="0"/>
              <a:t> Header)</a:t>
            </a:r>
          </a:p>
          <a:p>
            <a:endParaRPr lang="de-DE" dirty="0"/>
          </a:p>
          <a:p>
            <a:r>
              <a:rPr lang="de-DE" dirty="0"/>
              <a:t>Zusätzlich</a:t>
            </a:r>
          </a:p>
          <a:p>
            <a:r>
              <a:rPr lang="de-DE" dirty="0"/>
              <a:t>	Falsches </a:t>
            </a:r>
            <a:r>
              <a:rPr lang="de-DE" dirty="0" err="1"/>
              <a:t>Diodenbauteil</a:t>
            </a:r>
            <a:r>
              <a:rPr lang="de-DE" dirty="0"/>
              <a:t> für </a:t>
            </a:r>
            <a:r>
              <a:rPr lang="de-DE" dirty="0" err="1"/>
              <a:t>Strapping</a:t>
            </a:r>
            <a:r>
              <a:rPr lang="de-DE" dirty="0"/>
              <a:t> Pins</a:t>
            </a:r>
          </a:p>
          <a:p>
            <a:r>
              <a:rPr lang="de-DE" dirty="0"/>
              <a:t>	Gesperrt, undefinierter Pegel</a:t>
            </a:r>
          </a:p>
          <a:p>
            <a:endParaRPr lang="de-DE" dirty="0"/>
          </a:p>
          <a:p>
            <a:r>
              <a:rPr lang="de-DE" dirty="0"/>
              <a:t>-&gt; Insgesamt </a:t>
            </a:r>
            <a:r>
              <a:rPr lang="de-DE" dirty="0" err="1"/>
              <a:t>zuviele</a:t>
            </a:r>
            <a:r>
              <a:rPr lang="de-DE" dirty="0"/>
              <a:t> Fehler für eine </a:t>
            </a:r>
            <a:r>
              <a:rPr lang="de-DE" dirty="0" err="1"/>
              <a:t>Pfuschklöasung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8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C2A0C-1977-0587-3925-0DD79000E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583175-0BD9-0A99-0B47-504FF5557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2FCA8C5-80A8-5808-F946-A8BEA78B2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Inbetriebnahme</a:t>
            </a:r>
          </a:p>
          <a:p>
            <a:r>
              <a:rPr lang="de-DE" dirty="0"/>
              <a:t>	-&gt; Isolationsmessung erfolgreich</a:t>
            </a:r>
          </a:p>
          <a:p>
            <a:r>
              <a:rPr lang="de-DE" dirty="0"/>
              <a:t>	-&gt; Spannungsmessung erfolgreich</a:t>
            </a:r>
          </a:p>
          <a:p>
            <a:r>
              <a:rPr lang="de-DE" dirty="0"/>
              <a:t>	-&gt; Softwareaufspielen gescheitert</a:t>
            </a:r>
          </a:p>
          <a:p>
            <a:endParaRPr lang="de-DE" dirty="0"/>
          </a:p>
          <a:p>
            <a:r>
              <a:rPr lang="de-DE" dirty="0"/>
              <a:t>Schaltung nicht testbar</a:t>
            </a:r>
          </a:p>
          <a:p>
            <a:r>
              <a:rPr lang="de-DE" dirty="0"/>
              <a:t>	-&gt; Software nicht </a:t>
            </a:r>
            <a:r>
              <a:rPr lang="de-DE" dirty="0" err="1"/>
              <a:t>aufspielbar</a:t>
            </a:r>
            <a:endParaRPr lang="de-DE" dirty="0"/>
          </a:p>
          <a:p>
            <a:r>
              <a:rPr lang="de-DE" dirty="0"/>
              <a:t>	-&gt; Daher nichts zu Display</a:t>
            </a:r>
          </a:p>
          <a:p>
            <a:r>
              <a:rPr lang="de-DE" dirty="0"/>
              <a:t>		-&gt; Display sollte nach </a:t>
            </a:r>
            <a:r>
              <a:rPr lang="de-DE" dirty="0" err="1"/>
              <a:t>gesmatschaltung</a:t>
            </a:r>
            <a:r>
              <a:rPr lang="de-DE" dirty="0"/>
              <a:t> in Betrieb genommen werden</a:t>
            </a:r>
          </a:p>
          <a:p>
            <a:r>
              <a:rPr lang="de-DE" dirty="0"/>
              <a:t>		-&gt; Bereits vollständige fertige Library</a:t>
            </a:r>
          </a:p>
          <a:p>
            <a:endParaRPr lang="de-DE" dirty="0"/>
          </a:p>
          <a:p>
            <a:r>
              <a:rPr lang="de-DE" dirty="0"/>
              <a:t>Fehler:</a:t>
            </a:r>
          </a:p>
          <a:p>
            <a:r>
              <a:rPr lang="de-DE" dirty="0"/>
              <a:t>	U0RXD und U0TXD am EXP vertauscht</a:t>
            </a:r>
          </a:p>
          <a:p>
            <a:r>
              <a:rPr lang="de-DE" dirty="0"/>
              <a:t>	RXD -&gt; U0TXD</a:t>
            </a:r>
          </a:p>
          <a:p>
            <a:r>
              <a:rPr lang="de-DE" dirty="0"/>
              <a:t>	TXD -&gt; U0RXD</a:t>
            </a:r>
          </a:p>
          <a:p>
            <a:endParaRPr lang="de-DE" dirty="0"/>
          </a:p>
          <a:p>
            <a:r>
              <a:rPr lang="de-DE" dirty="0"/>
              <a:t>Zusätzlich:</a:t>
            </a:r>
          </a:p>
          <a:p>
            <a:r>
              <a:rPr lang="de-DE" dirty="0"/>
              <a:t>	D1403</a:t>
            </a:r>
            <a:br>
              <a:rPr lang="de-DE" dirty="0"/>
            </a:br>
            <a:r>
              <a:rPr lang="de-DE" dirty="0"/>
              <a:t>	D1404</a:t>
            </a:r>
          </a:p>
          <a:p>
            <a:r>
              <a:rPr lang="de-DE" dirty="0"/>
              <a:t>	</a:t>
            </a:r>
            <a:r>
              <a:rPr lang="de-DE" dirty="0" err="1"/>
              <a:t>verpolt</a:t>
            </a:r>
            <a:endParaRPr lang="de-DE" dirty="0"/>
          </a:p>
          <a:p>
            <a:endParaRPr lang="de-DE" dirty="0"/>
          </a:p>
          <a:p>
            <a:r>
              <a:rPr lang="de-DE" dirty="0"/>
              <a:t>Zusätzlich</a:t>
            </a:r>
          </a:p>
          <a:p>
            <a:r>
              <a:rPr lang="de-DE" dirty="0"/>
              <a:t>	</a:t>
            </a:r>
            <a:r>
              <a:rPr lang="de-DE" dirty="0" err="1"/>
              <a:t>Flasdche</a:t>
            </a:r>
            <a:r>
              <a:rPr lang="de-DE" dirty="0"/>
              <a:t> Pins am ESP</a:t>
            </a:r>
          </a:p>
          <a:p>
            <a:r>
              <a:rPr lang="de-DE" dirty="0"/>
              <a:t>	Pins grundsätzlich frei belegbar</a:t>
            </a:r>
          </a:p>
          <a:p>
            <a:r>
              <a:rPr lang="de-DE" dirty="0"/>
              <a:t>	Für Serielle Schnittstelle auch in </a:t>
            </a:r>
            <a:r>
              <a:rPr lang="de-DE" dirty="0" err="1"/>
              <a:t>ordnung</a:t>
            </a:r>
            <a:r>
              <a:rPr lang="de-DE" dirty="0"/>
              <a:t> (Test erfolgreich am </a:t>
            </a:r>
            <a:r>
              <a:rPr lang="de-DE" dirty="0" err="1"/>
              <a:t>DevKit</a:t>
            </a:r>
            <a:endParaRPr lang="de-DE" dirty="0"/>
          </a:p>
          <a:p>
            <a:r>
              <a:rPr lang="de-DE" dirty="0"/>
              <a:t>	Nicht aber für Bootmodus (Daher auch kein Flashen über </a:t>
            </a:r>
            <a:r>
              <a:rPr lang="de-DE" dirty="0" err="1"/>
              <a:t>programming</a:t>
            </a:r>
            <a:r>
              <a:rPr lang="de-DE" dirty="0"/>
              <a:t> Header)</a:t>
            </a:r>
          </a:p>
          <a:p>
            <a:endParaRPr lang="de-DE" dirty="0"/>
          </a:p>
          <a:p>
            <a:r>
              <a:rPr lang="de-DE" dirty="0"/>
              <a:t>Zusätzlich</a:t>
            </a:r>
          </a:p>
          <a:p>
            <a:r>
              <a:rPr lang="de-DE" dirty="0"/>
              <a:t>	Falsches </a:t>
            </a:r>
            <a:r>
              <a:rPr lang="de-DE" dirty="0" err="1"/>
              <a:t>Diodenbauteil</a:t>
            </a:r>
            <a:r>
              <a:rPr lang="de-DE" dirty="0"/>
              <a:t> für </a:t>
            </a:r>
            <a:r>
              <a:rPr lang="de-DE" dirty="0" err="1"/>
              <a:t>Strapping</a:t>
            </a:r>
            <a:r>
              <a:rPr lang="de-DE" dirty="0"/>
              <a:t> Pins</a:t>
            </a:r>
          </a:p>
          <a:p>
            <a:r>
              <a:rPr lang="de-DE" dirty="0"/>
              <a:t>	Gesperrt, undefinierter Pegel</a:t>
            </a:r>
          </a:p>
          <a:p>
            <a:endParaRPr lang="de-DE" dirty="0"/>
          </a:p>
          <a:p>
            <a:r>
              <a:rPr lang="de-DE" dirty="0"/>
              <a:t>-&gt; Insgesamt </a:t>
            </a:r>
            <a:r>
              <a:rPr lang="de-DE" dirty="0" err="1"/>
              <a:t>zuviele</a:t>
            </a:r>
            <a:r>
              <a:rPr lang="de-DE" dirty="0"/>
              <a:t> Fehler für eine </a:t>
            </a:r>
            <a:r>
              <a:rPr lang="de-DE" dirty="0" err="1"/>
              <a:t>Pfuschklöasung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50B938-95AA-C459-EA31-B2E6C4527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52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Neue Bestellung:</a:t>
            </a:r>
            <a:br>
              <a:rPr lang="de-DE" dirty="0"/>
            </a:br>
            <a:r>
              <a:rPr lang="de-DE" dirty="0"/>
              <a:t>	Aktuell in Vorbereitung</a:t>
            </a:r>
          </a:p>
          <a:p>
            <a:r>
              <a:rPr lang="de-DE" dirty="0"/>
              <a:t>	Anforderungen haben sich geändert</a:t>
            </a:r>
          </a:p>
          <a:p>
            <a:r>
              <a:rPr lang="de-DE" dirty="0"/>
              <a:t>	</a:t>
            </a:r>
            <a:r>
              <a:rPr lang="de-DE" dirty="0" err="1"/>
              <a:t>Batterieliefernat</a:t>
            </a:r>
            <a:r>
              <a:rPr lang="de-DE" dirty="0"/>
              <a:t> Pleite</a:t>
            </a:r>
          </a:p>
          <a:p>
            <a:r>
              <a:rPr lang="de-DE" dirty="0"/>
              <a:t>		-&gt; Neuer Akku besser</a:t>
            </a:r>
          </a:p>
          <a:p>
            <a:r>
              <a:rPr lang="de-DE" dirty="0"/>
              <a:t>		-&gt; 12V Ausgang</a:t>
            </a:r>
          </a:p>
          <a:p>
            <a:r>
              <a:rPr lang="de-DE" dirty="0"/>
              <a:t>		-&gt; SOC-Signal</a:t>
            </a:r>
          </a:p>
          <a:p>
            <a:r>
              <a:rPr lang="de-DE" dirty="0"/>
              <a:t>		-&gt; Weniger Arbeit für VCU</a:t>
            </a:r>
          </a:p>
          <a:p>
            <a:r>
              <a:rPr lang="de-DE" dirty="0"/>
              <a:t>	RFID-Reader nicht mehr lieferbar</a:t>
            </a:r>
          </a:p>
          <a:p>
            <a:r>
              <a:rPr lang="de-DE" dirty="0"/>
              <a:t>		-&gt; Umstieg</a:t>
            </a:r>
          </a:p>
          <a:p>
            <a:r>
              <a:rPr lang="de-DE" dirty="0"/>
              <a:t>		-&gt; Konzeptanalyse zeigt: Alternative </a:t>
            </a:r>
            <a:r>
              <a:rPr lang="de-DE" dirty="0" err="1"/>
              <a:t>vbesser</a:t>
            </a:r>
            <a:r>
              <a:rPr lang="de-DE" dirty="0"/>
              <a:t>, wegen Sicherheit ungeeignet</a:t>
            </a:r>
          </a:p>
          <a:p>
            <a:r>
              <a:rPr lang="de-DE" dirty="0"/>
              <a:t>		-&gt; Umstieg bei Chips, niedrigerer </a:t>
            </a:r>
            <a:r>
              <a:rPr lang="de-DE" dirty="0" err="1"/>
              <a:t>Standart</a:t>
            </a:r>
            <a:endParaRPr lang="de-DE" dirty="0"/>
          </a:p>
          <a:p>
            <a:r>
              <a:rPr lang="de-DE" dirty="0"/>
              <a:t>		-&gt; </a:t>
            </a:r>
            <a:r>
              <a:rPr lang="de-DE" dirty="0" err="1"/>
              <a:t>Schnittsdtelle</a:t>
            </a:r>
            <a:r>
              <a:rPr lang="de-DE" dirty="0"/>
              <a:t> bereits vorher vorgesehen (SPI)</a:t>
            </a:r>
          </a:p>
          <a:p>
            <a:endParaRPr lang="de-DE" dirty="0"/>
          </a:p>
          <a:p>
            <a:r>
              <a:rPr lang="de-DE" dirty="0"/>
              <a:t>	Over </a:t>
            </a:r>
            <a:r>
              <a:rPr lang="de-DE" dirty="0" err="1"/>
              <a:t>the</a:t>
            </a:r>
            <a:r>
              <a:rPr lang="de-DE" dirty="0"/>
              <a:t> Air update</a:t>
            </a:r>
          </a:p>
          <a:p>
            <a:r>
              <a:rPr lang="de-DE" dirty="0"/>
              <a:t>		-&gt; ESP mit 2 NICS</a:t>
            </a:r>
          </a:p>
          <a:p>
            <a:r>
              <a:rPr lang="de-DE" dirty="0"/>
              <a:t>		-&gt; </a:t>
            </a:r>
            <a:r>
              <a:rPr lang="de-DE" dirty="0" err="1"/>
              <a:t>netzwerk</a:t>
            </a:r>
            <a:r>
              <a:rPr lang="de-DE" dirty="0"/>
              <a:t> aufbauen und ins Internet</a:t>
            </a:r>
          </a:p>
          <a:p>
            <a:r>
              <a:rPr lang="de-DE" dirty="0"/>
              <a:t>		-&gt; Kann </a:t>
            </a:r>
            <a:r>
              <a:rPr lang="de-DE" dirty="0" err="1"/>
              <a:t>Kartsoftware</a:t>
            </a:r>
            <a:r>
              <a:rPr lang="de-DE" dirty="0"/>
              <a:t> herunterladen</a:t>
            </a:r>
          </a:p>
          <a:p>
            <a:r>
              <a:rPr lang="de-DE" dirty="0"/>
              <a:t>		-&gt; Kann VCU über CAN flashen</a:t>
            </a:r>
          </a:p>
          <a:p>
            <a:r>
              <a:rPr lang="de-DE" dirty="0"/>
              <a:t>		-&gt; bereits existent (</a:t>
            </a:r>
            <a:r>
              <a:rPr lang="de-DE" dirty="0" err="1"/>
              <a:t>Laderack</a:t>
            </a:r>
            <a:r>
              <a:rPr lang="de-DE" dirty="0"/>
              <a:t>)</a:t>
            </a:r>
          </a:p>
          <a:p>
            <a:r>
              <a:rPr lang="de-DE" dirty="0"/>
              <a:t>		-&gt; kein Techniker mehrt vor </a:t>
            </a:r>
            <a:r>
              <a:rPr lang="de-DE" dirty="0" err="1"/>
              <a:t>ort</a:t>
            </a:r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	Over </a:t>
            </a:r>
            <a:r>
              <a:rPr lang="de-DE" dirty="0" err="1"/>
              <a:t>the</a:t>
            </a:r>
            <a:r>
              <a:rPr lang="de-DE" dirty="0"/>
              <a:t> Air-</a:t>
            </a:r>
            <a:r>
              <a:rPr lang="de-DE" dirty="0" err="1"/>
              <a:t>Disgnose</a:t>
            </a:r>
            <a:endParaRPr lang="de-DE" dirty="0"/>
          </a:p>
          <a:p>
            <a:r>
              <a:rPr lang="de-DE" dirty="0"/>
              <a:t>		-&gt; Logs über Internet</a:t>
            </a:r>
          </a:p>
          <a:p>
            <a:r>
              <a:rPr lang="de-DE" dirty="0"/>
              <a:t>		-&gt; Kein Techniker mehr vor </a:t>
            </a:r>
            <a:r>
              <a:rPr lang="de-DE" dirty="0" err="1"/>
              <a:t>ort</a:t>
            </a:r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  <a:r>
              <a:rPr lang="de-DE" dirty="0" err="1"/>
              <a:t>Websserver</a:t>
            </a:r>
            <a:r>
              <a:rPr lang="de-DE" dirty="0"/>
              <a:t> auslagern</a:t>
            </a:r>
          </a:p>
          <a:p>
            <a:r>
              <a:rPr lang="de-DE" dirty="0"/>
              <a:t>		-&gt; Ähnlich wie bei Smart Home</a:t>
            </a:r>
          </a:p>
          <a:p>
            <a:r>
              <a:rPr lang="de-DE" dirty="0"/>
              <a:t>		-&gt; Kart sendet Daten per Internet an Server</a:t>
            </a:r>
            <a:br>
              <a:rPr lang="de-DE" dirty="0"/>
            </a:br>
            <a:r>
              <a:rPr lang="de-DE" dirty="0"/>
              <a:t>		-&gt; Kunde greift auf Server zu</a:t>
            </a:r>
          </a:p>
          <a:p>
            <a:r>
              <a:rPr lang="de-DE" dirty="0"/>
              <a:t>		-&gt; Bessere Authentifizierung</a:t>
            </a:r>
          </a:p>
          <a:p>
            <a:r>
              <a:rPr lang="de-DE" dirty="0"/>
              <a:t>		-&gt; ESP wird entlastet</a:t>
            </a:r>
          </a:p>
          <a:p>
            <a:endParaRPr lang="de-DE" dirty="0"/>
          </a:p>
          <a:p>
            <a:r>
              <a:rPr lang="de-DE" dirty="0"/>
              <a:t>	ESP hat </a:t>
            </a:r>
            <a:r>
              <a:rPr lang="de-DE" dirty="0" err="1"/>
              <a:t>kapazitäten</a:t>
            </a:r>
            <a:r>
              <a:rPr lang="de-DE" dirty="0"/>
              <a:t> VCU zu ersetzen</a:t>
            </a:r>
          </a:p>
          <a:p>
            <a:r>
              <a:rPr lang="de-DE" dirty="0"/>
              <a:t>		-&gt; teures Zukaufteil</a:t>
            </a:r>
          </a:p>
          <a:p>
            <a:r>
              <a:rPr lang="de-DE" dirty="0"/>
              <a:t>		-&gt; Leistungsschwächer als ESP</a:t>
            </a:r>
          </a:p>
          <a:p>
            <a:r>
              <a:rPr lang="de-DE" dirty="0"/>
              <a:t>		-&gt; Kabelbaum entfällt komplett</a:t>
            </a:r>
          </a:p>
          <a:p>
            <a:r>
              <a:rPr lang="de-DE" dirty="0"/>
              <a:t>		-&gt; Kommunikation wird verringert</a:t>
            </a:r>
          </a:p>
          <a:p>
            <a:r>
              <a:rPr lang="de-DE" dirty="0"/>
              <a:t>		-&gt; CAN2 entfällt</a:t>
            </a:r>
          </a:p>
          <a:p>
            <a:r>
              <a:rPr lang="de-DE" dirty="0"/>
              <a:t>		-&gt; Besseres </a:t>
            </a:r>
            <a:r>
              <a:rPr lang="de-DE" dirty="0" err="1"/>
              <a:t>Packaging</a:t>
            </a:r>
            <a:endParaRPr lang="de-DE" dirty="0"/>
          </a:p>
          <a:p>
            <a:r>
              <a:rPr lang="de-DE" dirty="0"/>
              <a:t>	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77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0301D-A3AD-6E9E-AC03-707FA89E3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46E8A69-822E-AA9E-CAC6-2E2049BA0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058FF8E-B947-79CF-0889-38A24E803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Option 1 als Erweiterungssystem </a:t>
            </a:r>
          </a:p>
          <a:p>
            <a:endParaRPr lang="de-DE" dirty="0"/>
          </a:p>
          <a:p>
            <a:r>
              <a:rPr lang="de-DE" dirty="0"/>
              <a:t>Soll Schnittstelle für den Kunden zum Kart schaffen</a:t>
            </a:r>
          </a:p>
          <a:p>
            <a:r>
              <a:rPr lang="de-DE" dirty="0"/>
              <a:t>Damit werden die Vorteile des </a:t>
            </a:r>
            <a:r>
              <a:rPr lang="de-DE" dirty="0" err="1"/>
              <a:t>Elektrokarts</a:t>
            </a:r>
            <a:r>
              <a:rPr lang="de-DE" dirty="0"/>
              <a:t> gegenüber dem Verbrenner erst für den Kunden richtig spürbar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RFID Reader: Kunde erhält RFID-Chips zum einstellen der Leistungsstufen ohne das eine Neue Software </a:t>
            </a:r>
            <a:r>
              <a:rPr lang="de-DE" dirty="0" err="1"/>
              <a:t>geflashed</a:t>
            </a:r>
            <a:r>
              <a:rPr lang="de-DE" dirty="0"/>
              <a:t> werden muss (Dem Hersteller vorbehalten)</a:t>
            </a:r>
            <a:br>
              <a:rPr lang="de-DE" dirty="0"/>
            </a:br>
            <a:r>
              <a:rPr lang="de-DE" dirty="0"/>
              <a:t>	Wäre sonst nur über neue Software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Funkmodul:	Funkempfänger mit 4 Kanälen + </a:t>
            </a:r>
            <a:r>
              <a:rPr lang="de-DE" dirty="0" err="1"/>
              <a:t>Fernbedinung</a:t>
            </a:r>
            <a:r>
              <a:rPr lang="de-DE" dirty="0"/>
              <a:t> mit 4 Knöpfen</a:t>
            </a:r>
            <a:br>
              <a:rPr lang="de-DE" dirty="0"/>
            </a:br>
            <a:r>
              <a:rPr lang="de-DE" dirty="0"/>
              <a:t>	Ermöglicht eingeschränkte </a:t>
            </a:r>
            <a:r>
              <a:rPr lang="de-DE" dirty="0" err="1"/>
              <a:t>kommunikation</a:t>
            </a:r>
            <a:r>
              <a:rPr lang="de-DE" dirty="0"/>
              <a:t> mit dem Kart</a:t>
            </a:r>
            <a:br>
              <a:rPr lang="de-DE" dirty="0"/>
            </a:br>
            <a:endParaRPr lang="de-DE" dirty="0"/>
          </a:p>
          <a:p>
            <a:r>
              <a:rPr lang="de-DE" dirty="0"/>
              <a:t>	Funktion1: Notaus. Zusätzlich zum Knopf am Kart für den Trainer von außen steuerbar. Vor allem bei kleinen Kindern sinnvoll</a:t>
            </a:r>
            <a:br>
              <a:rPr lang="de-DE" dirty="0"/>
            </a:br>
            <a:r>
              <a:rPr lang="de-DE" dirty="0"/>
              <a:t>	Funktion 2: Remote Drive: Freischaltung des Fahrmodus von außen; Vor allem bei Kindern sinnvoll, dass der Trainer von außen helfen kann</a:t>
            </a:r>
            <a:br>
              <a:rPr lang="de-DE" dirty="0"/>
            </a:br>
            <a:r>
              <a:rPr lang="de-DE" dirty="0"/>
              <a:t>	Funktion 3: SOC-Abfrage: Nicht von der Batterie zur Verfügung gestellt; wird in der VCU berechnet; Kann über Taste abgefragt werden</a:t>
            </a:r>
            <a:br>
              <a:rPr lang="de-DE" dirty="0"/>
            </a:br>
            <a:r>
              <a:rPr lang="de-DE" dirty="0"/>
              <a:t>	Funktion 4: Identifizierung: Zu welchem Kart gehört die </a:t>
            </a:r>
            <a:r>
              <a:rPr lang="de-DE" dirty="0" err="1"/>
              <a:t>Fernbedinung</a:t>
            </a:r>
            <a:r>
              <a:rPr lang="de-DE" dirty="0"/>
              <a:t>. Über Ton und Licht </a:t>
            </a:r>
            <a:r>
              <a:rPr lang="de-DE" dirty="0" err="1"/>
              <a:t>realisert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Status-LED: Verschiedene Funktion. Einzige visuelle Informationsausgabe am Kart</a:t>
            </a:r>
            <a:br>
              <a:rPr lang="de-DE" dirty="0"/>
            </a:br>
            <a:r>
              <a:rPr lang="de-DE" dirty="0"/>
              <a:t>	SOC-Abfrage: Blinken 1 – 4 mal je nach % (von VCU)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Leistungsmodusänderung</a:t>
            </a:r>
            <a:r>
              <a:rPr lang="de-DE" dirty="0"/>
              <a:t> 1 – 5 mal (von VCU)</a:t>
            </a:r>
            <a:br>
              <a:rPr lang="de-DE" dirty="0"/>
            </a:br>
            <a:r>
              <a:rPr lang="de-DE" dirty="0"/>
              <a:t>	Identifizierung: Dauerhaft (von Funkmodul)</a:t>
            </a:r>
            <a:br>
              <a:rPr lang="de-DE" dirty="0"/>
            </a:br>
            <a:r>
              <a:rPr lang="de-DE" dirty="0"/>
              <a:t>	Ready-To-Drive: Solange das Kart fahrbereit ist, aber nicht fährt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597DC-5A83-E6E8-4136-E81E96264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3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teuer:	Nur Zukaufteile</a:t>
            </a:r>
          </a:p>
          <a:p>
            <a:r>
              <a:rPr lang="de-DE" dirty="0"/>
              <a:t>	RFID &gt; 130€</a:t>
            </a:r>
          </a:p>
          <a:p>
            <a:r>
              <a:rPr lang="de-DE" dirty="0"/>
              <a:t>	Funkmodul &gt; 100€</a:t>
            </a:r>
          </a:p>
          <a:p>
            <a:r>
              <a:rPr lang="de-DE" dirty="0"/>
              <a:t>	Viel Verkabelung</a:t>
            </a:r>
            <a:br>
              <a:rPr lang="de-DE" dirty="0"/>
            </a:br>
            <a:r>
              <a:rPr lang="de-DE" dirty="0"/>
              <a:t>	Hoher Arbeitsaufwand (Stundenkosten)</a:t>
            </a:r>
          </a:p>
          <a:p>
            <a:endParaRPr lang="de-DE" dirty="0"/>
          </a:p>
          <a:p>
            <a:r>
              <a:rPr lang="de-DE" dirty="0"/>
              <a:t>Enormer verkabelungsaufwand:</a:t>
            </a:r>
          </a:p>
          <a:p>
            <a:r>
              <a:rPr lang="de-DE" dirty="0"/>
              <a:t>	Jedes Signal zwischen VCU + Option 1 wird als separate Leitung geführt</a:t>
            </a:r>
          </a:p>
          <a:p>
            <a:r>
              <a:rPr lang="de-DE" dirty="0"/>
              <a:t>	Spannungswandlung 48-&gt;12V auf separater Platine</a:t>
            </a:r>
          </a:p>
          <a:p>
            <a:r>
              <a:rPr lang="de-DE" dirty="0"/>
              <a:t>	VCU -&gt; Wandler -&gt; Bauteile -&gt; VCU</a:t>
            </a:r>
          </a:p>
          <a:p>
            <a:endParaRPr lang="de-DE" dirty="0"/>
          </a:p>
          <a:p>
            <a:r>
              <a:rPr lang="de-DE" dirty="0"/>
              <a:t>Fehleranfällig:</a:t>
            </a:r>
          </a:p>
          <a:p>
            <a:r>
              <a:rPr lang="de-DE" dirty="0"/>
              <a:t>	Schlechte Stecker auf Zukaufteilen</a:t>
            </a:r>
          </a:p>
          <a:p>
            <a:r>
              <a:rPr lang="de-DE" dirty="0"/>
              <a:t>	Risiko für Kabelbrüche</a:t>
            </a:r>
          </a:p>
          <a:p>
            <a:r>
              <a:rPr lang="de-DE" dirty="0"/>
              <a:t>	Komplizierte Signalwege </a:t>
            </a:r>
          </a:p>
          <a:p>
            <a:r>
              <a:rPr lang="de-DE" dirty="0"/>
              <a:t>		</a:t>
            </a:r>
            <a:r>
              <a:rPr lang="de-DE" dirty="0" err="1"/>
              <a:t>BSp.</a:t>
            </a:r>
            <a:r>
              <a:rPr lang="de-DE" dirty="0"/>
              <a:t> SOC: Funkmodul -&gt; Relais -&gt; Kabelbaum -&gt; VCU -&gt; Kabelbaum -&gt; </a:t>
            </a:r>
            <a:r>
              <a:rPr lang="de-DE" dirty="0" err="1"/>
              <a:t>StatusLED</a:t>
            </a:r>
            <a:endParaRPr lang="de-DE" dirty="0"/>
          </a:p>
          <a:p>
            <a:endParaRPr lang="de-DE" dirty="0"/>
          </a:p>
          <a:p>
            <a:r>
              <a:rPr lang="de-DE" dirty="0"/>
              <a:t>Schlecht wartbar:</a:t>
            </a:r>
          </a:p>
          <a:p>
            <a:r>
              <a:rPr lang="de-DE" dirty="0"/>
              <a:t>	Komplizierte </a:t>
            </a:r>
            <a:r>
              <a:rPr lang="de-DE" dirty="0" err="1"/>
              <a:t>Sitgnalwege</a:t>
            </a:r>
            <a:endParaRPr lang="de-DE" dirty="0"/>
          </a:p>
          <a:p>
            <a:r>
              <a:rPr lang="de-DE" dirty="0"/>
              <a:t>	Keine Stecker am Gehäuse sondern direkt an Bauteilen -&gt; Kabel in Gesamtem Kabelbaum muss getauscht werden</a:t>
            </a:r>
            <a:br>
              <a:rPr lang="de-DE" dirty="0"/>
            </a:br>
            <a:r>
              <a:rPr lang="de-DE" dirty="0"/>
              <a:t>	Meist müssen ganze Module getauscht werden</a:t>
            </a:r>
          </a:p>
          <a:p>
            <a:endParaRPr lang="de-DE" dirty="0"/>
          </a:p>
          <a:p>
            <a:r>
              <a:rPr lang="de-DE" dirty="0"/>
              <a:t>Nicht erweiterbar:</a:t>
            </a:r>
          </a:p>
          <a:p>
            <a:r>
              <a:rPr lang="de-DE" dirty="0"/>
              <a:t>	Sehr spezialisierte Anwendungsfälle der zukaufteile</a:t>
            </a:r>
          </a:p>
          <a:p>
            <a:r>
              <a:rPr lang="de-DE" dirty="0"/>
              <a:t>	Keine Weiteren Funktionen nutzbar bei Funkmodul</a:t>
            </a:r>
          </a:p>
          <a:p>
            <a:r>
              <a:rPr lang="de-DE" dirty="0"/>
              <a:t>	Funkmodulausgänge vordefiniert und nicht veränderbar</a:t>
            </a:r>
          </a:p>
          <a:p>
            <a:r>
              <a:rPr lang="de-DE" dirty="0"/>
              <a:t>	Neue Signale abhängig von:</a:t>
            </a:r>
          </a:p>
          <a:p>
            <a:r>
              <a:rPr lang="de-DE" dirty="0"/>
              <a:t>		Freie VCU-Pins</a:t>
            </a:r>
          </a:p>
          <a:p>
            <a:r>
              <a:rPr lang="de-DE" dirty="0"/>
              <a:t>		Neuer Leitung</a:t>
            </a:r>
          </a:p>
          <a:p>
            <a:r>
              <a:rPr lang="de-DE" dirty="0"/>
              <a:t>		größere Änderung der VCU-Software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22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 Aus </a:t>
            </a:r>
            <a:r>
              <a:rPr lang="de-DE" dirty="0" err="1"/>
              <a:t>problemen</a:t>
            </a:r>
            <a:r>
              <a:rPr lang="de-DE" dirty="0"/>
              <a:t> ergeben sich folgende allgemeine Anforderungen an das neue System</a:t>
            </a:r>
          </a:p>
          <a:p>
            <a:endParaRPr lang="de-DE" dirty="0"/>
          </a:p>
          <a:p>
            <a:r>
              <a:rPr lang="de-DE" dirty="0"/>
              <a:t>Günstiger: 	Lösen von teuren Zukauflösungen. </a:t>
            </a:r>
          </a:p>
          <a:p>
            <a:r>
              <a:rPr lang="de-DE" dirty="0"/>
              <a:t>	Man kann nicht alles selbst </a:t>
            </a:r>
            <a:r>
              <a:rPr lang="de-DE" dirty="0" err="1"/>
              <a:t>entwicklent</a:t>
            </a:r>
            <a:r>
              <a:rPr lang="de-DE" dirty="0"/>
              <a:t>, aber keine Plug and Play Lösung anschaffen</a:t>
            </a:r>
          </a:p>
          <a:p>
            <a:r>
              <a:rPr lang="de-DE" dirty="0"/>
              <a:t>	Weniger Arbeitszeit beim Verkabeln</a:t>
            </a:r>
          </a:p>
          <a:p>
            <a:endParaRPr lang="de-DE" dirty="0"/>
          </a:p>
          <a:p>
            <a:r>
              <a:rPr lang="de-DE" dirty="0"/>
              <a:t>Klare Trennung:</a:t>
            </a:r>
          </a:p>
          <a:p>
            <a:r>
              <a:rPr lang="de-DE" dirty="0"/>
              <a:t>	Kabelbaum soll separat vollständig vorbereitbar sein, </a:t>
            </a:r>
          </a:p>
          <a:p>
            <a:r>
              <a:rPr lang="de-DE" dirty="0"/>
              <a:t>	genauso die Option 1 komplett im </a:t>
            </a:r>
            <a:r>
              <a:rPr lang="de-DE" dirty="0" err="1"/>
              <a:t>gehäuse</a:t>
            </a:r>
            <a:r>
              <a:rPr lang="de-DE" dirty="0"/>
              <a:t> vorbereitet werden können</a:t>
            </a:r>
          </a:p>
          <a:p>
            <a:r>
              <a:rPr lang="de-DE" dirty="0"/>
              <a:t>	Option 1 soll extern als Gesamtsystem getestet werden können</a:t>
            </a:r>
          </a:p>
          <a:p>
            <a:endParaRPr lang="de-DE" dirty="0"/>
          </a:p>
          <a:p>
            <a:r>
              <a:rPr lang="de-DE" dirty="0" err="1"/>
              <a:t>Wenifger</a:t>
            </a:r>
            <a:r>
              <a:rPr lang="de-DE" dirty="0"/>
              <a:t> Verkabelung:</a:t>
            </a:r>
          </a:p>
          <a:p>
            <a:r>
              <a:rPr lang="de-DE" dirty="0"/>
              <a:t>	Keine Verkabelung innerhalb der Option 1, alles auf Platine lösen</a:t>
            </a:r>
          </a:p>
          <a:p>
            <a:r>
              <a:rPr lang="de-DE" dirty="0"/>
              <a:t>	</a:t>
            </a:r>
            <a:r>
              <a:rPr lang="de-DE" dirty="0" err="1"/>
              <a:t>Reduzioerung</a:t>
            </a:r>
            <a:r>
              <a:rPr lang="de-DE" dirty="0"/>
              <a:t> der Leitungen im kabelbaum</a:t>
            </a:r>
          </a:p>
          <a:p>
            <a:endParaRPr lang="de-DE" dirty="0"/>
          </a:p>
          <a:p>
            <a:r>
              <a:rPr lang="de-DE" dirty="0"/>
              <a:t>Abwärtskompatibel:</a:t>
            </a:r>
          </a:p>
          <a:p>
            <a:r>
              <a:rPr lang="de-DE" dirty="0"/>
              <a:t>	Das neue System soll komplett abwärtskompatibel zu bereits gekauften und ausgelieferten </a:t>
            </a:r>
            <a:r>
              <a:rPr lang="de-DE" dirty="0" err="1"/>
              <a:t>karts</a:t>
            </a:r>
            <a:r>
              <a:rPr lang="de-DE" dirty="0"/>
              <a:t> bleiben</a:t>
            </a:r>
          </a:p>
          <a:p>
            <a:r>
              <a:rPr lang="de-DE" dirty="0"/>
              <a:t>	-&gt; Verwendung derselben </a:t>
            </a:r>
            <a:r>
              <a:rPr lang="de-DE" dirty="0" err="1"/>
              <a:t>Fernbedinungen</a:t>
            </a:r>
            <a:r>
              <a:rPr lang="de-DE" dirty="0"/>
              <a:t> </a:t>
            </a:r>
          </a:p>
          <a:p>
            <a:r>
              <a:rPr lang="de-DE" dirty="0"/>
              <a:t>	-&gt; </a:t>
            </a:r>
            <a:r>
              <a:rPr lang="de-DE" dirty="0" err="1"/>
              <a:t>verwnedung</a:t>
            </a:r>
            <a:r>
              <a:rPr lang="de-DE" dirty="0"/>
              <a:t> der </a:t>
            </a:r>
            <a:r>
              <a:rPr lang="de-DE" dirty="0" err="1"/>
              <a:t>selkben</a:t>
            </a:r>
            <a:r>
              <a:rPr lang="de-DE" dirty="0"/>
              <a:t> RFID-Chips</a:t>
            </a:r>
          </a:p>
          <a:p>
            <a:r>
              <a:rPr lang="de-DE" dirty="0"/>
              <a:t>	-&gt; Realisierung der Signale von VCU zu Option 1 über einzelne Signalleitungen</a:t>
            </a:r>
            <a:br>
              <a:rPr lang="de-DE" dirty="0"/>
            </a:br>
            <a:r>
              <a:rPr lang="de-DE" dirty="0"/>
              <a:t>	-&gt; Keine bestehen Funktionen entfallen lassen</a:t>
            </a:r>
          </a:p>
          <a:p>
            <a:endParaRPr lang="de-DE" dirty="0"/>
          </a:p>
          <a:p>
            <a:r>
              <a:rPr lang="de-DE" dirty="0"/>
              <a:t>Modularität:</a:t>
            </a:r>
          </a:p>
          <a:p>
            <a:r>
              <a:rPr lang="de-DE" dirty="0"/>
              <a:t>	Es muss möglich sein, einzelne Funktionen separat zu aktivieren, </a:t>
            </a:r>
            <a:r>
              <a:rPr lang="de-DE" dirty="0" err="1"/>
              <a:t>bzw</a:t>
            </a:r>
            <a:r>
              <a:rPr lang="de-DE" dirty="0"/>
              <a:t> zu sperren</a:t>
            </a:r>
          </a:p>
          <a:p>
            <a:r>
              <a:rPr lang="de-DE" dirty="0"/>
              <a:t>	-&gt; Kunde kann nur einzelne Funktionen kaufen, </a:t>
            </a:r>
            <a:r>
              <a:rPr lang="de-DE" dirty="0" err="1"/>
              <a:t>Bsp</a:t>
            </a:r>
            <a:r>
              <a:rPr lang="de-DE" dirty="0"/>
              <a:t> LED + RFID, LED + Funk, oder nur LED</a:t>
            </a:r>
          </a:p>
          <a:p>
            <a:r>
              <a:rPr lang="de-DE" dirty="0"/>
              <a:t>	-&gt; Keine Unterschiedlichen </a:t>
            </a:r>
            <a:r>
              <a:rPr lang="de-DE" dirty="0" err="1"/>
              <a:t>Platinenversionen</a:t>
            </a:r>
            <a:r>
              <a:rPr lang="de-DE" dirty="0"/>
              <a:t>, über Software lösbar</a:t>
            </a:r>
          </a:p>
          <a:p>
            <a:r>
              <a:rPr lang="de-DE" dirty="0"/>
              <a:t>	-&gt; Deaktivierung von Funktionen für Wettbewerb notwendig</a:t>
            </a:r>
          </a:p>
          <a:p>
            <a:endParaRPr lang="de-DE" dirty="0"/>
          </a:p>
          <a:p>
            <a:r>
              <a:rPr lang="de-DE" dirty="0"/>
              <a:t>Erweiterbarkeit</a:t>
            </a:r>
          </a:p>
          <a:p>
            <a:r>
              <a:rPr lang="de-DE" dirty="0"/>
              <a:t>	Möglichkeit für weitere Funktionen ohne große Änderungen an der </a:t>
            </a:r>
            <a:r>
              <a:rPr lang="de-DE" dirty="0" err="1"/>
              <a:t>hardware</a:t>
            </a:r>
            <a:endParaRPr lang="de-DE" dirty="0"/>
          </a:p>
          <a:p>
            <a:r>
              <a:rPr lang="de-DE" dirty="0"/>
              <a:t>	-&gt; Mehr dazu im Ausblick/Fazit</a:t>
            </a:r>
          </a:p>
          <a:p>
            <a:endParaRPr lang="de-DE" dirty="0"/>
          </a:p>
          <a:p>
            <a:r>
              <a:rPr lang="de-DE" dirty="0" err="1"/>
              <a:t>Aänderungen</a:t>
            </a:r>
            <a:r>
              <a:rPr lang="de-DE" dirty="0"/>
              <a:t> minimal</a:t>
            </a:r>
          </a:p>
          <a:p>
            <a:r>
              <a:rPr lang="de-DE" dirty="0"/>
              <a:t>	-&gt; Selbe Nachrichtenformate/Pegel/Protokolle</a:t>
            </a:r>
          </a:p>
          <a:p>
            <a:r>
              <a:rPr lang="de-DE" dirty="0"/>
              <a:t>	-&gt; Manche Änderungen Möglich, </a:t>
            </a:r>
            <a:r>
              <a:rPr lang="de-DE" dirty="0" err="1"/>
              <a:t>Bsp</a:t>
            </a:r>
            <a:r>
              <a:rPr lang="de-DE" dirty="0"/>
              <a:t> Minimalisierung der </a:t>
            </a:r>
            <a:r>
              <a:rPr lang="de-DE" dirty="0" err="1"/>
              <a:t>signalkabel</a:t>
            </a:r>
            <a:endParaRPr lang="de-DE" dirty="0"/>
          </a:p>
          <a:p>
            <a:r>
              <a:rPr lang="de-DE" dirty="0"/>
              <a:t>	-&gt; Keine Hardwareänderungen an VCU</a:t>
            </a:r>
          </a:p>
          <a:p>
            <a:endParaRPr lang="de-DE" dirty="0"/>
          </a:p>
          <a:p>
            <a:r>
              <a:rPr lang="de-DE" dirty="0"/>
              <a:t>Gehäuse: Keine Mechanische Änderung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60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RFID-Reader:</a:t>
            </a:r>
          </a:p>
          <a:p>
            <a:r>
              <a:rPr lang="de-DE" dirty="0"/>
              <a:t>	Selbes Format beibehalten:</a:t>
            </a:r>
          </a:p>
          <a:p>
            <a:r>
              <a:rPr lang="de-DE" dirty="0"/>
              <a:t>	Karte Speichert Kundennummer, Chips pro Kunde können jedes Kart steuern</a:t>
            </a:r>
            <a:br>
              <a:rPr lang="de-DE" dirty="0"/>
            </a:br>
            <a:r>
              <a:rPr lang="de-DE" dirty="0"/>
              <a:t>	Zusätzlich: Leistungsmodus</a:t>
            </a:r>
          </a:p>
          <a:p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	Aufgaben:</a:t>
            </a:r>
            <a:br>
              <a:rPr lang="de-DE" dirty="0"/>
            </a:br>
            <a:r>
              <a:rPr lang="de-DE" dirty="0"/>
              <a:t>	Leistungsmodus ändern übernimmt VCU</a:t>
            </a:r>
          </a:p>
          <a:p>
            <a:r>
              <a:rPr lang="de-DE" dirty="0"/>
              <a:t>	</a:t>
            </a:r>
            <a:r>
              <a:rPr lang="de-DE" dirty="0" err="1"/>
              <a:t>option</a:t>
            </a:r>
            <a:r>
              <a:rPr lang="de-DE" dirty="0"/>
              <a:t> 1 muss im erwarteten Format übertragen</a:t>
            </a:r>
          </a:p>
          <a:p>
            <a:r>
              <a:rPr lang="de-DE" dirty="0"/>
              <a:t>	1 Can-Message. 2 Signale (K.-Nr. , Modus)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Hoher Verschlüsselungsstandart wird beibehalten</a:t>
            </a:r>
            <a:br>
              <a:rPr lang="de-DE" dirty="0"/>
            </a:br>
            <a:r>
              <a:rPr lang="de-DE" dirty="0"/>
              <a:t>	Keine Änderung der Chips</a:t>
            </a:r>
            <a:br>
              <a:rPr lang="de-DE" dirty="0"/>
            </a:br>
            <a:r>
              <a:rPr lang="de-DE" dirty="0"/>
              <a:t>	-&gt; Hoher </a:t>
            </a:r>
            <a:r>
              <a:rPr lang="de-DE" dirty="0" err="1"/>
              <a:t>verschlüsselungsstandart</a:t>
            </a:r>
            <a:r>
              <a:rPr lang="de-DE" dirty="0"/>
              <a:t> notwendig</a:t>
            </a:r>
          </a:p>
          <a:p>
            <a:r>
              <a:rPr lang="de-DE" dirty="0"/>
              <a:t>	-&gt; Kein kopieren von Chips möglich, kein fälschen von Chips möglich</a:t>
            </a:r>
          </a:p>
          <a:p>
            <a:r>
              <a:rPr lang="de-DE" dirty="0"/>
              <a:t>	-&gt; Soll betrug im Wettbewerb verhindern</a:t>
            </a:r>
          </a:p>
          <a:p>
            <a:r>
              <a:rPr lang="de-DE" dirty="0"/>
              <a:t>		-&gt; Niemand darf Leistungsmodus im Wettbewerb ändern können</a:t>
            </a:r>
          </a:p>
          <a:p>
            <a:r>
              <a:rPr lang="de-DE" dirty="0"/>
              <a:t>		-&gt; </a:t>
            </a:r>
            <a:r>
              <a:rPr lang="de-DE" dirty="0" err="1"/>
              <a:t>karts</a:t>
            </a:r>
            <a:r>
              <a:rPr lang="de-DE" dirty="0"/>
              <a:t> vom Hersteller oder ADAC eingesetzt, Ortsclubs haben selbst eigene Karts</a:t>
            </a:r>
          </a:p>
          <a:p>
            <a:endParaRPr lang="de-DE" dirty="0"/>
          </a:p>
          <a:p>
            <a:r>
              <a:rPr lang="de-DE" dirty="0"/>
              <a:t>Funkmodul</a:t>
            </a:r>
          </a:p>
          <a:p>
            <a:r>
              <a:rPr lang="de-DE" dirty="0"/>
              <a:t>	</a:t>
            </a:r>
            <a:r>
              <a:rPr lang="de-DE" dirty="0" err="1"/>
              <a:t>Fernbedinung</a:t>
            </a:r>
            <a:r>
              <a:rPr lang="de-DE" dirty="0"/>
              <a:t> muss identisch bleiben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Notaus muss drahtbruchsicher realisiert sein</a:t>
            </a:r>
          </a:p>
          <a:p>
            <a:r>
              <a:rPr lang="de-DE" dirty="0"/>
              <a:t>	-&gt; Erklärung</a:t>
            </a:r>
          </a:p>
          <a:p>
            <a:r>
              <a:rPr lang="de-DE" dirty="0"/>
              <a:t>	-&gt; Darf nicht über MCT geführt werden</a:t>
            </a:r>
          </a:p>
          <a:p>
            <a:endParaRPr lang="de-DE" dirty="0"/>
          </a:p>
          <a:p>
            <a:r>
              <a:rPr lang="de-DE" dirty="0"/>
              <a:t>	Funktionen bleiben dieselben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Status-LED</a:t>
            </a:r>
          </a:p>
          <a:p>
            <a:r>
              <a:rPr lang="de-DE" dirty="0"/>
              <a:t>	Led muss von VCU steuerbar sein (SOC, RD, RTD)</a:t>
            </a:r>
            <a:br>
              <a:rPr lang="de-DE" dirty="0"/>
            </a:br>
            <a:r>
              <a:rPr lang="de-DE" dirty="0"/>
              <a:t>	LED muss direkt von Option 1 steuerbar sein (Identifizierung, </a:t>
            </a:r>
            <a:r>
              <a:rPr lang="de-DE" dirty="0" err="1"/>
              <a:t>reduzierung</a:t>
            </a:r>
            <a:r>
              <a:rPr lang="de-DE" dirty="0"/>
              <a:t> von kabeln)</a:t>
            </a:r>
            <a:br>
              <a:rPr lang="de-DE" dirty="0"/>
            </a:br>
            <a:r>
              <a:rPr lang="de-DE" dirty="0"/>
              <a:t>	Sowohl leuchten als auch Blinken muss vorgesehen werden</a:t>
            </a:r>
          </a:p>
          <a:p>
            <a:r>
              <a:rPr lang="de-DE" dirty="0"/>
              <a:t>	Bsp.: VCU sendet nur ein Signal, welches Start und </a:t>
            </a:r>
            <a:r>
              <a:rPr lang="de-DE" dirty="0" err="1"/>
              <a:t>Stop</a:t>
            </a:r>
            <a:r>
              <a:rPr lang="de-DE" dirty="0"/>
              <a:t> vom Blinken </a:t>
            </a:r>
            <a:r>
              <a:rPr lang="de-DE" dirty="0" err="1"/>
              <a:t>signaliesiert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88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Neu:</a:t>
            </a:r>
          </a:p>
          <a:p>
            <a:r>
              <a:rPr lang="de-DE" dirty="0"/>
              <a:t>Display: 	Darstellung einfach darzustellender Daten (SOC, </a:t>
            </a:r>
            <a:r>
              <a:rPr lang="de-DE" dirty="0" err="1"/>
              <a:t>temp</a:t>
            </a:r>
            <a:r>
              <a:rPr lang="de-DE" dirty="0"/>
              <a:t>, Error-ID)</a:t>
            </a:r>
          </a:p>
          <a:p>
            <a:r>
              <a:rPr lang="de-DE" dirty="0"/>
              <a:t>	Touch zum Wechseln von Bildschirmen</a:t>
            </a:r>
          </a:p>
          <a:p>
            <a:r>
              <a:rPr lang="de-DE" dirty="0"/>
              <a:t>	Einfache </a:t>
            </a:r>
            <a:r>
              <a:rPr lang="de-DE" dirty="0" err="1"/>
              <a:t>Bedinung</a:t>
            </a:r>
            <a:endParaRPr lang="de-DE" dirty="0"/>
          </a:p>
          <a:p>
            <a:r>
              <a:rPr lang="de-DE" dirty="0"/>
              <a:t>	Sichtbar im Außenbereich</a:t>
            </a:r>
          </a:p>
          <a:p>
            <a:r>
              <a:rPr lang="de-DE" dirty="0"/>
              <a:t>	Nicht für Fahrer sondern allgemein</a:t>
            </a:r>
          </a:p>
          <a:p>
            <a:r>
              <a:rPr lang="de-DE" dirty="0"/>
              <a:t>	Möglichkeit das Display bei Fahrt zu deaktivieren (Ablenkung für Fahrer, )</a:t>
            </a:r>
          </a:p>
          <a:p>
            <a:r>
              <a:rPr lang="de-DE" dirty="0"/>
              <a:t>	Deaktivierung für Wettbewerb (Keine Beschwerden wie „Der hatte mehr SOC als ich“)</a:t>
            </a:r>
          </a:p>
          <a:p>
            <a:endParaRPr lang="de-DE" dirty="0"/>
          </a:p>
          <a:p>
            <a:r>
              <a:rPr lang="de-DE" dirty="0"/>
              <a:t>Persistenter Speicher:</a:t>
            </a:r>
          </a:p>
          <a:p>
            <a:r>
              <a:rPr lang="de-DE" dirty="0"/>
              <a:t>	Fehlerspeicher für VCU</a:t>
            </a:r>
          </a:p>
          <a:p>
            <a:r>
              <a:rPr lang="de-DE" dirty="0"/>
              <a:t>	Fehlerspeicher für Option 1</a:t>
            </a:r>
          </a:p>
          <a:p>
            <a:r>
              <a:rPr lang="de-DE" dirty="0"/>
              <a:t>	Speicherung veränderter Einstellungen</a:t>
            </a:r>
          </a:p>
          <a:p>
            <a:endParaRPr lang="de-DE" dirty="0"/>
          </a:p>
          <a:p>
            <a:r>
              <a:rPr lang="de-DE" dirty="0"/>
              <a:t>Kabellose Schnittstelle</a:t>
            </a:r>
          </a:p>
          <a:p>
            <a:r>
              <a:rPr lang="de-DE" dirty="0"/>
              <a:t>	Passwortgeschützt</a:t>
            </a:r>
          </a:p>
          <a:p>
            <a:r>
              <a:rPr lang="de-DE" dirty="0"/>
              <a:t>	Mit allen Mobilen Endgeräten nutzbar (</a:t>
            </a:r>
            <a:r>
              <a:rPr lang="de-DE" dirty="0" err="1"/>
              <a:t>handy</a:t>
            </a:r>
            <a:r>
              <a:rPr lang="de-DE" dirty="0"/>
              <a:t>, </a:t>
            </a:r>
            <a:r>
              <a:rPr lang="de-DE" dirty="0" err="1"/>
              <a:t>laptop</a:t>
            </a:r>
            <a:r>
              <a:rPr lang="de-DE" dirty="0"/>
              <a:t>, </a:t>
            </a:r>
            <a:r>
              <a:rPr lang="de-DE" dirty="0" err="1"/>
              <a:t>tablet</a:t>
            </a:r>
            <a:r>
              <a:rPr lang="de-DE" dirty="0"/>
              <a:t>)</a:t>
            </a:r>
          </a:p>
          <a:p>
            <a:r>
              <a:rPr lang="de-DE" dirty="0"/>
              <a:t>	Nur für Kunden einsehbar</a:t>
            </a:r>
          </a:p>
          <a:p>
            <a:r>
              <a:rPr lang="de-DE" dirty="0"/>
              <a:t>	Für </a:t>
            </a:r>
            <a:r>
              <a:rPr lang="de-DE" dirty="0" err="1"/>
              <a:t>wettbewerb</a:t>
            </a:r>
            <a:r>
              <a:rPr lang="de-DE" dirty="0"/>
              <a:t> deaktivierbar</a:t>
            </a:r>
          </a:p>
          <a:p>
            <a:r>
              <a:rPr lang="de-DE" dirty="0"/>
              <a:t>	Darstellung von Livedaten während der Fahrt</a:t>
            </a:r>
          </a:p>
          <a:p>
            <a:r>
              <a:rPr lang="de-DE" dirty="0"/>
              <a:t>	Download der Logs</a:t>
            </a:r>
          </a:p>
          <a:p>
            <a:r>
              <a:rPr lang="de-DE" dirty="0"/>
              <a:t>	Einstellungsmöglichkeiten für den Kunden</a:t>
            </a:r>
          </a:p>
          <a:p>
            <a:r>
              <a:rPr lang="de-DE" dirty="0"/>
              <a:t>		Bsp. Verbindungseinstellungen</a:t>
            </a:r>
          </a:p>
          <a:p>
            <a:r>
              <a:rPr lang="de-DE" dirty="0"/>
              <a:t>		Display an/aus</a:t>
            </a:r>
          </a:p>
          <a:p>
            <a:r>
              <a:rPr lang="de-DE" dirty="0"/>
              <a:t>		Anlernen von </a:t>
            </a:r>
            <a:r>
              <a:rPr lang="de-DE" dirty="0" err="1"/>
              <a:t>Fernbedinungen</a:t>
            </a:r>
            <a:r>
              <a:rPr lang="de-DE" dirty="0"/>
              <a:t> per Menü</a:t>
            </a:r>
            <a:br>
              <a:rPr lang="de-DE" dirty="0"/>
            </a:br>
            <a:r>
              <a:rPr lang="de-DE" dirty="0"/>
              <a:t>		Persistente Speicherung</a:t>
            </a:r>
          </a:p>
          <a:p>
            <a:endParaRPr lang="de-DE" dirty="0"/>
          </a:p>
          <a:p>
            <a:r>
              <a:rPr lang="de-DE" dirty="0"/>
              <a:t>	Herstellermenü</a:t>
            </a:r>
          </a:p>
          <a:p>
            <a:r>
              <a:rPr lang="de-DE" dirty="0"/>
              <a:t>		Freischalten neu zugekaufter Funktionen (</a:t>
            </a:r>
            <a:r>
              <a:rPr lang="de-DE" dirty="0" err="1"/>
              <a:t>Cansignale</a:t>
            </a:r>
            <a:r>
              <a:rPr lang="de-DE" dirty="0"/>
              <a:t>, WiFi, Display, Funk, RFID, LED)</a:t>
            </a:r>
          </a:p>
          <a:p>
            <a:r>
              <a:rPr lang="de-DE" dirty="0"/>
              <a:t>		Deaktivierung von Funktionen für Wettbewerb</a:t>
            </a:r>
          </a:p>
          <a:p>
            <a:r>
              <a:rPr lang="de-DE" dirty="0"/>
              <a:t>		Ziel: Selbe Software auf allen </a:t>
            </a:r>
            <a:r>
              <a:rPr lang="de-DE" dirty="0" err="1"/>
              <a:t>karts</a:t>
            </a:r>
            <a:r>
              <a:rPr lang="de-DE" dirty="0"/>
              <a:t>, kein umständliches Flashen nötig sondern ein einfacher </a:t>
            </a:r>
            <a:r>
              <a:rPr lang="de-DE" dirty="0" err="1"/>
              <a:t>handgriff</a:t>
            </a:r>
            <a:endParaRPr lang="de-DE" dirty="0"/>
          </a:p>
          <a:p>
            <a:r>
              <a:rPr lang="de-DE" dirty="0"/>
              <a:t>		Muss unter allen Umständen Zugriffsgeschützt sein</a:t>
            </a:r>
          </a:p>
          <a:p>
            <a:r>
              <a:rPr lang="de-DE" dirty="0"/>
              <a:t>		-&gt; Kunde würde Funktionen umsonst bekommen</a:t>
            </a:r>
          </a:p>
          <a:p>
            <a:r>
              <a:rPr lang="de-DE" dirty="0"/>
              <a:t>		Persistente Speicherung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Siganle</a:t>
            </a:r>
            <a:r>
              <a:rPr lang="de-DE" dirty="0"/>
              <a:t> via CAN</a:t>
            </a:r>
          </a:p>
          <a:p>
            <a:r>
              <a:rPr lang="de-DE" dirty="0"/>
              <a:t>	CAN ohnehin vorhanden</a:t>
            </a:r>
            <a:br>
              <a:rPr lang="de-DE" dirty="0"/>
            </a:br>
            <a:r>
              <a:rPr lang="de-DE" dirty="0"/>
              <a:t>	Alle Signale an VCU zusätzlich zu Signalleitung via CAN</a:t>
            </a:r>
            <a:br>
              <a:rPr lang="de-DE" dirty="0"/>
            </a:br>
            <a:r>
              <a:rPr lang="de-DE" dirty="0"/>
              <a:t>	Einzige größere Änderung an VCU</a:t>
            </a:r>
          </a:p>
          <a:p>
            <a:endParaRPr lang="de-DE" dirty="0"/>
          </a:p>
          <a:p>
            <a:r>
              <a:rPr lang="de-DE" dirty="0"/>
              <a:t>RFID-Reader</a:t>
            </a:r>
          </a:p>
          <a:p>
            <a:r>
              <a:rPr lang="de-DE" dirty="0"/>
              <a:t>	Soll </a:t>
            </a:r>
            <a:r>
              <a:rPr lang="de-DE" dirty="0" err="1"/>
              <a:t>zusätzlixc</a:t>
            </a:r>
            <a:r>
              <a:rPr lang="de-DE" dirty="0"/>
              <a:t> auch auf Option 1 ausgewertet werden</a:t>
            </a:r>
          </a:p>
          <a:p>
            <a:r>
              <a:rPr lang="de-DE" dirty="0"/>
              <a:t>	Eine Karte mit </a:t>
            </a:r>
            <a:r>
              <a:rPr lang="de-DE" dirty="0" err="1"/>
              <a:t>universalkundennummer</a:t>
            </a:r>
            <a:r>
              <a:rPr lang="de-DE" dirty="0"/>
              <a:t> zur </a:t>
            </a:r>
            <a:r>
              <a:rPr lang="de-DE" dirty="0" err="1"/>
              <a:t>aktivierung</a:t>
            </a:r>
            <a:r>
              <a:rPr lang="de-DE" dirty="0"/>
              <a:t> des Herstellermenüs</a:t>
            </a:r>
          </a:p>
          <a:p>
            <a:endParaRPr lang="de-DE" dirty="0"/>
          </a:p>
          <a:p>
            <a:r>
              <a:rPr lang="de-DE" dirty="0"/>
              <a:t>Lernmodus:</a:t>
            </a:r>
          </a:p>
          <a:p>
            <a:r>
              <a:rPr lang="de-DE" dirty="0"/>
              <a:t>	Bisher: Knopf auf Platine. </a:t>
            </a:r>
            <a:r>
              <a:rPr lang="de-DE" dirty="0" err="1"/>
              <a:t>Fernbedinung</a:t>
            </a:r>
            <a:r>
              <a:rPr lang="de-DE" dirty="0"/>
              <a:t> wird vor Einbau </a:t>
            </a:r>
            <a:r>
              <a:rPr lang="de-DE" dirty="0" err="1"/>
              <a:t>gepaired</a:t>
            </a:r>
            <a:r>
              <a:rPr lang="de-DE" dirty="0"/>
              <a:t> -&gt; Muss immer bei </a:t>
            </a:r>
            <a:r>
              <a:rPr lang="de-DE" dirty="0" err="1"/>
              <a:t>kart</a:t>
            </a:r>
            <a:r>
              <a:rPr lang="de-DE" dirty="0"/>
              <a:t> bleiben bis </a:t>
            </a:r>
            <a:r>
              <a:rPr lang="de-DE" dirty="0" err="1"/>
              <a:t>ausdlieferung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Jertzt</a:t>
            </a:r>
            <a:r>
              <a:rPr lang="de-DE" dirty="0"/>
              <a:t>: Verbindung der </a:t>
            </a:r>
            <a:r>
              <a:rPr lang="de-DE" dirty="0" err="1"/>
              <a:t>Fernbedinung</a:t>
            </a:r>
            <a:r>
              <a:rPr lang="de-DE" dirty="0"/>
              <a:t> bei </a:t>
            </a:r>
            <a:r>
              <a:rPr lang="de-DE" dirty="0" err="1"/>
              <a:t>auslieferung</a:t>
            </a:r>
            <a:endParaRPr lang="de-DE" dirty="0"/>
          </a:p>
          <a:p>
            <a:r>
              <a:rPr lang="de-DE" dirty="0"/>
              <a:t>	Weniger </a:t>
            </a:r>
            <a:r>
              <a:rPr lang="de-DE" dirty="0" err="1"/>
              <a:t>fehlerrisiko</a:t>
            </a:r>
            <a:br>
              <a:rPr lang="de-DE" dirty="0"/>
            </a:br>
            <a:r>
              <a:rPr lang="de-DE" dirty="0"/>
              <a:t>	</a:t>
            </a:r>
          </a:p>
          <a:p>
            <a:r>
              <a:rPr lang="de-DE" dirty="0"/>
              <a:t>		</a:t>
            </a:r>
          </a:p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443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</a:t>
            </a:r>
            <a:r>
              <a:rPr lang="de-DE" dirty="0" err="1"/>
              <a:t>basis</a:t>
            </a:r>
            <a:r>
              <a:rPr lang="de-DE" dirty="0"/>
              <a:t> der Anforderungen werden Konzeptentscheidungen </a:t>
            </a:r>
            <a:r>
              <a:rPr lang="de-DE" dirty="0" err="1"/>
              <a:t>getraffen</a:t>
            </a:r>
            <a:endParaRPr lang="de-DE" dirty="0"/>
          </a:p>
          <a:p>
            <a:r>
              <a:rPr lang="de-DE" dirty="0"/>
              <a:t>	zuerst Paarvergleich vorgehen erklären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1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73DD71F-F627-E252-D236-A435D6E7B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26800"/>
            <a:ext cx="2161036" cy="5303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2F2999-1E71-B531-4878-5469A20D20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188" y="2539683"/>
            <a:ext cx="8456400" cy="2387600"/>
          </a:xfrm>
        </p:spPr>
        <p:txBody>
          <a:bodyPr anchor="b"/>
          <a:lstStyle>
            <a:lvl1pPr algn="l">
              <a:lnSpc>
                <a:spcPts val="8800"/>
              </a:lnSpc>
              <a:defRPr sz="860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3" name="omega">
            <a:extLst>
              <a:ext uri="{FF2B5EF4-FFF2-40B4-BE49-F238E27FC236}">
                <a16:creationId xmlns:a16="http://schemas.microsoft.com/office/drawing/2014/main" id="{64602DA8-F54E-2EFA-E5E8-6EF92CA49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2018" t="5459" r="26728" b="7828"/>
          <a:stretch/>
        </p:blipFill>
        <p:spPr>
          <a:xfrm>
            <a:off x="4831492" y="0"/>
            <a:ext cx="736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66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,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6325"/>
            <a:ext cx="11471638" cy="515988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B48314-5880-B59F-70F1-0E27E9BF31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B0A72-FBC9-69D3-72A5-A1A61E01E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96324-603F-BB54-E949-1487348E0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0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folie dunkel (mit Untertitel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65592"/>
            <a:ext cx="10515600" cy="1500187"/>
          </a:xfrm>
        </p:spPr>
        <p:txBody>
          <a:bodyPr anchor="b"/>
          <a:lstStyle>
            <a:lvl1pPr algn="ctr">
              <a:lnSpc>
                <a:spcPts val="55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des Kapitels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5DBA6-B732-E2DA-F1F0-78337924C8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22535"/>
            <a:ext cx="10515600" cy="750633"/>
          </a:xfrm>
        </p:spPr>
        <p:txBody>
          <a:bodyPr>
            <a:noAutofit/>
          </a:bodyPr>
          <a:lstStyle>
            <a:lvl1pPr marL="0" indent="0" algn="ctr">
              <a:lnSpc>
                <a:spcPts val="29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Untertitel des Kapitels 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50C514-37F6-908E-490C-63EB35F46A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E4B733B-1F6B-8A69-7F81-CFC2D40BA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6CA629-3B13-A412-E161-464798FF0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8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folie rot (mit Untertitel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65592"/>
            <a:ext cx="10515600" cy="1500187"/>
          </a:xfrm>
        </p:spPr>
        <p:txBody>
          <a:bodyPr anchor="b"/>
          <a:lstStyle>
            <a:lvl1pPr algn="ctr">
              <a:lnSpc>
                <a:spcPts val="55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des Kapitels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5DBA6-B732-E2DA-F1F0-78337924C8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22535"/>
            <a:ext cx="10515600" cy="750633"/>
          </a:xfrm>
        </p:spPr>
        <p:txBody>
          <a:bodyPr>
            <a:noAutofit/>
          </a:bodyPr>
          <a:lstStyle>
            <a:lvl1pPr marL="0" indent="0" algn="ctr">
              <a:lnSpc>
                <a:spcPts val="29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Untertitel des Kapitels 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50C514-37F6-908E-490C-63EB35F46A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E4B733B-1F6B-8A69-7F81-CFC2D40BA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6CA629-3B13-A412-E161-464798FF0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53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folie hell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65592"/>
            <a:ext cx="10515600" cy="1500187"/>
          </a:xfrm>
        </p:spPr>
        <p:txBody>
          <a:bodyPr anchor="b"/>
          <a:lstStyle>
            <a:lvl1pPr algn="ctr">
              <a:lnSpc>
                <a:spcPts val="5500"/>
              </a:lnSpc>
              <a:defRPr sz="5400"/>
            </a:lvl1pPr>
          </a:lstStyle>
          <a:p>
            <a:r>
              <a:rPr lang="de-DE" dirty="0"/>
              <a:t>Titel des Kapitels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5DBA6-B732-E2DA-F1F0-78337924C8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22535"/>
            <a:ext cx="10515600" cy="750633"/>
          </a:xfrm>
        </p:spPr>
        <p:txBody>
          <a:bodyPr>
            <a:noAutofit/>
          </a:bodyPr>
          <a:lstStyle>
            <a:lvl1pPr marL="0" indent="0" algn="ctr">
              <a:lnSpc>
                <a:spcPts val="2900"/>
              </a:lnSpc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Untertitel des Kapitels 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E719CB-ABD2-604E-E2C1-FE33369B2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4D102-E57D-60D1-A9BA-C5ADD9B548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1F6E8-65B4-E85A-A4E6-9DACEC5E0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43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ro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66869"/>
            <a:ext cx="10515600" cy="1500187"/>
          </a:xfrm>
        </p:spPr>
        <p:txBody>
          <a:bodyPr anchor="ctr"/>
          <a:lstStyle>
            <a:lvl1pPr algn="ctr">
              <a:lnSpc>
                <a:spcPts val="5500"/>
              </a:lnSpc>
              <a:defRPr sz="5400"/>
            </a:lvl1pPr>
          </a:lstStyle>
          <a:p>
            <a:r>
              <a:rPr lang="de-DE" dirty="0"/>
              <a:t>Titel des Kapitels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CA9B2D-E479-95B4-D25C-CA3ABB0A27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A4EB1-9AA0-00D1-1FED-C3451A493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1890F5-472F-80A0-C435-498C3E6B5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71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dunkelblau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66869"/>
            <a:ext cx="10515600" cy="1500187"/>
          </a:xfrm>
        </p:spPr>
        <p:txBody>
          <a:bodyPr anchor="ctr"/>
          <a:lstStyle>
            <a:lvl1pPr algn="ctr">
              <a:lnSpc>
                <a:spcPts val="55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des Kapitels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1BC914-CDBC-77D0-6C50-7F61587F8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535B0C-77A0-A23C-9818-775BB0725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2E3220-4ED8-2AE5-69C0-549564114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A6AF66-564C-B576-EB60-C637F75D6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t="9551" r="6700" b="1230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7EBB088-51C6-A0C7-581F-AADFB085DD75}"/>
              </a:ext>
            </a:extLst>
          </p:cNvPr>
          <p:cNvSpPr/>
          <p:nvPr userDrawn="1"/>
        </p:nvSpPr>
        <p:spPr>
          <a:xfrm>
            <a:off x="0" y="0"/>
            <a:ext cx="9509760" cy="6535153"/>
          </a:xfrm>
          <a:prstGeom prst="rect">
            <a:avLst/>
          </a:prstGeom>
          <a:gradFill>
            <a:gsLst>
              <a:gs pos="9000">
                <a:schemeClr val="bg1"/>
              </a:gs>
              <a:gs pos="49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F2999-1E71-B531-4878-5469A20D20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188" y="2539683"/>
            <a:ext cx="8456400" cy="2387600"/>
          </a:xfrm>
        </p:spPr>
        <p:txBody>
          <a:bodyPr anchor="b"/>
          <a:lstStyle>
            <a:lvl1pPr algn="l">
              <a:lnSpc>
                <a:spcPts val="8800"/>
              </a:lnSpc>
              <a:defRPr sz="860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3DD71F-F627-E252-D236-A435D6E7BD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26800"/>
            <a:ext cx="2161036" cy="5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8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rot mit Bildplatzhal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15C5735-14A2-5472-0518-FFF8D2B681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200" cy="685800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F2999-1E71-B531-4878-5469A20D20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188" y="3756211"/>
            <a:ext cx="8456400" cy="1171071"/>
          </a:xfrm>
        </p:spPr>
        <p:txBody>
          <a:bodyPr anchor="b"/>
          <a:lstStyle>
            <a:lvl1pPr algn="l">
              <a:lnSpc>
                <a:spcPts val="8800"/>
              </a:lnSpc>
              <a:defRPr sz="8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4" name="Grafik 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CF58DF2-554F-F3A5-4A77-5B6C5E3A57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26800"/>
            <a:ext cx="2154940" cy="5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75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11471638" cy="52934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  <a:lvl6pPr marL="900000">
              <a:lnSpc>
                <a:spcPts val="1920"/>
              </a:lnSpc>
              <a:defRPr sz="1400"/>
            </a:lvl6pPr>
            <a:lvl7pPr marL="1116000">
              <a:lnSpc>
                <a:spcPts val="1920"/>
              </a:lnSpc>
              <a:defRPr sz="1400"/>
            </a:lvl7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73C70CF-3387-2970-C095-085C3B4D22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64000"/>
            <a:ext cx="11473200" cy="3780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7D49-53B5-0925-D270-F58A02A55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7E45D-EA94-2A05-1E5F-FB39AFC939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D61F9-A129-0FDE-2F50-65CB13897B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1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11471638" cy="52934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797050"/>
            <a:ext cx="11471638" cy="44391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B48314-5880-B59F-70F1-0E27E9BF31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B0A72-FBC9-69D3-72A5-A1A61E01E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96324-603F-BB54-E949-1487348E0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3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oß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6C5E33-7F21-3936-C96B-D7B71F870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73C70CF-3387-2970-C095-085C3B4D22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803880"/>
            <a:ext cx="11473200" cy="3780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11B9E05-1F66-40E4-8A0B-8DDA6922BA6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280160"/>
            <a:ext cx="11471638" cy="49560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0A4FBD-9399-2025-DF41-844B204F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86E67E-6149-2180-D86F-DCFF7F815FC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11471638" cy="52934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2556001"/>
            <a:ext cx="5567834" cy="36802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18DFBE-D824-4B92-7420-A11062A35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6C5E33-7F21-3936-C96B-D7B71F870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73C70CF-3387-2970-C095-085C3B4D22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64000"/>
            <a:ext cx="5569200" cy="3780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5771E45-57C3-2620-B432-B601CECEE5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64000" y="2556001"/>
            <a:ext cx="5569200" cy="36802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BABC1A0F-91CF-DFD6-1F8A-E6C2A5DF2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4000" y="1764000"/>
            <a:ext cx="5569200" cy="3780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61DFCB-8103-CC1D-E336-E8B3816EF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8" y="1057568"/>
            <a:ext cx="4644000" cy="529343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dirty="0"/>
              <a:t>Titel bearbeiten (zweizeilig)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2556001"/>
            <a:ext cx="4644000" cy="36802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16FEB295-B9E9-46BA-EE53-47FF12B408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9200" y="332209"/>
            <a:ext cx="6624000" cy="590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45CD1F-EA7D-98A3-6B43-67BDEAACCB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2CFC6-A2F3-0CEB-58F0-7304B6A302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2378C-8DD8-C152-F6CC-ED00593142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13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11471638" cy="52934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1711F5-F1B0-35F1-0DA8-434EB3E579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23C215-FBCC-4133-9718-CDB5059618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17321A5-3E52-01A4-A7FF-6083C229B5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67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B3A3DD-45D3-BB9D-57A8-4E9C730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80000"/>
            <a:ext cx="11471638" cy="52934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DF2570-7093-AD0C-58B6-51EEC413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2556001"/>
            <a:ext cx="11471638" cy="36802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5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86EB5-9EEF-674F-CC1D-C34F9EACD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999" y="6379481"/>
            <a:ext cx="9000000" cy="1364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Public Sans Medium" pitchFamily="2" charset="0"/>
              </a:defRPr>
            </a:lvl1pPr>
          </a:lstStyle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BEA15-929E-1D16-8C64-5FDA6815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3396" y="6379481"/>
            <a:ext cx="688241" cy="140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900">
                <a:solidFill>
                  <a:schemeClr val="accent1"/>
                </a:solidFill>
                <a:latin typeface="Public Sans Medium" pitchFamily="2" charset="0"/>
              </a:defRPr>
            </a:lvl1pPr>
          </a:lstStyle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8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50" r:id="rId4"/>
    <p:sldLayoutId id="2147483659" r:id="rId5"/>
    <p:sldLayoutId id="2147483658" r:id="rId6"/>
    <p:sldLayoutId id="2147483660" r:id="rId7"/>
    <p:sldLayoutId id="2147483662" r:id="rId8"/>
    <p:sldLayoutId id="2147483672" r:id="rId9"/>
    <p:sldLayoutId id="2147483673" r:id="rId10"/>
    <p:sldLayoutId id="2147483664" r:id="rId11"/>
    <p:sldLayoutId id="2147483671" r:id="rId12"/>
    <p:sldLayoutId id="2147483651" r:id="rId13"/>
    <p:sldLayoutId id="2147483665" r:id="rId14"/>
    <p:sldLayoutId id="2147483666" r:id="rId15"/>
  </p:sldLayoutIdLst>
  <p:hf hdr="0" dt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04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8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404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105" userDrawn="1">
          <p15:clr>
            <a:srgbClr val="F26B43"/>
          </p15:clr>
        </p15:guide>
        <p15:guide id="5" pos="7453" userDrawn="1">
          <p15:clr>
            <a:srgbClr val="F26B43"/>
          </p15:clr>
        </p15:guide>
        <p15:guide id="6" pos="225" userDrawn="1">
          <p15:clr>
            <a:srgbClr val="F26B43"/>
          </p15:clr>
        </p15:guide>
        <p15:guide id="7" orient="horz" pos="4017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Relationship Id="rId9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F46B0-7EE0-314A-66B8-AB84BD64A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54" y="2056603"/>
            <a:ext cx="6845869" cy="34988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3600" dirty="0"/>
              <a:t>Entwicklung modularer Steuer- und Kommunikationsschnittstellen für Elektro-Karts auf einem zentralen Steuergerät</a:t>
            </a:r>
          </a:p>
        </p:txBody>
      </p:sp>
    </p:spTree>
    <p:extLst>
      <p:ext uri="{BB962C8B-B14F-4D97-AF65-F5344CB8AC3E}">
        <p14:creationId xmlns:p14="http://schemas.microsoft.com/office/powerpoint/2010/main" val="313772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58395-B8F3-1EE7-850C-0BF1160B1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02CB586-E2BB-55FD-52F3-4950B6AC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739D4F-8BC2-3F94-9ED5-F524D9D3E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028C37-7FF7-D866-90E5-8908E3A69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2" name="Inhaltsplatzhalter 11">
            <a:extLst>
              <a:ext uri="{FF2B5EF4-FFF2-40B4-BE49-F238E27FC236}">
                <a16:creationId xmlns:a16="http://schemas.microsoft.com/office/drawing/2014/main" id="{13020DC6-2540-AD74-13CC-A9AE9E318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649015"/>
              </p:ext>
            </p:extLst>
          </p:nvPr>
        </p:nvGraphicFramePr>
        <p:xfrm>
          <a:off x="359999" y="1946276"/>
          <a:ext cx="2776127" cy="204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485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9539A-F36A-4560-1EBE-A0695553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80574-0139-9F60-A3E9-50822572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Konzeptentscheidung</a:t>
            </a:r>
          </a:p>
        </p:txBody>
      </p:sp>
      <p:graphicFrame>
        <p:nvGraphicFramePr>
          <p:cNvPr id="19" name="Inhaltsplatzhalter 11">
            <a:extLst>
              <a:ext uri="{FF2B5EF4-FFF2-40B4-BE49-F238E27FC236}">
                <a16:creationId xmlns:a16="http://schemas.microsoft.com/office/drawing/2014/main" id="{01C21B44-369E-6691-AC23-45B63F539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495564"/>
              </p:ext>
            </p:extLst>
          </p:nvPr>
        </p:nvGraphicFramePr>
        <p:xfrm>
          <a:off x="360363" y="2555875"/>
          <a:ext cx="2776127" cy="367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E76DDE-DA52-4913-1452-140156BEBA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14C024-E10D-B910-7F94-615A97D41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0877E-B89C-3AF4-0DCF-039B32108C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1763999"/>
            <a:ext cx="2776490" cy="791875"/>
          </a:xfrm>
        </p:spPr>
        <p:txBody>
          <a:bodyPr/>
          <a:lstStyle/>
          <a:p>
            <a:pPr algn="ctr"/>
            <a:r>
              <a:rPr lang="de-DE" dirty="0"/>
              <a:t>Kabellose Datenübertragung</a:t>
            </a:r>
          </a:p>
        </p:txBody>
      </p:sp>
      <p:graphicFrame>
        <p:nvGraphicFramePr>
          <p:cNvPr id="8" name="Inhaltsplatzhalter 11">
            <a:extLst>
              <a:ext uri="{FF2B5EF4-FFF2-40B4-BE49-F238E27FC236}">
                <a16:creationId xmlns:a16="http://schemas.microsoft.com/office/drawing/2014/main" id="{5031D6C3-25C8-5408-1A99-319FFABC7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744205"/>
              </p:ext>
            </p:extLst>
          </p:nvPr>
        </p:nvGraphicFramePr>
        <p:xfrm>
          <a:off x="3312181" y="2555875"/>
          <a:ext cx="2776127" cy="367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DA4B3DD-7685-B228-1DED-1389F31EAC70}"/>
              </a:ext>
            </a:extLst>
          </p:cNvPr>
          <p:cNvSpPr txBox="1">
            <a:spLocks/>
          </p:cNvSpPr>
          <p:nvPr/>
        </p:nvSpPr>
        <p:spPr>
          <a:xfrm>
            <a:off x="3311818" y="2159936"/>
            <a:ext cx="2776490" cy="3928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9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2304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8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4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Display</a:t>
            </a:r>
          </a:p>
        </p:txBody>
      </p:sp>
      <p:graphicFrame>
        <p:nvGraphicFramePr>
          <p:cNvPr id="10" name="Inhaltsplatzhalter 11">
            <a:extLst>
              <a:ext uri="{FF2B5EF4-FFF2-40B4-BE49-F238E27FC236}">
                <a16:creationId xmlns:a16="http://schemas.microsoft.com/office/drawing/2014/main" id="{BD47C780-4440-308B-DB5F-0FAF1CDDB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630030"/>
              </p:ext>
            </p:extLst>
          </p:nvPr>
        </p:nvGraphicFramePr>
        <p:xfrm>
          <a:off x="6263635" y="2552819"/>
          <a:ext cx="3588287" cy="367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52DC31C6-9A8D-A564-26E4-2410E8A29818}"/>
              </a:ext>
            </a:extLst>
          </p:cNvPr>
          <p:cNvSpPr txBox="1">
            <a:spLocks/>
          </p:cNvSpPr>
          <p:nvPr/>
        </p:nvSpPr>
        <p:spPr>
          <a:xfrm>
            <a:off x="6583509" y="2159935"/>
            <a:ext cx="2776490" cy="3928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9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2304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8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6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4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RFID-Reader</a:t>
            </a:r>
          </a:p>
        </p:txBody>
      </p:sp>
    </p:spTree>
    <p:extLst>
      <p:ext uri="{BB962C8B-B14F-4D97-AF65-F5344CB8AC3E}">
        <p14:creationId xmlns:p14="http://schemas.microsoft.com/office/powerpoint/2010/main" val="72177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DCDF1-0DD9-64C3-1EE3-1E1135F4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CF56B-E939-7300-50A5-12E24320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</a:t>
            </a:r>
          </a:p>
        </p:txBody>
      </p:sp>
      <p:graphicFrame>
        <p:nvGraphicFramePr>
          <p:cNvPr id="19" name="Inhaltsplatzhalter 11">
            <a:extLst>
              <a:ext uri="{FF2B5EF4-FFF2-40B4-BE49-F238E27FC236}">
                <a16:creationId xmlns:a16="http://schemas.microsoft.com/office/drawing/2014/main" id="{10D7D8F6-45A4-13F1-AA59-4EA38F1F7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039963"/>
              </p:ext>
            </p:extLst>
          </p:nvPr>
        </p:nvGraphicFramePr>
        <p:xfrm>
          <a:off x="360000" y="1848465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80A1C5-E3B6-AE12-CAE2-815FD5D6EA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AA0FE0-B57A-5E1D-35D0-935484078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1C46E-300E-D8B2-59E1-03C3E1452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33B29-31DE-E6DC-9197-9ED4123D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</a:t>
            </a:r>
          </a:p>
        </p:txBody>
      </p:sp>
      <p:graphicFrame>
        <p:nvGraphicFramePr>
          <p:cNvPr id="19" name="Inhaltsplatzhalter 11">
            <a:extLst>
              <a:ext uri="{FF2B5EF4-FFF2-40B4-BE49-F238E27FC236}">
                <a16:creationId xmlns:a16="http://schemas.microsoft.com/office/drawing/2014/main" id="{3477FDD1-EB96-EFBD-3D31-E16991A7ED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000" y="1848465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21EB3C-56B1-79B0-0A0B-FA279C0A31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ADC12D-32D4-1E4F-A9AC-C2AD1842D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99DB276-08AC-B841-0748-4147E357B10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6233"/>
          <a:stretch>
            <a:fillRect/>
          </a:stretch>
        </p:blipFill>
        <p:spPr>
          <a:xfrm>
            <a:off x="6096000" y="2212314"/>
            <a:ext cx="5735637" cy="356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FF977-19F7-58A5-043D-EE7F30A07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2F0F0-4605-C707-D042-43F31170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</a:t>
            </a:r>
          </a:p>
        </p:txBody>
      </p:sp>
      <p:graphicFrame>
        <p:nvGraphicFramePr>
          <p:cNvPr id="19" name="Inhaltsplatzhalter 11">
            <a:extLst>
              <a:ext uri="{FF2B5EF4-FFF2-40B4-BE49-F238E27FC236}">
                <a16:creationId xmlns:a16="http://schemas.microsoft.com/office/drawing/2014/main" id="{3712932A-E07F-7B34-CB47-36B5675291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000" y="1848465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7B9D6E-082A-A613-CF5D-1DA98064B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06F6DE-9EBA-D37A-8274-7904F0CC5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1D88D0-6318-1212-25C7-F16D5A3847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95449"/>
            <a:ext cx="5946568" cy="3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8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145B1-1AEE-B19B-4A0E-25CF596F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BA64-84D5-12EC-BB9A-D0EB97D5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– GPIO Erweiterung</a:t>
            </a:r>
          </a:p>
        </p:txBody>
      </p:sp>
      <p:graphicFrame>
        <p:nvGraphicFramePr>
          <p:cNvPr id="19" name="Inhaltsplatzhalter 11">
            <a:extLst>
              <a:ext uri="{FF2B5EF4-FFF2-40B4-BE49-F238E27FC236}">
                <a16:creationId xmlns:a16="http://schemas.microsoft.com/office/drawing/2014/main" id="{8FC06CE4-DF24-426B-B939-D9EDA989D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518155"/>
              </p:ext>
            </p:extLst>
          </p:nvPr>
        </p:nvGraphicFramePr>
        <p:xfrm>
          <a:off x="360000" y="1848465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E66C2E-5214-5F60-0DE9-0BECE782D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E9B814-233F-F6C4-DF25-36350CDA6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F745849-A092-3A9F-6EE3-A2E17A4A4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819" y="2152886"/>
            <a:ext cx="4785152" cy="362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64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8D0CD-95F9-C63F-DF2D-B2395894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5D083-9FE5-56B3-34B0-39C68D53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– GPIO Erweiterung</a:t>
            </a:r>
          </a:p>
        </p:txBody>
      </p:sp>
      <p:graphicFrame>
        <p:nvGraphicFramePr>
          <p:cNvPr id="19" name="Inhaltsplatzhalter 11">
            <a:extLst>
              <a:ext uri="{FF2B5EF4-FFF2-40B4-BE49-F238E27FC236}">
                <a16:creationId xmlns:a16="http://schemas.microsoft.com/office/drawing/2014/main" id="{F19033E1-0088-C36F-FCB1-F01AAF2923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000" y="1848465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2AEB60-D363-F8BA-BCC2-00971A5DCD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1D0719-F99B-1D1E-22A1-B62E56FC50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3" name="Grafik 2" descr="Ein Bild, das Diagramm, Entwurf, Text, Plan enthält.&#10;&#10;KI-generierte Inhalte können fehlerhaft sein.">
            <a:extLst>
              <a:ext uri="{FF2B5EF4-FFF2-40B4-BE49-F238E27FC236}">
                <a16:creationId xmlns:a16="http://schemas.microsoft.com/office/drawing/2014/main" id="{DC14A2EF-9E97-F541-9F05-46E2796CE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82" y="1609343"/>
            <a:ext cx="3057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1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9AD09-760A-E515-89B6-32C961CEA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1EDE4-1F16-C4DD-2C04-90441B1F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– GPIO Erweiterung</a:t>
            </a:r>
          </a:p>
        </p:txBody>
      </p:sp>
      <p:graphicFrame>
        <p:nvGraphicFramePr>
          <p:cNvPr id="19" name="Inhaltsplatzhalter 11">
            <a:extLst>
              <a:ext uri="{FF2B5EF4-FFF2-40B4-BE49-F238E27FC236}">
                <a16:creationId xmlns:a16="http://schemas.microsoft.com/office/drawing/2014/main" id="{4CBBC275-6CB5-40E7-37E1-C86CDC3F77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000" y="1848465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C4DA8A-0EA1-D267-2977-3457811CC0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EBD7BB-2C1D-5558-748C-2A8DCAA43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1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514E1-CEA5-BF97-F749-4E3EC18A9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76A69-233C-83CF-488E-A88A4C97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– Funkmodul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1C0C-1040-9E95-65A2-5C00A0D79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A42F8F-1BBB-21F9-6A32-E6F9252C1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26" name="Picture 2" descr="Mikrocontroller-Platine mit verschiedenen elektronischen Bauteilen und integrierten Schaltkreisen auf einer grünen Leiterplatte.">
            <a:extLst>
              <a:ext uri="{FF2B5EF4-FFF2-40B4-BE49-F238E27FC236}">
                <a16:creationId xmlns:a16="http://schemas.microsoft.com/office/drawing/2014/main" id="{BE83C5A8-BD53-9FA7-2120-5E14F7FE8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38" y="208941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Inhaltsplatzhalter 11">
            <a:extLst>
              <a:ext uri="{FF2B5EF4-FFF2-40B4-BE49-F238E27FC236}">
                <a16:creationId xmlns:a16="http://schemas.microsoft.com/office/drawing/2014/main" id="{ACCFA828-1DB0-F57D-4E36-003690651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731856"/>
              </p:ext>
            </p:extLst>
          </p:nvPr>
        </p:nvGraphicFramePr>
        <p:xfrm>
          <a:off x="359999" y="1800540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1488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BA041-7E74-2DF2-AB61-B86E054EA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08204-CA3C-341F-3739-DF0B51FF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– Funkmodul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A69B59-6B65-BE48-BCDD-F8B52C970E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83E320-7BA3-B282-FB54-35304DBB0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6" name="Inhaltsplatzhalter 11">
            <a:extLst>
              <a:ext uri="{FF2B5EF4-FFF2-40B4-BE49-F238E27FC236}">
                <a16:creationId xmlns:a16="http://schemas.microsoft.com/office/drawing/2014/main" id="{8C5B9BC2-D4C1-D9DF-82B2-6018FEB37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175187"/>
              </p:ext>
            </p:extLst>
          </p:nvPr>
        </p:nvGraphicFramePr>
        <p:xfrm>
          <a:off x="359999" y="1800540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Grafik 2" descr="Ein Bild, das Diagramm, Text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12E54F59-AD63-4916-3918-F79F14238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69" y="1606385"/>
            <a:ext cx="4305508" cy="50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B9465-85F4-ACB0-BF7B-B4D5A4D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/>
              <a:t>Unternehmen</a:t>
            </a:r>
            <a:endParaRPr lang="de-DE" dirty="0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FB407FF8-76E4-FEA3-4A95-5CA78721C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571950"/>
              </p:ext>
            </p:extLst>
          </p:nvPr>
        </p:nvGraphicFramePr>
        <p:xfrm>
          <a:off x="360000" y="2556001"/>
          <a:ext cx="11471638" cy="368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E5B7A-3A85-4AB8-1DF2-3139236D6A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3600" dirty="0"/>
              <a:t>SMS engineering GmbH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21E51-6B39-7CF4-0AEB-80D314EDEB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9999" y="6379481"/>
            <a:ext cx="9000000" cy="136460"/>
          </a:xfrm>
        </p:spPr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9A502-4A24-D037-2D86-B00DEFFDF6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026" name="Picture 2" descr="sms engineering GmbH | Cadolzburg">
            <a:extLst>
              <a:ext uri="{FF2B5EF4-FFF2-40B4-BE49-F238E27FC236}">
                <a16:creationId xmlns:a16="http://schemas.microsoft.com/office/drawing/2014/main" id="{6E731BFD-0AA7-5583-A864-EA8EE5893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9" b="29265"/>
          <a:stretch>
            <a:fillRect/>
          </a:stretch>
        </p:blipFill>
        <p:spPr bwMode="auto">
          <a:xfrm>
            <a:off x="7510074" y="408671"/>
            <a:ext cx="4219657" cy="18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1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960D0-20F5-037C-3AB6-308D61888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A9240-1577-B340-5799-FF5733E0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– Funkmodul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3641B8-E15C-0670-4A82-71F175512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43BD56-7FD5-B3EF-4CA8-05D45B53E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6" name="Inhaltsplatzhalter 11">
            <a:extLst>
              <a:ext uri="{FF2B5EF4-FFF2-40B4-BE49-F238E27FC236}">
                <a16:creationId xmlns:a16="http://schemas.microsoft.com/office/drawing/2014/main" id="{95938A4B-994C-257E-E7D4-3F05CDE1C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716625"/>
              </p:ext>
            </p:extLst>
          </p:nvPr>
        </p:nvGraphicFramePr>
        <p:xfrm>
          <a:off x="359999" y="1800540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2D108D66-F763-100B-7C21-A487629633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245" y="1879567"/>
            <a:ext cx="516327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90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D449-3DA3-F684-8DF5-F6838A97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D6316-BB4E-1903-6BB6-42A02EB0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– CAN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F152D4-6CB1-351E-EB80-E68E48B5D1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58B115-9B4A-FBBC-59A2-6644EF658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6" name="Inhaltsplatzhalter 11">
            <a:extLst>
              <a:ext uri="{FF2B5EF4-FFF2-40B4-BE49-F238E27FC236}">
                <a16:creationId xmlns:a16="http://schemas.microsoft.com/office/drawing/2014/main" id="{A2C6E712-65C6-0022-3D88-958F71440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964748"/>
              </p:ext>
            </p:extLst>
          </p:nvPr>
        </p:nvGraphicFramePr>
        <p:xfrm>
          <a:off x="359999" y="1800540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49F7EE26-CC8C-2916-F5A2-CE5BD17D16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7212" y="1863330"/>
            <a:ext cx="557290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12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4C6EB-5D4B-2738-0011-3FD0B988D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27316-081D-EEAB-BC37-1AF7E335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– CAN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8E4ABE-1AD2-A21B-E168-8E0FA5CA51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7F196D-7809-79AA-3A65-B6BC1CE27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6" name="Inhaltsplatzhalter 11">
            <a:extLst>
              <a:ext uri="{FF2B5EF4-FFF2-40B4-BE49-F238E27FC236}">
                <a16:creationId xmlns:a16="http://schemas.microsoft.com/office/drawing/2014/main" id="{51C0F0D4-86C8-ACF5-6382-95AA8C0C1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398614"/>
              </p:ext>
            </p:extLst>
          </p:nvPr>
        </p:nvGraphicFramePr>
        <p:xfrm>
          <a:off x="359999" y="1800540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4484192D-81E0-0AF8-3443-4C9031EAC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6156" y="2469796"/>
            <a:ext cx="6072288" cy="304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6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712B7-87EE-3AE1-06E6-F4F44E0EB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98ED8-1264-4C3B-C8FC-1858426B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– CAN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4A97BD-89A1-8709-220F-3A981BCBD9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AC5089-D58A-A1D5-B421-01D8D3D69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23</a:t>
            </a:fld>
            <a:endParaRPr lang="de-DE"/>
          </a:p>
        </p:txBody>
      </p:sp>
      <p:graphicFrame>
        <p:nvGraphicFramePr>
          <p:cNvPr id="6" name="Inhaltsplatzhalter 11">
            <a:extLst>
              <a:ext uri="{FF2B5EF4-FFF2-40B4-BE49-F238E27FC236}">
                <a16:creationId xmlns:a16="http://schemas.microsoft.com/office/drawing/2014/main" id="{3DAE30D0-FFF0-B00E-4E12-22ECD4D006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771176"/>
              </p:ext>
            </p:extLst>
          </p:nvPr>
        </p:nvGraphicFramePr>
        <p:xfrm>
          <a:off x="359999" y="1800540"/>
          <a:ext cx="5567834" cy="438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686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75693-B820-62B5-FD38-65D62E23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- </a:t>
            </a:r>
            <a:r>
              <a:rPr lang="de-DE" dirty="0" err="1"/>
              <a:t>WLan</a:t>
            </a:r>
            <a:endParaRPr lang="de-DE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A68A268C-039F-92B5-8483-67F0BF62A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27713"/>
              </p:ext>
            </p:extLst>
          </p:nvPr>
        </p:nvGraphicFramePr>
        <p:xfrm>
          <a:off x="360000" y="2556001"/>
          <a:ext cx="5567834" cy="368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B75CB3-E2C5-1DB3-9746-0CA114D3E8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5BB4F6-9934-94FC-F7E6-06414F3DF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841685-31CB-D5A2-1D0A-351EBF42E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WLan</a:t>
            </a:r>
            <a:endParaRPr lang="de-DE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6384968-6B30-6BCC-E756-D673E2B00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822920"/>
            <a:ext cx="6096000" cy="17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5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1CAF-2CB8-0897-8BBB-5C9A14106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13A0D-3219-858F-B0AA-CFF67832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- </a:t>
            </a:r>
            <a:r>
              <a:rPr lang="de-DE" dirty="0" err="1"/>
              <a:t>WLan</a:t>
            </a:r>
            <a:endParaRPr lang="de-DE" dirty="0"/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6F5478D6-F630-75BF-61E8-8056D6F910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000" y="2556001"/>
          <a:ext cx="5567834" cy="368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32B466-49F9-EF60-7079-E3824CFF0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89DDA6-5254-E72A-65FC-5C89C21A07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BFDDE8-7774-FAC2-6A75-D046CC5CA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WLan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C9E8AB1-3A73-0A87-D1E5-48B4F1986F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4168" y="2142000"/>
            <a:ext cx="5560325" cy="32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50D1B-2D45-61FF-8269-208B5966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- </a:t>
            </a:r>
            <a:r>
              <a:rPr lang="de-DE" dirty="0" err="1"/>
              <a:t>WLan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452C33-CAEC-CF55-94D6-0D70300ED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C84CF-6821-2C81-885F-A5A9683FE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383F79-2E27-7E09-9C49-6CDFFF9602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Webserver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E588F568-7392-FC6E-E79D-72C16D5A13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458830"/>
              </p:ext>
            </p:extLst>
          </p:nvPr>
        </p:nvGraphicFramePr>
        <p:xfrm>
          <a:off x="360000" y="2420636"/>
          <a:ext cx="5569200" cy="368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73CB64EA-A225-43C9-6604-6C2744A39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801" y="2420637"/>
            <a:ext cx="5502675" cy="36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82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931A-DA0C-ED2F-2108-3D55D7DA5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95C23-A4EE-4825-AC4E-2551ADB2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- </a:t>
            </a:r>
            <a:r>
              <a:rPr lang="de-DE" dirty="0" err="1"/>
              <a:t>WLan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C52DA5-CD37-BB8F-3A44-478AF77168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BDDE26-ED21-BCA7-4857-83158D266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BFCD4BA-A846-EAFA-DA48-4B3AD918BA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Webserver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7F4DF105-DBBC-6EFA-4465-0E87313516FD}"/>
              </a:ext>
            </a:extLst>
          </p:cNvPr>
          <p:cNvGraphicFramePr>
            <a:graphicFrameLocks/>
          </p:cNvGraphicFramePr>
          <p:nvPr/>
        </p:nvGraphicFramePr>
        <p:xfrm>
          <a:off x="360000" y="2420636"/>
          <a:ext cx="5569200" cy="368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FB4CD9E-F805-0019-643F-4D673BE27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1492" y="1952648"/>
            <a:ext cx="4591904" cy="456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20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ED674-9219-D867-9C38-83FA0EEB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F2ADA-F6C1-2C0E-E394-57281903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- </a:t>
            </a:r>
            <a:r>
              <a:rPr lang="de-DE" dirty="0" err="1"/>
              <a:t>WLan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2D5188-2922-674A-EDD5-3E5510512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4EC60F-9B45-4308-2D06-B2D4E8E48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13783CC-E3E9-9576-0B0D-F4A80B74D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Webserver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2F34BB12-EC12-68B6-CEA6-456189C4CAAF}"/>
              </a:ext>
            </a:extLst>
          </p:cNvPr>
          <p:cNvGraphicFramePr>
            <a:graphicFrameLocks/>
          </p:cNvGraphicFramePr>
          <p:nvPr/>
        </p:nvGraphicFramePr>
        <p:xfrm>
          <a:off x="360000" y="2420636"/>
          <a:ext cx="5569200" cy="368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743EB45E-1C64-299C-0169-44BE3FA0A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7236" y="98323"/>
            <a:ext cx="4735615" cy="66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23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1F62E-44BB-D8D2-8859-233A083D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17469-FF4B-0E9B-8284-0C5ACAC3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Umsetzung - </a:t>
            </a:r>
            <a:r>
              <a:rPr lang="de-DE" dirty="0" err="1"/>
              <a:t>WLan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7B87E2-0869-8699-4C86-814FD3C58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2A3374-BE94-632F-B84D-725AF7F4CE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4FEAF67-8A4D-8C9F-3807-D1A34AA945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Webserver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6E23CC31-27FA-63D4-E4BB-C316E000E392}"/>
              </a:ext>
            </a:extLst>
          </p:cNvPr>
          <p:cNvGraphicFramePr>
            <a:graphicFrameLocks/>
          </p:cNvGraphicFramePr>
          <p:nvPr/>
        </p:nvGraphicFramePr>
        <p:xfrm>
          <a:off x="360000" y="2420636"/>
          <a:ext cx="5569200" cy="368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78554D3A-5DDD-7E5F-060C-E6A3337D7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2371" y="338049"/>
            <a:ext cx="4129265" cy="61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1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26702-FD1D-E031-C707-B5BBDFF0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3E1B23D-E9EF-E65F-EA08-847D607B4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70143"/>
              </p:ext>
            </p:extLst>
          </p:nvPr>
        </p:nvGraphicFramePr>
        <p:xfrm>
          <a:off x="360000" y="1797050"/>
          <a:ext cx="5736000" cy="4439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486D8B-95EA-1F19-12B3-B940A25FA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5E9EF-8E14-C2D0-E2F7-313A0B0DA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7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7103F-3913-3CD4-0652-47AEA73C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Programmierschnittstelle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905A631-B404-0A3C-C00C-BF8CE584D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886585"/>
              </p:ext>
            </p:extLst>
          </p:nvPr>
        </p:nvGraphicFramePr>
        <p:xfrm>
          <a:off x="360000" y="1797050"/>
          <a:ext cx="5736000" cy="4439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C607E-CE08-020B-EE14-B86686ECF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218C98-155F-BFAA-A420-BB2F04AE9F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BE07E8-CF92-ABAE-408A-C16FFB5A9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028" y="1423707"/>
            <a:ext cx="529663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09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5D2F5-B756-61A3-E4AA-6A261EA1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9A42A-8DF7-E063-4F2F-88D974C2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Programmierschnittstelle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1C03F45-2C0B-6751-FA92-DC1CAEBA8A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000" y="1797050"/>
          <a:ext cx="5736000" cy="4439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D2D4A9-EAF3-F16C-339D-1AE1C1BAE3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9976A-AD1A-D478-0D9E-FB07B2771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7" name="Grafik 6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C99B1716-7159-9510-B87A-6BCF0442EC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88" y="1145026"/>
            <a:ext cx="2678880" cy="48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69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5A677-48DA-023E-A30C-6D65B4D57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8106C-627E-FD3D-1753-AF4C0F10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Programmierschnittstelle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3B5D6AF-996C-2966-647A-BA343BCFD4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000" y="1797050"/>
          <a:ext cx="5736000" cy="4439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95E05A-5BF6-B6E2-E46D-922C161726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E76171-2911-D89F-50FD-67E5867BC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60235D-9581-E06E-08B4-7F8E0B53C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299" y="496815"/>
            <a:ext cx="4782217" cy="205768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FE2ED5F-D276-A896-587E-C1DF6B8C9B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4296" y="2735112"/>
            <a:ext cx="5644222" cy="35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2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E03BB-439F-0B54-9C87-CEF2A404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/ Inbetriebnahme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ABD761C-8295-7CE1-47F1-7CAEE11F1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56389"/>
              </p:ext>
            </p:extLst>
          </p:nvPr>
        </p:nvGraphicFramePr>
        <p:xfrm>
          <a:off x="360000" y="1797050"/>
          <a:ext cx="5736000" cy="4439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6FFC28-29CA-ED5A-C7EA-D1AD7093F8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565B77-1012-012A-DEC4-BEE311683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65F73E-C466-DE53-C0A8-C04EAAC1EF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044" y="1922316"/>
            <a:ext cx="595395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99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BA802-A778-E1CF-E58A-146590899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C5071-E2FC-653A-2732-CAB4A53C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4F9F203-A520-792F-FA1A-1D04E6BAE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166197"/>
              </p:ext>
            </p:extLst>
          </p:nvPr>
        </p:nvGraphicFramePr>
        <p:xfrm>
          <a:off x="360000" y="1797050"/>
          <a:ext cx="5736000" cy="4439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26F9CA-93F1-E921-F40B-20EBDF0AD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3DEF4D-5056-331E-C69A-C08519557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037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7B5F9-78F2-BA32-305B-E593949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C22EFE-9E6F-79DF-9754-372FFEED5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17265E-FF14-9C6F-699E-697291985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35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D6D4269-8957-F7E9-30A3-DC88F0797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37621"/>
              </p:ext>
            </p:extLst>
          </p:nvPr>
        </p:nvGraphicFramePr>
        <p:xfrm>
          <a:off x="360363" y="1797050"/>
          <a:ext cx="5735637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432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00C38-4A89-1785-3A88-75E2F6D8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5371"/>
            <a:ext cx="10515600" cy="1500187"/>
          </a:xfrm>
        </p:spPr>
        <p:txBody>
          <a:bodyPr/>
          <a:lstStyle/>
          <a:p>
            <a:r>
              <a:rPr lang="de-DE" dirty="0"/>
              <a:t>Vielen Dank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A953CA-4F8C-DE8C-EB3D-6E2760070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Gerne Fragen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92FD6-0490-ACCB-7A8A-341F68FD9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169B93-61B5-C7B9-FE2D-958CBE25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7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DA75C-777D-5555-164A-5BCC8DB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D91F1A-35B1-7333-E37B-F8BBAF4F4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317731-F556-BD4D-A050-423F2B2AEB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4F04B-96D7-B309-50C6-F1A34ECF2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9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B998A-34CE-3F7D-015C-9779CFC9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811543-C49D-6888-DA6C-40C4C08D8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073477-B206-8443-D2BF-53FCCAA99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120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E23F3-3F20-FE49-96F0-92B3737E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1D2AD8-8B83-3CAE-2763-C407B9BFD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F9E02-C4A3-FB20-D42A-F42EC0D6A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1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522B7F-14E0-9263-4623-180A45F12E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29330A-5F77-F245-E4D9-B0EC104E8C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SMS Revo SL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66E315E-EC17-700B-EA52-09B883909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762831"/>
              </p:ext>
            </p:extLst>
          </p:nvPr>
        </p:nvGraphicFramePr>
        <p:xfrm>
          <a:off x="360000" y="1626781"/>
          <a:ext cx="5736000" cy="4609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7DB68-ADA7-233B-253E-42E1150B6B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</p:spTree>
    <p:extLst>
      <p:ext uri="{BB962C8B-B14F-4D97-AF65-F5344CB8AC3E}">
        <p14:creationId xmlns:p14="http://schemas.microsoft.com/office/powerpoint/2010/main" val="7307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BDC5D-4FF5-4B69-B6BC-CB886C00A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01C6D33-7878-946B-DF42-02E2EED12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1DD61C-39DC-01FD-8657-275C6E499F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Erweiterung - Option 1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A420129-1976-85BE-CBAC-8FC526967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355368"/>
              </p:ext>
            </p:extLst>
          </p:nvPr>
        </p:nvGraphicFramePr>
        <p:xfrm>
          <a:off x="360000" y="1626781"/>
          <a:ext cx="11471638" cy="4609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15D74-21C1-3078-29CC-427257F081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</p:spTree>
    <p:extLst>
      <p:ext uri="{BB962C8B-B14F-4D97-AF65-F5344CB8AC3E}">
        <p14:creationId xmlns:p14="http://schemas.microsoft.com/office/powerpoint/2010/main" val="177833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1F2F7-E088-B7FB-B926-13AF5C2F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1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8E69E29-5454-407C-1DF5-737B6C745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782686"/>
              </p:ext>
            </p:extLst>
          </p:nvPr>
        </p:nvGraphicFramePr>
        <p:xfrm>
          <a:off x="359999" y="2296657"/>
          <a:ext cx="5567834" cy="3680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B7FC54-21A9-726C-C5D8-B09EDCCCD8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A0C8A8-6524-1CCC-6392-EE956CF71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2CC131D-AEBE-2EEA-452F-7212B53459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Probleme	</a:t>
            </a:r>
          </a:p>
        </p:txBody>
      </p:sp>
    </p:spTree>
    <p:extLst>
      <p:ext uri="{BB962C8B-B14F-4D97-AF65-F5344CB8AC3E}">
        <p14:creationId xmlns:p14="http://schemas.microsoft.com/office/powerpoint/2010/main" val="262054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8EAF694-8E4F-053A-1628-E4651D5E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- Allgemein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3FD9D-0C14-3B23-ACB2-1907041FAC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BED71-D84A-7401-70C9-6ABB4ED61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FEA02AFC-C453-1BF1-B79D-D866727DE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790083"/>
              </p:ext>
            </p:extLst>
          </p:nvPr>
        </p:nvGraphicFramePr>
        <p:xfrm>
          <a:off x="261210" y="1609343"/>
          <a:ext cx="4989216" cy="5159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932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8ECD-C97E-8826-E78E-C9BEFCA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- Technisch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1F6955-F1A3-C1D4-9E2F-B89CC15C5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C416-7E21-7764-ED4F-56E87E738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640B4DF-6FDC-78F8-F151-CF766B7D43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Bestehende Funktionen beibehalten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095C402D-495D-9B3D-0267-A9D965A9D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707166"/>
              </p:ext>
            </p:extLst>
          </p:nvPr>
        </p:nvGraphicFramePr>
        <p:xfrm>
          <a:off x="359997" y="2290964"/>
          <a:ext cx="12185964" cy="393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389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45819-5BB0-D421-7164-41E6FADD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596B4-27B1-BEE3-11C0-F3D8632C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011176"/>
            <a:ext cx="11471638" cy="529343"/>
          </a:xfrm>
        </p:spPr>
        <p:txBody>
          <a:bodyPr/>
          <a:lstStyle/>
          <a:p>
            <a:r>
              <a:rPr lang="de-DE" dirty="0"/>
              <a:t>Anforderungen - Technisch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B3C224-FCC2-C5D8-5DAD-7DEA354ADD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045221-4933-B889-1C5B-B03672097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2FDFED-45EB-8B3E-E31F-8F9408B2E7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999" y="1695176"/>
            <a:ext cx="5569200" cy="378000"/>
          </a:xfrm>
        </p:spPr>
        <p:txBody>
          <a:bodyPr/>
          <a:lstStyle/>
          <a:p>
            <a:r>
              <a:rPr lang="de-DE" dirty="0"/>
              <a:t>Neue Funktionen</a:t>
            </a:r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4FA7AD7F-1F6D-3EA8-8697-30231CE5F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635652"/>
              </p:ext>
            </p:extLst>
          </p:nvPr>
        </p:nvGraphicFramePr>
        <p:xfrm>
          <a:off x="359999" y="2227833"/>
          <a:ext cx="5736001" cy="393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72020E42-21B1-3579-8BAA-D8A55DB6B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779322"/>
              </p:ext>
            </p:extLst>
          </p:nvPr>
        </p:nvGraphicFramePr>
        <p:xfrm>
          <a:off x="6180598" y="2227833"/>
          <a:ext cx="5736001" cy="393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7715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16283D"/>
      </a:dk1>
      <a:lt1>
        <a:sysClr val="window" lastClr="FFFFFF"/>
      </a:lt1>
      <a:dk2>
        <a:srgbClr val="000000"/>
      </a:dk2>
      <a:lt2>
        <a:srgbClr val="E7E6E6"/>
      </a:lt2>
      <a:accent1>
        <a:srgbClr val="C72426"/>
      </a:accent1>
      <a:accent2>
        <a:srgbClr val="16283D"/>
      </a:accent2>
      <a:accent3>
        <a:srgbClr val="D6EAF5"/>
      </a:accent3>
      <a:accent4>
        <a:srgbClr val="FFE763"/>
      </a:accent4>
      <a:accent5>
        <a:srgbClr val="603F80"/>
      </a:accent5>
      <a:accent6>
        <a:srgbClr val="83AC54"/>
      </a:accent6>
      <a:hlink>
        <a:srgbClr val="2D87B8"/>
      </a:hlink>
      <a:folHlink>
        <a:srgbClr val="B1D7EB"/>
      </a:folHlink>
    </a:clrScheme>
    <a:fontScheme name="TH Nürnberg OHM">
      <a:majorFont>
        <a:latin typeface="Public Sans ExtraBold"/>
        <a:ea typeface=""/>
        <a:cs typeface=""/>
      </a:majorFont>
      <a:minorFont>
        <a:latin typeface="Public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>
        <a:normAutofit/>
      </a:bodyPr>
      <a:lstStyle>
        <a:defPPr algn="ctr">
          <a:defRPr sz="2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-02-22 Präsentationsvorlage - Kopie.potx" id="{B0D07936-725D-4CD1-A297-760B5C13FA30}" vid="{E93DF1DA-F3D8-42D9-B96E-9A8FB9047E3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Vorlage_Präsentation_Ohm_neu</Template>
  <TotalTime>0</TotalTime>
  <Words>3826</Words>
  <Application>Microsoft Office PowerPoint</Application>
  <PresentationFormat>Breitbild</PresentationFormat>
  <Paragraphs>797</Paragraphs>
  <Slides>39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5" baseType="lpstr">
      <vt:lpstr>Arial</vt:lpstr>
      <vt:lpstr>Calibri</vt:lpstr>
      <vt:lpstr>Public Sans</vt:lpstr>
      <vt:lpstr>Public Sans ExtraBold</vt:lpstr>
      <vt:lpstr>Public Sans Medium</vt:lpstr>
      <vt:lpstr>Office</vt:lpstr>
      <vt:lpstr>Entwicklung modularer Steuer- und Kommunikationsschnittstellen für Elektro-Karts auf einem zentralen Steuergerät</vt:lpstr>
      <vt:lpstr>Unternehmen</vt:lpstr>
      <vt:lpstr>Inhalt</vt:lpstr>
      <vt:lpstr>PowerPoint-Präsentation</vt:lpstr>
      <vt:lpstr>PowerPoint-Präsentation</vt:lpstr>
      <vt:lpstr>Option 1 </vt:lpstr>
      <vt:lpstr>Anforderungen - Allgemein</vt:lpstr>
      <vt:lpstr>Anforderungen - Technisch</vt:lpstr>
      <vt:lpstr>Anforderungen - Technisch</vt:lpstr>
      <vt:lpstr>Konzepte</vt:lpstr>
      <vt:lpstr>Konzeptentscheidung</vt:lpstr>
      <vt:lpstr>Technische Umsetzung</vt:lpstr>
      <vt:lpstr>Technische Umsetzung</vt:lpstr>
      <vt:lpstr>Technische Umsetzung</vt:lpstr>
      <vt:lpstr>Technische Umsetzung – GPIO Erweiterung</vt:lpstr>
      <vt:lpstr>Technische Umsetzung – GPIO Erweiterung</vt:lpstr>
      <vt:lpstr>Technische Umsetzung – GPIO Erweiterung</vt:lpstr>
      <vt:lpstr>Technische Umsetzung – Funkmodul</vt:lpstr>
      <vt:lpstr>Technische Umsetzung – Funkmodul</vt:lpstr>
      <vt:lpstr>Technische Umsetzung – Funkmodul</vt:lpstr>
      <vt:lpstr>Technische Umsetzung – CAN</vt:lpstr>
      <vt:lpstr>Technische Umsetzung – CAN</vt:lpstr>
      <vt:lpstr>Technische Umsetzung – CAN</vt:lpstr>
      <vt:lpstr>Technische Umsetzung - WLan</vt:lpstr>
      <vt:lpstr>Technische Umsetzung - WLan</vt:lpstr>
      <vt:lpstr>Technische Umsetzung - WLan</vt:lpstr>
      <vt:lpstr>Technische Umsetzung - WLan</vt:lpstr>
      <vt:lpstr>Technische Umsetzung - WLan</vt:lpstr>
      <vt:lpstr>Technische Umsetzung - WLan</vt:lpstr>
      <vt:lpstr>Programmierschnittstelle</vt:lpstr>
      <vt:lpstr>Programmierschnittstelle</vt:lpstr>
      <vt:lpstr>Programmierschnittstelle</vt:lpstr>
      <vt:lpstr>Test / Inbetriebnahme</vt:lpstr>
      <vt:lpstr>Fazit</vt:lpstr>
      <vt:lpstr>Ausblick</vt:lpstr>
      <vt:lpstr>Vielen Dank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Bruns, Alice</dc:creator>
  <cp:lastModifiedBy>Sebastian Hampl</cp:lastModifiedBy>
  <cp:revision>20</cp:revision>
  <dcterms:created xsi:type="dcterms:W3CDTF">2023-03-09T13:42:37Z</dcterms:created>
  <dcterms:modified xsi:type="dcterms:W3CDTF">2025-10-30T22:07:47Z</dcterms:modified>
</cp:coreProperties>
</file>