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73EBF55C-5550-45B3-B3A2-58CB76396F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870B9-B57A-4274-A88B-9342BEC9FC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37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69F1B-0A2A-4C89-9C2D-489472E6CB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08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FAA75-B607-4909-A6DB-2033FF617D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37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D72F3-F9E1-4E0D-A499-CD26D0891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68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9B408-CDD6-412D-9BCF-86E46E8E94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1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6745D-1AE1-44B8-8F83-D332C9109F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34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95D6D-A986-4312-8F9C-4217AFF84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2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08355-8BC6-4344-8D35-9377212A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7D265-B742-4F7C-8A6B-93D35F866C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90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F85C5-9217-47BC-884A-4AD403D6E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23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573213" cy="6858000"/>
            <a:chOff x="0" y="0"/>
            <a:chExt cx="991" cy="4320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799" y="1"/>
              <a:ext cx="192" cy="43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052" name="Picture 4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9"/>
            <a:stretch>
              <a:fillRect/>
            </a:stretch>
          </p:blipFill>
          <p:spPr bwMode="auto">
            <a:xfrm>
              <a:off x="0" y="0"/>
              <a:ext cx="794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33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97EA0A35-4D08-4D94-AFAE-D7621B5A9B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ID" dirty="0" smtClean="0">
                <a:latin typeface="AR BERKLEY" panose="02000000000000000000" pitchFamily="2" charset="0"/>
              </a:rPr>
              <a:t>Simple Chess</a:t>
            </a:r>
            <a:endParaRPr lang="en-US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style>
          <a:lnRef idx="0">
            <a:schemeClr val="accent4"/>
          </a:lnRef>
          <a:fillRef idx="1002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ID" dirty="0" err="1" smtClean="0">
                <a:latin typeface="AR BERKLEY" panose="02000000000000000000" pitchFamily="2" charset="0"/>
              </a:rPr>
              <a:t>AiiG</a:t>
            </a:r>
            <a:r>
              <a:rPr lang="en-ID" dirty="0" smtClean="0">
                <a:latin typeface="AR BERKLEY" panose="02000000000000000000" pitchFamily="2" charset="0"/>
              </a:rPr>
              <a:t> Project</a:t>
            </a:r>
            <a:endParaRPr lang="en-US" dirty="0">
              <a:latin typeface="AR BERKLE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7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Chess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ivan\Pictures\Screenshots\Screenshot (8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45" y="1988840"/>
            <a:ext cx="7200800" cy="4066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Cara </a:t>
            </a:r>
            <a:r>
              <a:rPr lang="en-ID" dirty="0" err="1" smtClean="0"/>
              <a:t>Kerja</a:t>
            </a:r>
            <a:r>
              <a:rPr lang="en-ID" dirty="0" smtClean="0"/>
              <a:t>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oard </a:t>
            </a:r>
            <a:r>
              <a:rPr lang="en-US" dirty="0"/>
              <a:t>evaluation</a:t>
            </a:r>
          </a:p>
          <a:p>
            <a:r>
              <a:rPr lang="en-US" dirty="0"/>
              <a:t>minimax</a:t>
            </a:r>
          </a:p>
          <a:p>
            <a:r>
              <a:rPr lang="en-US" dirty="0" err="1" smtClean="0"/>
              <a:t>Alphabeta</a:t>
            </a:r>
            <a:r>
              <a:rPr lang="en-US" dirty="0" smtClean="0"/>
              <a:t> pruning</a:t>
            </a:r>
          </a:p>
          <a:p>
            <a:r>
              <a:rPr lang="en-ID" dirty="0" smtClean="0"/>
              <a:t>Improved board </a:t>
            </a:r>
            <a:r>
              <a:rPr lang="en-ID" dirty="0" err="1" smtClean="0"/>
              <a:t>eval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5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Board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31" y="1981200"/>
            <a:ext cx="714138" cy="41148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smtClean="0"/>
              <a:t>P = 1000</a:t>
            </a:r>
          </a:p>
          <a:p>
            <a:r>
              <a:rPr lang="en-ID" dirty="0" smtClean="0"/>
              <a:t>N = 3000</a:t>
            </a:r>
          </a:p>
          <a:p>
            <a:r>
              <a:rPr lang="en-ID" dirty="0" smtClean="0"/>
              <a:t>B =3000</a:t>
            </a:r>
          </a:p>
          <a:p>
            <a:r>
              <a:rPr lang="en-ID" dirty="0" smtClean="0"/>
              <a:t>R = 5000 </a:t>
            </a:r>
          </a:p>
          <a:p>
            <a:r>
              <a:rPr lang="en-ID" dirty="0" smtClean="0"/>
              <a:t>Q = 9000</a:t>
            </a:r>
          </a:p>
          <a:p>
            <a:r>
              <a:rPr lang="en-ID" dirty="0" smtClean="0"/>
              <a:t>K = 1000000</a:t>
            </a:r>
            <a:endParaRPr lang="en-US" dirty="0" smtClean="0"/>
          </a:p>
          <a:p>
            <a:pPr marL="0" indent="0">
              <a:buNone/>
            </a:pPr>
            <a:r>
              <a:rPr lang="en-ID" sz="2400" dirty="0" err="1" smtClean="0"/>
              <a:t>Dengan</a:t>
            </a:r>
            <a:r>
              <a:rPr lang="en-ID" sz="2400" dirty="0" smtClean="0"/>
              <a:t> </a:t>
            </a:r>
            <a:r>
              <a:rPr lang="en-ID" sz="2400" dirty="0" err="1" smtClean="0"/>
              <a:t>ini</a:t>
            </a:r>
            <a:r>
              <a:rPr lang="en-ID" sz="2400" dirty="0" smtClean="0"/>
              <a:t> </a:t>
            </a:r>
            <a:r>
              <a:rPr lang="en-ID" sz="2400" dirty="0" err="1" smtClean="0"/>
              <a:t>akan</a:t>
            </a:r>
            <a:r>
              <a:rPr lang="en-ID" sz="2400" dirty="0" smtClean="0"/>
              <a:t> capture </a:t>
            </a:r>
            <a:r>
              <a:rPr lang="en-ID" sz="2400" dirty="0" err="1" smtClean="0"/>
              <a:t>jika</a:t>
            </a:r>
            <a:r>
              <a:rPr lang="en-ID" sz="2400" dirty="0" smtClean="0"/>
              <a:t> </a:t>
            </a:r>
            <a:r>
              <a:rPr lang="en-ID" sz="2400" dirty="0" err="1" smtClean="0"/>
              <a:t>memungkinkan</a:t>
            </a:r>
            <a:endParaRPr lang="en-ID" sz="2400" dirty="0" smtClean="0"/>
          </a:p>
        </p:txBody>
      </p:sp>
    </p:spTree>
    <p:extLst>
      <p:ext uri="{BB962C8B-B14F-4D97-AF65-F5344CB8AC3E}">
        <p14:creationId xmlns:p14="http://schemas.microsoft.com/office/powerpoint/2010/main" val="296069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MiniMax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7232848" cy="32937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086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Alphabeta</a:t>
            </a:r>
            <a:r>
              <a:rPr lang="en-ID" dirty="0" smtClean="0"/>
              <a:t> Pruning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2557462"/>
            <a:ext cx="6086475" cy="29622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358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3050"/>
            <a:ext cx="3240360" cy="1162050"/>
          </a:xfrm>
        </p:spPr>
        <p:txBody>
          <a:bodyPr/>
          <a:lstStyle/>
          <a:p>
            <a:r>
              <a:rPr lang="en-ID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Improved Evaluation Board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56792"/>
            <a:ext cx="3672408" cy="22800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1435100"/>
            <a:ext cx="2133873" cy="4691063"/>
          </a:xfrm>
        </p:spPr>
        <p:txBody>
          <a:bodyPr anchor="ctr"/>
          <a:lstStyle/>
          <a:p>
            <a:pPr algn="ctr"/>
            <a:r>
              <a:rPr lang="en-ID" sz="2400" b="1" dirty="0" smtClean="0"/>
              <a:t>Board </a:t>
            </a:r>
            <a:r>
              <a:rPr lang="en-ID" sz="2400" b="1" dirty="0" err="1" smtClean="0"/>
              <a:t>diberi</a:t>
            </a:r>
            <a:r>
              <a:rPr lang="en-ID" sz="2400" b="1" dirty="0" smtClean="0"/>
              <a:t> value </a:t>
            </a:r>
            <a:r>
              <a:rPr lang="en-ID" sz="2400" b="1" dirty="0" err="1" smtClean="0"/>
              <a:t>untuk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tiap</a:t>
            </a:r>
            <a:r>
              <a:rPr lang="en-ID" sz="2400" b="1" dirty="0" smtClean="0"/>
              <a:t> piece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32" y="4365103"/>
            <a:ext cx="3725355" cy="20882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28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xfrm>
            <a:off x="2555776" y="1628800"/>
            <a:ext cx="5486400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 design template">
  <a:themeElements>
    <a:clrScheme name="Office Theme 1">
      <a:dk1>
        <a:srgbClr val="000000"/>
      </a:dk1>
      <a:lt1>
        <a:srgbClr val="EAEAEA"/>
      </a:lt1>
      <a:dk2>
        <a:srgbClr val="819E81"/>
      </a:dk2>
      <a:lt2>
        <a:srgbClr val="FFCC66"/>
      </a:lt2>
      <a:accent1>
        <a:srgbClr val="727DE0"/>
      </a:accent1>
      <a:accent2>
        <a:srgbClr val="D54F41"/>
      </a:accent2>
      <a:accent3>
        <a:srgbClr val="C1CCC1"/>
      </a:accent3>
      <a:accent4>
        <a:srgbClr val="C8C8C8"/>
      </a:accent4>
      <a:accent5>
        <a:srgbClr val="BCBFED"/>
      </a:accent5>
      <a:accent6>
        <a:srgbClr val="C1473A"/>
      </a:accent6>
      <a:hlink>
        <a:srgbClr val="71AF96"/>
      </a:hlink>
      <a:folHlink>
        <a:srgbClr val="CC990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71AF96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71AF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71AF96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71AF96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71AF96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Strategic design template</Template>
  <TotalTime>81</TotalTime>
  <Words>55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Monotype Sorts</vt:lpstr>
      <vt:lpstr>Arial</vt:lpstr>
      <vt:lpstr>Strategic design template</vt:lpstr>
      <vt:lpstr>Simple Chess</vt:lpstr>
      <vt:lpstr>Chess AI</vt:lpstr>
      <vt:lpstr>Cara Kerja AI</vt:lpstr>
      <vt:lpstr>Board Evaluation</vt:lpstr>
      <vt:lpstr>MiniMax</vt:lpstr>
      <vt:lpstr>Alphabeta Pruning</vt:lpstr>
      <vt:lpstr>Improved Evaluation Board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Chess</dc:title>
  <dc:creator>Ivan Sebastian Hartono</dc:creator>
  <cp:lastModifiedBy>Ivan Sebastian Hartono</cp:lastModifiedBy>
  <cp:revision>6</cp:revision>
  <cp:lastPrinted>1601-01-01T00:00:00Z</cp:lastPrinted>
  <dcterms:created xsi:type="dcterms:W3CDTF">2020-01-10T17:37:30Z</dcterms:created>
  <dcterms:modified xsi:type="dcterms:W3CDTF">2020-01-10T18:59:02Z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TC010690771033</vt:lpwstr>
  </property>
</Properties>
</file>