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0D21"/>
    <a:srgbClr val="10206E"/>
    <a:srgbClr val="0066B2"/>
    <a:srgbClr val="EF182E"/>
    <a:srgbClr val="003399"/>
    <a:srgbClr val="2D44B5"/>
    <a:srgbClr val="0066FF"/>
    <a:srgbClr val="0033CC"/>
    <a:srgbClr val="DC052D"/>
    <a:srgbClr val="247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FDCF-D64A-45F2-8344-FB0283B2FF4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11F8-AF84-461D-9C2A-D89EAC3CE8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6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FDCF-D64A-45F2-8344-FB0283B2FF4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11F8-AF84-461D-9C2A-D89EAC3CE8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3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FDCF-D64A-45F2-8344-FB0283B2FF4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11F8-AF84-461D-9C2A-D89EAC3CE8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2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FDCF-D64A-45F2-8344-FB0283B2FF4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11F8-AF84-461D-9C2A-D89EAC3CE8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FDCF-D64A-45F2-8344-FB0283B2FF4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11F8-AF84-461D-9C2A-D89EAC3CE8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8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FDCF-D64A-45F2-8344-FB0283B2FF4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11F8-AF84-461D-9C2A-D89EAC3CE8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7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FDCF-D64A-45F2-8344-FB0283B2FF4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11F8-AF84-461D-9C2A-D89EAC3CE8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FDCF-D64A-45F2-8344-FB0283B2FF4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11F8-AF84-461D-9C2A-D89EAC3CE8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3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FDCF-D64A-45F2-8344-FB0283B2FF4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11F8-AF84-461D-9C2A-D89EAC3CE8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2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FDCF-D64A-45F2-8344-FB0283B2FF4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11F8-AF84-461D-9C2A-D89EAC3CE8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1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FDCF-D64A-45F2-8344-FB0283B2FF4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11F8-AF84-461D-9C2A-D89EAC3CE8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4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0FDCF-D64A-45F2-8344-FB0283B2FF4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F11F8-AF84-461D-9C2A-D89EAC3CE8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tatic.platzi.com/media/user_upload/desafio-position-556bbd06-af46-4699-a848-fa0c574e91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158" y="38738"/>
            <a:ext cx="5902617" cy="491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/>
          <p:cNvSpPr/>
          <p:nvPr/>
        </p:nvSpPr>
        <p:spPr>
          <a:xfrm>
            <a:off x="6294606" y="211459"/>
            <a:ext cx="4355510" cy="2565400"/>
          </a:xfrm>
          <a:prstGeom prst="rect">
            <a:avLst/>
          </a:prstGeom>
          <a:gradFill flip="none" rotWithShape="1">
            <a:gsLst>
              <a:gs pos="0">
                <a:srgbClr val="DC052D">
                  <a:shade val="30000"/>
                  <a:satMod val="115000"/>
                </a:srgbClr>
              </a:gs>
              <a:gs pos="50000">
                <a:srgbClr val="DC052D">
                  <a:shade val="67500"/>
                  <a:satMod val="115000"/>
                </a:srgbClr>
              </a:gs>
              <a:gs pos="100000">
                <a:srgbClr val="DC052D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EF18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 15"/>
          <p:cNvSpPr/>
          <p:nvPr/>
        </p:nvSpPr>
        <p:spPr>
          <a:xfrm>
            <a:off x="6294606" y="2776859"/>
            <a:ext cx="4355510" cy="1455122"/>
          </a:xfrm>
          <a:prstGeom prst="rect">
            <a:avLst/>
          </a:prstGeom>
          <a:gradFill flip="none" rotWithShape="1">
            <a:gsLst>
              <a:gs pos="0">
                <a:srgbClr val="003399">
                  <a:shade val="30000"/>
                  <a:satMod val="115000"/>
                </a:srgbClr>
              </a:gs>
              <a:gs pos="50000">
                <a:srgbClr val="003399">
                  <a:shade val="67500"/>
                  <a:satMod val="115000"/>
                </a:srgbClr>
              </a:gs>
              <a:gs pos="100000">
                <a:srgbClr val="003399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upo 16"/>
          <p:cNvGrpSpPr/>
          <p:nvPr/>
        </p:nvGrpSpPr>
        <p:grpSpPr>
          <a:xfrm>
            <a:off x="9445435" y="1198117"/>
            <a:ext cx="970618" cy="925663"/>
            <a:chOff x="4156364" y="2035871"/>
            <a:chExt cx="970618" cy="925663"/>
          </a:xfrm>
        </p:grpSpPr>
        <p:sp>
          <p:nvSpPr>
            <p:cNvPr id="19" name="Elipse 18"/>
            <p:cNvSpPr/>
            <p:nvPr/>
          </p:nvSpPr>
          <p:spPr>
            <a:xfrm>
              <a:off x="4156364" y="2035871"/>
              <a:ext cx="970618" cy="925663"/>
            </a:xfrm>
            <a:prstGeom prst="ellipse">
              <a:avLst/>
            </a:prstGeom>
            <a:solidFill>
              <a:srgbClr val="003399"/>
            </a:solidFill>
            <a:ln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dirty="0">
                <a:solidFill>
                  <a:schemeClr val="bg1"/>
                </a:solidFill>
                <a:latin typeface="Alfa Slab One" panose="00000500000000000000" pitchFamily="2" charset="0"/>
              </a:endParaRP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4362479" y="2165967"/>
              <a:ext cx="67947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4400" dirty="0" smtClean="0">
                  <a:solidFill>
                    <a:schemeClr val="bg1"/>
                  </a:solidFill>
                  <a:latin typeface="Alfa Slab One" panose="00000500000000000000" pitchFamily="2" charset="0"/>
                </a:rPr>
                <a:t>9</a:t>
              </a:r>
              <a:endParaRPr lang="en-US" sz="4400" dirty="0">
                <a:solidFill>
                  <a:schemeClr val="bg1"/>
                </a:solidFill>
                <a:latin typeface="Alfa Slab One" panose="00000500000000000000" pitchFamily="2" charset="0"/>
              </a:endParaRPr>
            </a:p>
          </p:txBody>
        </p:sp>
      </p:grpSp>
      <p:pic>
        <p:nvPicPr>
          <p:cNvPr id="23" name="Picture 4" descr="Download Robert Lewandowski - Lewandowski Bayern Munich Png PNG Image with  No Background - PNGkey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466" y="668658"/>
            <a:ext cx="4181297" cy="357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Bayern de Múnich - Wikipedia, la enciclopedia lib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146" y="-240386"/>
            <a:ext cx="2184045" cy="218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uadroTexto 24"/>
          <p:cNvSpPr txBox="1"/>
          <p:nvPr/>
        </p:nvSpPr>
        <p:spPr>
          <a:xfrm>
            <a:off x="6384142" y="2091466"/>
            <a:ext cx="2719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solidFill>
                  <a:schemeClr val="bg1"/>
                </a:solidFill>
                <a:latin typeface="Alfa Slab One" panose="00000500000000000000" pitchFamily="2" charset="0"/>
              </a:rPr>
              <a:t>529 GOALS</a:t>
            </a:r>
            <a:endParaRPr lang="en-US" sz="4000" dirty="0">
              <a:solidFill>
                <a:schemeClr val="bg1"/>
              </a:solidFill>
              <a:latin typeface="Alfa Slab One" panose="00000500000000000000" pitchFamily="2" charset="0"/>
            </a:endParaRPr>
          </a:p>
        </p:txBody>
      </p:sp>
      <p:sp>
        <p:nvSpPr>
          <p:cNvPr id="26" name="Rectángulo redondeado 25"/>
          <p:cNvSpPr/>
          <p:nvPr/>
        </p:nvSpPr>
        <p:spPr>
          <a:xfrm>
            <a:off x="8192914" y="-99622"/>
            <a:ext cx="2901592" cy="492289"/>
          </a:xfrm>
          <a:prstGeom prst="roundRect">
            <a:avLst>
              <a:gd name="adj" fmla="val 13828"/>
            </a:avLst>
          </a:prstGeom>
          <a:gradFill flip="none" rotWithShape="1">
            <a:gsLst>
              <a:gs pos="0">
                <a:srgbClr val="2D44B5">
                  <a:shade val="30000"/>
                  <a:satMod val="115000"/>
                </a:srgbClr>
              </a:gs>
              <a:gs pos="50000">
                <a:srgbClr val="2D44B5">
                  <a:shade val="67500"/>
                  <a:satMod val="115000"/>
                </a:srgbClr>
              </a:gs>
              <a:gs pos="100000">
                <a:srgbClr val="2D44B5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rgbClr val="FFFF00"/>
                </a:solidFill>
                <a:latin typeface="Oswald SemiBold" pitchFamily="2" charset="0"/>
              </a:rPr>
              <a:t>ROBERT LEWANDOWSKI</a:t>
            </a:r>
            <a:endParaRPr lang="en-US" sz="2000" dirty="0">
              <a:solidFill>
                <a:srgbClr val="FFFF00"/>
              </a:solidFill>
              <a:latin typeface="Oswald SemiBold" pitchFamily="2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792161" y="5630732"/>
            <a:ext cx="4355510" cy="2565400"/>
          </a:xfrm>
          <a:prstGeom prst="rect">
            <a:avLst/>
          </a:prstGeom>
          <a:gradFill flip="none" rotWithShape="1">
            <a:gsLst>
              <a:gs pos="0">
                <a:srgbClr val="DC052D">
                  <a:shade val="30000"/>
                  <a:satMod val="115000"/>
                </a:srgbClr>
              </a:gs>
              <a:gs pos="50000">
                <a:srgbClr val="DC052D">
                  <a:shade val="67500"/>
                  <a:satMod val="115000"/>
                </a:srgbClr>
              </a:gs>
              <a:gs pos="100000">
                <a:srgbClr val="DC052D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EF18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27"/>
          <p:cNvSpPr/>
          <p:nvPr/>
        </p:nvSpPr>
        <p:spPr>
          <a:xfrm>
            <a:off x="740435" y="7499091"/>
            <a:ext cx="4355510" cy="1442889"/>
          </a:xfrm>
          <a:prstGeom prst="rect">
            <a:avLst/>
          </a:prstGeom>
          <a:gradFill flip="none" rotWithShape="1">
            <a:gsLst>
              <a:gs pos="0">
                <a:srgbClr val="0066B2">
                  <a:shade val="30000"/>
                  <a:satMod val="115000"/>
                </a:srgbClr>
              </a:gs>
              <a:gs pos="50000">
                <a:srgbClr val="0066B2">
                  <a:shade val="67500"/>
                  <a:satMod val="115000"/>
                </a:srgbClr>
              </a:gs>
              <a:gs pos="100000">
                <a:srgbClr val="0066B2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0066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upo 28"/>
          <p:cNvGrpSpPr/>
          <p:nvPr/>
        </p:nvGrpSpPr>
        <p:grpSpPr>
          <a:xfrm>
            <a:off x="4003532" y="6497388"/>
            <a:ext cx="970618" cy="925663"/>
            <a:chOff x="4156364" y="2035871"/>
            <a:chExt cx="970618" cy="925663"/>
          </a:xfrm>
        </p:grpSpPr>
        <p:sp>
          <p:nvSpPr>
            <p:cNvPr id="30" name="Elipse 29"/>
            <p:cNvSpPr/>
            <p:nvPr/>
          </p:nvSpPr>
          <p:spPr>
            <a:xfrm>
              <a:off x="4156364" y="2035871"/>
              <a:ext cx="970618" cy="925663"/>
            </a:xfrm>
            <a:prstGeom prst="ellipse">
              <a:avLst/>
            </a:prstGeom>
            <a:solidFill>
              <a:srgbClr val="0066B2"/>
            </a:solidFill>
            <a:ln>
              <a:solidFill>
                <a:srgbClr val="0066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dirty="0">
                <a:solidFill>
                  <a:schemeClr val="bg1"/>
                </a:solidFill>
                <a:latin typeface="Alfa Slab One" panose="00000500000000000000" pitchFamily="2" charset="0"/>
              </a:endParaRP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4362479" y="2165967"/>
              <a:ext cx="67947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4400" dirty="0" smtClean="0">
                  <a:solidFill>
                    <a:schemeClr val="bg1"/>
                  </a:solidFill>
                  <a:latin typeface="Alfa Slab One" panose="00000500000000000000" pitchFamily="2" charset="0"/>
                </a:rPr>
                <a:t>9</a:t>
              </a:r>
              <a:endParaRPr lang="en-US" sz="4400" dirty="0">
                <a:solidFill>
                  <a:schemeClr val="bg1"/>
                </a:solidFill>
                <a:latin typeface="Alfa Slab One" panose="00000500000000000000" pitchFamily="2" charset="0"/>
              </a:endParaRPr>
            </a:p>
          </p:txBody>
        </p:sp>
      </p:grpSp>
      <p:pic>
        <p:nvPicPr>
          <p:cNvPr id="32" name="Picture 4" descr="Download Robert Lewandowski - Lewandowski Bayern Munich Png PNG Image with  No Background - PNGkey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39" y="5390890"/>
            <a:ext cx="4181297" cy="357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Bayern de Múnich - Wikipedia, la enciclopedia lib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01" y="5178887"/>
            <a:ext cx="2184045" cy="218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uadroTexto 33"/>
          <p:cNvSpPr txBox="1"/>
          <p:nvPr/>
        </p:nvSpPr>
        <p:spPr>
          <a:xfrm>
            <a:off x="771028" y="6878592"/>
            <a:ext cx="2719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lfa Slab One" panose="00000500000000000000" pitchFamily="2" charset="0"/>
              </a:rPr>
              <a:t>529 GOALS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latin typeface="Alfa Slab One" panose="00000500000000000000" pitchFamily="2" charset="0"/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2735319" y="5319651"/>
            <a:ext cx="2814190" cy="492289"/>
          </a:xfrm>
          <a:prstGeom prst="roundRect">
            <a:avLst>
              <a:gd name="adj" fmla="val 13828"/>
            </a:avLst>
          </a:prstGeom>
          <a:solidFill>
            <a:srgbClr val="0066B2"/>
          </a:solidFill>
          <a:ln>
            <a:solidFill>
              <a:srgbClr val="0066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bg1"/>
                </a:solidFill>
                <a:latin typeface="Londrina Solid" panose="00000500000000000000" pitchFamily="2" charset="0"/>
              </a:rPr>
              <a:t>ROBERT LEWANDOWSKI</a:t>
            </a:r>
            <a:endParaRPr lang="en-US" sz="2400" dirty="0">
              <a:solidFill>
                <a:schemeClr val="bg1"/>
              </a:solidFill>
              <a:latin typeface="Londrina Solid" panose="00000500000000000000" pitchFamily="2" charset="0"/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6455846" y="5004574"/>
            <a:ext cx="4355510" cy="2565400"/>
          </a:xfrm>
          <a:prstGeom prst="rect">
            <a:avLst/>
          </a:prstGeom>
          <a:gradFill flip="none" rotWithShape="1">
            <a:gsLst>
              <a:gs pos="0">
                <a:srgbClr val="DC052D">
                  <a:shade val="30000"/>
                  <a:satMod val="115000"/>
                </a:srgbClr>
              </a:gs>
              <a:gs pos="50000">
                <a:srgbClr val="DC052D">
                  <a:shade val="67500"/>
                  <a:satMod val="115000"/>
                </a:srgbClr>
              </a:gs>
              <a:gs pos="100000">
                <a:srgbClr val="DC052D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EF18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ángulo 36"/>
          <p:cNvSpPr/>
          <p:nvPr/>
        </p:nvSpPr>
        <p:spPr>
          <a:xfrm>
            <a:off x="6455846" y="7569974"/>
            <a:ext cx="4355510" cy="1455122"/>
          </a:xfrm>
          <a:prstGeom prst="rect">
            <a:avLst/>
          </a:prstGeom>
          <a:gradFill flip="none" rotWithShape="1">
            <a:gsLst>
              <a:gs pos="0">
                <a:srgbClr val="003399">
                  <a:shade val="30000"/>
                  <a:satMod val="115000"/>
                </a:srgbClr>
              </a:gs>
              <a:gs pos="50000">
                <a:srgbClr val="003399">
                  <a:shade val="67500"/>
                  <a:satMod val="115000"/>
                </a:srgbClr>
              </a:gs>
              <a:gs pos="100000">
                <a:srgbClr val="003399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" descr="Download Robert Lewandowski - Lewandowski Bayern Munich Png PNG Image with  No Background - PNGkey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650" y="5461773"/>
            <a:ext cx="4181297" cy="357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AutoShape 4" descr="Camiseta de Robert Lewandowski del Bayern de Múnich"/>
          <p:cNvSpPr>
            <a:spLocks noChangeAspect="1" noChangeArrowheads="1"/>
          </p:cNvSpPr>
          <p:nvPr/>
        </p:nvSpPr>
        <p:spPr bwMode="auto">
          <a:xfrm>
            <a:off x="5870986" y="464865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AutoShape 8" descr="Camiseta de Robert Lewandowski del Bayern de Múnich"/>
          <p:cNvSpPr>
            <a:spLocks noChangeAspect="1" noChangeArrowheads="1"/>
          </p:cNvSpPr>
          <p:nvPr/>
        </p:nvSpPr>
        <p:spPr bwMode="auto">
          <a:xfrm>
            <a:off x="6023386" y="480105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4" name="Picture 10" descr="Bayern de Múnich - Wikipedia, la enciclopedia lib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386" y="4552729"/>
            <a:ext cx="2184045" cy="218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6486439" y="6949475"/>
            <a:ext cx="2719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lfa Slab One" panose="00000500000000000000" pitchFamily="2" charset="0"/>
              </a:rPr>
              <a:t>530 GOALS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latin typeface="Alfa Slab One" panose="00000500000000000000" pitchFamily="2" charset="0"/>
            </a:endParaRPr>
          </a:p>
        </p:txBody>
      </p:sp>
      <p:sp>
        <p:nvSpPr>
          <p:cNvPr id="46" name="Rectángulo redondeado 45"/>
          <p:cNvSpPr/>
          <p:nvPr/>
        </p:nvSpPr>
        <p:spPr>
          <a:xfrm>
            <a:off x="8399004" y="4693493"/>
            <a:ext cx="2814190" cy="492289"/>
          </a:xfrm>
          <a:prstGeom prst="roundRect">
            <a:avLst>
              <a:gd name="adj" fmla="val 13828"/>
            </a:avLst>
          </a:prstGeom>
          <a:gradFill flip="none" rotWithShape="1">
            <a:gsLst>
              <a:gs pos="0">
                <a:srgbClr val="2D44B5">
                  <a:shade val="30000"/>
                  <a:satMod val="115000"/>
                </a:srgbClr>
              </a:gs>
              <a:gs pos="50000">
                <a:srgbClr val="2D44B5">
                  <a:shade val="67500"/>
                  <a:satMod val="115000"/>
                </a:srgbClr>
              </a:gs>
              <a:gs pos="100000">
                <a:srgbClr val="2D44B5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bg1"/>
                </a:solidFill>
                <a:latin typeface="Londrina Solid" panose="00000500000000000000" pitchFamily="2" charset="0"/>
              </a:rPr>
              <a:t>ROBERT LEWANDOWSKI</a:t>
            </a:r>
            <a:endParaRPr lang="en-US" sz="2400" dirty="0">
              <a:solidFill>
                <a:schemeClr val="bg1"/>
              </a:solidFill>
              <a:latin typeface="Londrina Solid" panose="00000500000000000000" pitchFamily="2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47086" y="43127"/>
            <a:ext cx="5342208" cy="4605525"/>
            <a:chOff x="155575" y="-362104"/>
            <a:chExt cx="5342208" cy="4605525"/>
          </a:xfrm>
        </p:grpSpPr>
        <p:sp>
          <p:nvSpPr>
            <p:cNvPr id="4" name="Rectángulo 3"/>
            <p:cNvSpPr/>
            <p:nvPr/>
          </p:nvSpPr>
          <p:spPr>
            <a:xfrm>
              <a:off x="740435" y="211459"/>
              <a:ext cx="4355510" cy="2565400"/>
            </a:xfrm>
            <a:prstGeom prst="rect">
              <a:avLst/>
            </a:prstGeom>
            <a:gradFill flip="none" rotWithShape="1">
              <a:gsLst>
                <a:gs pos="0">
                  <a:srgbClr val="DC052D">
                    <a:shade val="30000"/>
                    <a:satMod val="115000"/>
                  </a:srgbClr>
                </a:gs>
                <a:gs pos="50000">
                  <a:srgbClr val="DC052D">
                    <a:shade val="67500"/>
                    <a:satMod val="115000"/>
                  </a:srgbClr>
                </a:gs>
                <a:gs pos="100000">
                  <a:srgbClr val="DC052D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solidFill>
                <a:srgbClr val="EF18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740435" y="2776859"/>
              <a:ext cx="4355510" cy="1455122"/>
            </a:xfrm>
            <a:prstGeom prst="rect">
              <a:avLst/>
            </a:prstGeom>
            <a:gradFill flip="none" rotWithShape="1">
              <a:gsLst>
                <a:gs pos="0">
                  <a:srgbClr val="003399">
                    <a:shade val="30000"/>
                    <a:satMod val="115000"/>
                  </a:srgbClr>
                </a:gs>
                <a:gs pos="50000">
                  <a:srgbClr val="003399">
                    <a:shade val="67500"/>
                    <a:satMod val="115000"/>
                  </a:srgbClr>
                </a:gs>
                <a:gs pos="100000">
                  <a:srgbClr val="003399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Download Robert Lewandowski - Lewandowski Bayern Munich Png PNG Image with  No Background - PNGkey.co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239" y="668658"/>
              <a:ext cx="4181297" cy="3574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AutoShape 4" descr="Camiseta de Robert Lewandowski del Bayern de Múnich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AutoShape 8" descr="Camiseta de Robert Lewandowski del Bayern de Múnich"/>
            <p:cNvSpPr>
              <a:spLocks noChangeAspect="1" noChangeArrowheads="1"/>
            </p:cNvSpPr>
            <p:nvPr/>
          </p:nvSpPr>
          <p:spPr bwMode="auto">
            <a:xfrm>
              <a:off x="307975" y="7937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34" name="Picture 10" descr="Bayern de Múnich - Wikipedia, la enciclopedia libr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75" y="-240386"/>
              <a:ext cx="2184045" cy="2184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CuadroTexto 17"/>
            <p:cNvSpPr txBox="1"/>
            <p:nvPr/>
          </p:nvSpPr>
          <p:spPr>
            <a:xfrm>
              <a:off x="771028" y="2156360"/>
              <a:ext cx="27199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40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lfa Slab One" panose="00000500000000000000" pitchFamily="2" charset="0"/>
                </a:rPr>
                <a:t>530 GOALS</a:t>
              </a:r>
              <a:endPara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lfa Slab One" panose="00000500000000000000" pitchFamily="2" charset="0"/>
              </a:endParaRPr>
            </a:p>
          </p:txBody>
        </p:sp>
        <p:sp>
          <p:nvSpPr>
            <p:cNvPr id="22" name="Rectángulo redondeado 21"/>
            <p:cNvSpPr/>
            <p:nvPr/>
          </p:nvSpPr>
          <p:spPr>
            <a:xfrm>
              <a:off x="2683593" y="-99622"/>
              <a:ext cx="2814190" cy="492289"/>
            </a:xfrm>
            <a:prstGeom prst="roundRect">
              <a:avLst>
                <a:gd name="adj" fmla="val 13828"/>
              </a:avLst>
            </a:prstGeom>
            <a:gradFill flip="none" rotWithShape="1">
              <a:gsLst>
                <a:gs pos="0">
                  <a:srgbClr val="2D44B5">
                    <a:shade val="30000"/>
                    <a:satMod val="115000"/>
                  </a:srgbClr>
                </a:gs>
                <a:gs pos="50000">
                  <a:srgbClr val="2D44B5">
                    <a:shade val="67500"/>
                    <a:satMod val="115000"/>
                  </a:srgbClr>
                </a:gs>
                <a:gs pos="100000">
                  <a:srgbClr val="2D44B5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 smtClean="0">
                  <a:solidFill>
                    <a:schemeClr val="bg1"/>
                  </a:solidFill>
                  <a:latin typeface="Londrina Solid" panose="00000500000000000000" pitchFamily="2" charset="0"/>
                </a:rPr>
                <a:t>ROBERT LEWANDOWSKI</a:t>
              </a:r>
              <a:endParaRPr lang="en-US" sz="2400" dirty="0">
                <a:solidFill>
                  <a:schemeClr val="bg1"/>
                </a:solidFill>
                <a:latin typeface="Londrina Solid" panose="00000500000000000000" pitchFamily="2" charset="0"/>
              </a:endParaRPr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5"/>
            <a:srcRect l="-1" r="38703"/>
            <a:stretch/>
          </p:blipFill>
          <p:spPr>
            <a:xfrm>
              <a:off x="2683329" y="-362104"/>
              <a:ext cx="2436268" cy="4432176"/>
            </a:xfrm>
            <a:prstGeom prst="rect">
              <a:avLst/>
            </a:prstGeom>
          </p:spPr>
        </p:pic>
      </p:grpSp>
      <p:grpSp>
        <p:nvGrpSpPr>
          <p:cNvPr id="20" name="Grupo 19"/>
          <p:cNvGrpSpPr/>
          <p:nvPr/>
        </p:nvGrpSpPr>
        <p:grpSpPr>
          <a:xfrm>
            <a:off x="9623329" y="5627908"/>
            <a:ext cx="970618" cy="925663"/>
            <a:chOff x="4156364" y="2035871"/>
            <a:chExt cx="970618" cy="925663"/>
          </a:xfrm>
        </p:grpSpPr>
        <p:sp>
          <p:nvSpPr>
            <p:cNvPr id="9" name="Elipse 8"/>
            <p:cNvSpPr/>
            <p:nvPr/>
          </p:nvSpPr>
          <p:spPr>
            <a:xfrm>
              <a:off x="4156364" y="2035871"/>
              <a:ext cx="970618" cy="925663"/>
            </a:xfrm>
            <a:prstGeom prst="ellipse">
              <a:avLst/>
            </a:prstGeom>
            <a:solidFill>
              <a:srgbClr val="003399"/>
            </a:solidFill>
            <a:ln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dirty="0">
                <a:solidFill>
                  <a:schemeClr val="bg1"/>
                </a:solidFill>
                <a:latin typeface="Alfa Slab One" panose="00000500000000000000" pitchFamily="2" charset="0"/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4362479" y="2165967"/>
              <a:ext cx="67947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4400" dirty="0" smtClean="0">
                  <a:solidFill>
                    <a:schemeClr val="bg1"/>
                  </a:solidFill>
                  <a:latin typeface="Alfa Slab One" panose="00000500000000000000" pitchFamily="2" charset="0"/>
                </a:rPr>
                <a:t>9</a:t>
              </a:r>
              <a:endParaRPr lang="en-US" sz="4400" dirty="0">
                <a:solidFill>
                  <a:schemeClr val="bg1"/>
                </a:solidFill>
                <a:latin typeface="Alfa Slab One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448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 rot="18773840">
            <a:off x="5516284" y="1520830"/>
            <a:ext cx="2336530" cy="2277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mbo 2"/>
          <p:cNvSpPr/>
          <p:nvPr/>
        </p:nvSpPr>
        <p:spPr>
          <a:xfrm>
            <a:off x="1844842" y="1796715"/>
            <a:ext cx="2880000" cy="2880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2568631" y="2518611"/>
            <a:ext cx="144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/>
          <p:cNvSpPr/>
          <p:nvPr/>
        </p:nvSpPr>
        <p:spPr>
          <a:xfrm>
            <a:off x="2448315" y="2367158"/>
            <a:ext cx="240632" cy="3029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lipse 5"/>
          <p:cNvSpPr/>
          <p:nvPr/>
        </p:nvSpPr>
        <p:spPr>
          <a:xfrm>
            <a:off x="2496663" y="3835453"/>
            <a:ext cx="240632" cy="3029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lipse 6"/>
          <p:cNvSpPr/>
          <p:nvPr/>
        </p:nvSpPr>
        <p:spPr>
          <a:xfrm>
            <a:off x="3916610" y="2367158"/>
            <a:ext cx="240632" cy="3029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lipse 7"/>
          <p:cNvSpPr/>
          <p:nvPr/>
        </p:nvSpPr>
        <p:spPr>
          <a:xfrm>
            <a:off x="3874389" y="3835453"/>
            <a:ext cx="240632" cy="3029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110" y="3225741"/>
            <a:ext cx="2901948" cy="290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2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19</Words>
  <Application>Microsoft Office PowerPoint</Application>
  <PresentationFormat>Panorámica</PresentationFormat>
  <Paragraphs>11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Alfa Slab One</vt:lpstr>
      <vt:lpstr>Arial</vt:lpstr>
      <vt:lpstr>Calibri</vt:lpstr>
      <vt:lpstr>Calibri Light</vt:lpstr>
      <vt:lpstr>Londrina Solid</vt:lpstr>
      <vt:lpstr>Oswald SemiBold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29</cp:revision>
  <dcterms:created xsi:type="dcterms:W3CDTF">2021-04-07T05:38:09Z</dcterms:created>
  <dcterms:modified xsi:type="dcterms:W3CDTF">2021-04-09T05:04:26Z</dcterms:modified>
</cp:coreProperties>
</file>