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0:22:33.34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14359 24575,'0'-523'0,"1"484"0,2 0 0,14-68 0,30-73 0,-19 77 0,1 11 0,73-159 0,-29 80 0,59-160 0,-108 272 0,2 1 0,39-61 0,77-103 0,-1 5 0,-132 201 0,143-249 0,-126 221 0,3 2 0,1 0 0,49-50 0,4-6 0,356-391-481,37 40 0,-281 280 481,263-173 0,-321 240 0,-81 57 0,74-44 0,-116 81 28,1 1 1,0 1-1,0 0 0,1 0 1,0 2-1,0 0 0,19-2 1,10 2 190,56 2 1,-60 3-122,0-3 1,51-7 0,-40-2-153,0-3 1,-1-2-1,-1-2 0,69-36 0,181-119-409,-79 42 300,-206 122 161,320-158-298,-232 122 277,-64 26 57,1 2 0,1 1 0,1 3 0,47-10 0,-31 15 44,-1 3 1,1 3-1,-1 2 1,1 3-1,-1 2 0,89 20 1,329 114-3049,-390-111 2246,93 32 190,719 209 347,-417-158 187,-164-56-326,-87-19 312,-137-21 880,149 4 0,98-21 1945,-136-1-2098,1 2-713,308 3 0,-444 2-71,115 22 0,65 31-236,-137-29 115,228 28 0,-207-53 192,-93-4 0,0 1 0,0 2 0,0 2 0,73 17 0,-49 0 114,-27-9 66,0 0 0,0-3-1,69 10 1,-42-15-180,0-3 0,0-2 0,120-18 0,-145 11 0,-1-1 0,0-1 0,0-3 0,-1 0 0,-1-3 0,-1-1 0,57-37 0,121-105 0,177-119-538,150-99-338,353-228 876,-665 449-238,-104 74-30,132-114 0,-198 145 339,19-14 336,-3-4 1,83-100 0,-116 113-389,-4-2 0,56-117 0,-64 116 17,2 2 0,2 1 0,63-82 0,108-67 559,-132 138-1048,74-88 1,-5-27 447,64-75 5,-138 179-42,106-167 0,-127 170 30,211-363 7,-39 86 56,-177 292 61,5-8 204,3 2-1,74-80 0,-81 104-315,7-9 0,1 1 0,3 4 0,69-50 0,180-77 0,-49 32 0,-229 127 0,1 1 0,0 2 0,0 0 0,1 1 0,0 2 0,1 1 0,0 0 0,0 2 0,0 1 0,1 1 0,41 1 0,4-1 0,125-21 0,-22 1 0,-107 18 0,-17 2 0,1-2 0,-1-2 0,68-19 0,-59 8 0,1 2 0,1 3 0,122-8 0,-73 11 0,0-4 0,-1-5 0,197-62 0,-252 64 0,28-10 0,2 3 0,122-17 0,64-11 0,-181 31 0,126-13 0,-51 27 0,89-11 0,-47-7-82,327 1 0,1692 27-2169,-1859 15 2251,-91-3 0,-250-12 233,-1 0 0,1 2-1,-1 0 1,0 2 0,-1 1 0,42 19 0,-36-16-148,1-1-1,1-2 0,-1-1 0,1-1 1,39 1-1,163-4 175,-152-5-239,-20 1-20,222-5 0,-190-1 0,94-18 0,-134 13 0,-1-2 0,-1-2 0,-1-2 0,0-3 0,-1-2 0,-1-2 0,62-43 0,72-46 0,25-19 0,261-143-591,-34 22 64,-354 197 442,-2-3 1,-3-4-1,-3-3 0,98-116 1,-77 59 84,135-236 0,40-158 0,-171 319 0,-42 76 0,63-197 0,-77 166-453,-25 86-5744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24575,'0'1109'-1365,"0"-1063"-5461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24575,'0'14'0,"0"18"0,0 17 0,0 15 0,0 2 0,0-2 0,0 1 0,0 3 0,0 4 0,0 4 0,0 2 0,0 2 0,0-13-8191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24575,'0'7'0,"0"9"0,0 8 0,0 8 0,0 12 0,0 11 0,0 12 0,0 6 0,0 6 0,0 2 0,0 2 0,0 0 0,0 0 0,0-1 0,0-7 0,0-10 0,0-15-8191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24575,'-7'7'0,"-9"9"0,-2 16 0,3 9 0,3 4 0,4 8 0,3 10 0,3 7 0,1 5 0,2-10-8191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24575,'0'14'0,"7"18"0,9 17 0,2 14 0,-2 11 0,-4 5 0,-4 4 0,-3 1 0,-2 0 0,-3-14-8191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24575,'0'14'0,"0"18"0,0 10 0,0 6 0,0 7 0,0 9 0,0 7 0,0 5 0,0 3 0,0 2 0,0 1 0,0 1 0,0-1 0,0 0 0,0-1 0,0 0 0,0 0 0,0-14-8191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2100 1 24575,'-2037'0'-1365,"1975"0"-5461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1079 204 24575,'1'0'0,"-1"-1"0,1 1 0,-1-1 0,1 1 0,-1 0 0,1-1 0,-1 1 0,1-1 0,-1 1 0,0-1 0,1 1 0,-1-1 0,0 0 0,1 1 0,-1-1 0,0 1 0,0-1 0,0 0 0,1 1 0,-1-1 0,0 1 0,0-1 0,0 0 0,0 1 0,0-1 0,0 0 0,0 1 0,0-1 0,-1 0 0,1 1 0,0-1 0,0 1 0,0-1 0,-1 0 0,1 1 0,0-1 0,-1 1 0,1-1 0,0 1 0,-1-1 0,1 1 0,-1-1 0,1 1 0,-1-1 0,1 1 0,-1 0 0,1-1 0,-1 1 0,1 0 0,-1-1 0,1 1 0,-1 0 0,0 0 0,1 0 0,-1 0 0,0-1 0,1 1 0,-2 0 0,-42-8 0,-25-2 0,-69-19 0,73 14 0,-98-11 0,-127-17 132,40 4-1629,198 34-5329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24575,'0'14'0,"0"18"0,0 17 0,0 8 0,0 0 0,0 5 0,0-2 0,0-4 0,0 3 0,0 4 0,0 5 0,0 6 0,0 3 0,0-12-8191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24575,'-6'0'0,"-11"0"0,-8 0 0,-6 7 0,1 8 0,6 10 0,7 6 0,7 6 0,4 2 0,4 3 0,2 7 0,1 9 0,1 8 0,-1 7 0,0-9-8191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24575,'0'1258'-1365,"0"-1210"-5461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24575,'-2'208'0,"5"233"0,1-406 33,1-1-1,2 1 1,18 54-1,10 45-1527,-30-99-5331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24575,'0'6'0,"0"10"0,7 9 0,2 7 0,-1 11 0,-1 6 0,-2 1 0,-2 6 0,-1-6-8191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24575,'28'-2'0,"1"-1"0,39-8 0,26-4 0,587 2 0,-439 16 0,2493-2 0,-2708-1-195,1 2 0,0 1 0,-1 2 0,1 0 0,-1 2 0,31 11 0,-14-1-6631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24575,'2208'0'-1365,"-2117"0"-5461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 24575,'6'-7'0,"10"-2"0,16 0 0,8 2 0,13 2 0,16 2 0,11 2 0,6 0 0,1 1 0,7 0 0,8 1 0,0-1 0,4 0 0,4 1 0,-17-1-8191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24575,'1851'0'-1365,"-1781"0"-5461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2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24575,'21'7'0,"0"0"0,0-1 0,1-1 0,0-1 0,0-1 0,0-1 0,31-2 0,-17 2 0,787 4 0,-458-8 0,2011 2-1365,-2318 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24575,'0'14'0,"0"18"0,0 17 0,0 15 0,0 2 0,0-2 0,0 1 0,0 3 0,0 4 0,0 4 0,0 2 0,0 2 0,0-13-8191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24575,'0'7'0,"0"9"0,0 8 0,0 8 0,0 12 0,0 11 0,0 12 0,0 6 0,0 6 0,0 2 0,0 2 0,0 0 0,0 0 0,0-1 0,0-7 0,0-10 0,0-15-8191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24575,'7'7'0,"9"9"0,2 16 0,-3 9 0,-3 4 0,-4 8 0,-3 10 0,-3 7 0,-1 5 0,-2-10-8191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8:1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1 0,1-1 0,0-1 0,-1 1 0,1 0 0,0-1 0,-1 1 0,1-1 0,-1 1 0,1-1 0,-3 1 0,-48 6 0,47-6 0,-498 6 0,286-10 0,-243 3-1365,398 0-5461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8:2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1 0,1-1 0,0-1 0,-1 1 0,1 0 0,0-1 0,-1 1 0,1-1 0,-1 1 0,1-1 0,-3 1 0,-48 6 0,47-6 0,-498 6 0,286-10 0,-243 3-1365,398 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24575,'0'14'0,"-7"18"0,-9 17 0,-2 14 0,2 11 0,4 5 0,4 4 0,3 1 0,2 0 0,3-14-8191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5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24575,'0'14'0,"0"18"0,0 10 0,0 6 0,0 7 0,0 9 0,0 7 0,0 5 0,0 3 0,0 2 0,0 1 0,0 1 0,0-1 0,0 0 0,0-1 0,0 0 0,0 0 0,0-14-8191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2200 1 24575,'-2131'0'-1365,"2064"0"-5461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6:3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6:4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6:5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6:5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0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24575,'1720'0'-1365,"-1666"0"-5461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1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2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3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4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24575,'30'1'0,"0"1"0,0 2 0,-1 1 0,1 1 0,44 16 0,-28-10 0,0-1 0,1-3 0,82 5 0,148-13 0,-155-2 0,339 0-1365,-409 2-5461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24575,'0'770'0,"-3"-718"0,-3 0 0,-2 0 0,-2 0 0,-3-1 0,-27 72 0,34-105-682,-6 37-1,7-18-6143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24575,'5'11'0,"-1"0"0,0 0 0,-1 0 0,0 1 0,-1-1 0,2 19 0,-1 73 0,-3-62 0,0-26 0,0 20 0,1 0 0,1 0 0,2-1 0,14 58 0,-2-32 0,-2 1 0,-4 0 0,-2 0 0,-2 1 0,-4 75 0,0-88 32,2 1 0,13 57 0,1 6-1493,-12-62-5365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24575,'-3'3'0,"1"0"0,0 0 0,0 1 0,0-1 0,1 0 0,-1 1 0,1-1 0,0 1 0,0 0 0,0-1 0,-1 8 0,-1 48 0,2-38 0,-4 548 0,8-311 0,-3-68-1365,0-148-5461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24575,'0'14'0,"0"13"0,0 15 0,0 10 0,0 10 0,0 3 0,0 4 0,0-1 0,0 2 0,0-12-8191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24575,'-9'0'0,"-3"0"-8191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24575,'0'1'0,"1"1"0,-1-1 0,1 1 0,-1-1 0,1 0 0,0 1 0,-1-1 0,1 0 0,0 0 0,0 1 0,0-1 0,0 0 0,0 0 0,0 0 0,0 0 0,0 0 0,1 0 0,-1 0 0,0-1 0,1 1 0,-1 0 0,0-1 0,1 1 0,-1-1 0,1 1 0,-1-1 0,3 1 0,48 6 0,-47-6 0,498 6 0,-286-10 0,243 3-1365,-398 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24575,'0'770'0,"-3"-718"0,-3 0 0,-2 0 0,-2 0 0,-3-1 0,-27 72 0,34-105-682,-6 37-1,7-18-6143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24575,'2037'0'-1365,"-1975"0"-5461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24575,'5'11'0,"-1"0"0,0 0 0,-1 0 0,0 1 0,-1-1 0,2 19 0,-1 73 0,-3-62 0,0-26 0,0 20 0,1 0 0,1 0 0,2-1 0,14 58 0,-2-32 0,-2 1 0,-4 0 0,-2 0 0,-2 1 0,-4 75 0,0-88 32,2 1 0,13 57 0,1 6-1493,-12-62-5365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24575,'-3'3'0,"1"0"0,0 0 0,0 1 0,0-1 0,1 0 0,-1 1 0,1-1 0,0 1 0,0 0 0,0-1 0,-1 8 0,-1 48 0,2-38 0,-4 548 0,8-311 0,-3-68-1365,0-148-5461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24575,'0'14'0,"0"13"0,0 15 0,0 10 0,0 10 0,0 3 0,0 4 0,0-1 0,0 2 0,0-12-8191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24575,'-9'0'0,"-3"0"-8191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8 204 24575,'-1'0'0,"1"-1"0,-1 1 0,1-1 0,-1 1 0,1 0 0,-1-1 0,1 1 0,-1-1 0,1 1 0,0-1 0,-1 1 0,1-1 0,0 0 0,-1 1 0,1-1 0,0 1 0,0-1 0,0 0 0,-1 1 0,1-1 0,0 1 0,0-1 0,0 0 0,0 1 0,0-1 0,0 0 0,0 1 0,0-1 0,1 0 0,-1 1 0,0-1 0,0 1 0,0-1 0,1 0 0,-1 1 0,0-1 0,1 1 0,-1-1 0,0 1 0,1-1 0,-1 1 0,1-1 0,-1 1 0,1-1 0,-1 1 0,1 0 0,-1-1 0,1 1 0,-1 0 0,1-1 0,-1 1 0,1 0 0,0 0 0,-1 0 0,1 0 0,0-1 0,-1 1 0,2 0 0,42-8 0,25-2 0,69-19 0,-73 14 0,98-11 0,127-17 132,-40 4-1629,-198 34-5329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5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5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6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6:5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24575,'6'0'0,"11"0"0,8 0 0,6 7 0,-1 8 0,-6 10 0,-7 6 0,-7 6 0,-4 2 0,-4 3 0,-2 7 0,-1 9 0,-1 8 0,1 7 0,0-9-8191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8:0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5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6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6:5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8:0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24575,'0'1258'-1365,"0"-1210"-5461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4144 44 24575,'-28'-2'0,"-1"-1"0,-39-8 0,-26-4 0,-587 2 0,439 16 0,-2493-2 0,2708-1-195,-1 2 0,0 1 0,1 2 0,-1 0 0,1 2 0,-31 11 0,14-1-6631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24575,'2'208'0,"-5"233"0,-1-406 33,-1-1-1,-2 1 1,-18 54-1,-10 45-1527,30-99-5331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24575,'0'6'0,"0"10"0,-7 9 0,-2 7 0,1 11 0,1 6 0,2 1 0,2 6 0,1-6-8191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2483 202 24575,'-4'-4'0,"0"1"0,0 0 0,0 1 0,0-1 0,0 1 0,0-1 0,-1 1 0,1 0 0,-1 1 0,0-1 0,-6 0 0,-58-6 0,55 7 0,-599-6 0,349 10 0,-515-27 0,605 15 0,-44-3 0,185 5-227,0-2-1,0-1 1,1-1-1,0-2 1,-39-22-1,12 5-6598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2299 1 24575,'-2208'0'-1365,"2117"0"-5461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1077 42 24575,'-6'-7'0,"-10"-2"0,-16 0 0,-8 2 0,-13 2 0,-16 2 0,-11 2 0,-6 0 0,-1 1 0,-7 0 0,-8 1 0,0-1 0,-4 0 0,-4 1 0,17-1-8191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24575,'6'0'0,"10"0"0,9 0 0,6 0 0,13 0 0,11 0 0,11 0 0,8 0 0,-2 0 0,-6 0 0,-8 0 0,-7 0 0,-5 0 0,-3 7 0,-3 8 0,0 10 0,-8-1-8191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1921 1 24575,'-1851'0'-1365,"1781"0"-5461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24575,'6'0'0,"10"0"0,9 0 0,6 0 0,13 0 0,11 0 0,11 0 0,8 0 0,-2 0 0,-6 0 0,-8 0 0,-7 0 0,-5 0 0,-3 7 0,-3 8 0,0 10 0,-8-1-8191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24575,'7'0'0,"9"0"0,16 0 0,15 0 0,15 0 0,9 0 0,7 0 0,4 0 0,2 0 0,0 0 0,-1 0 0,0 0 0,-1 0 0,0 0 0,-1 0 0,-14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24575,'14'0'0,"18"0"0,10 0 0,6 0 0,7 0 0,9 0 0,7 0 0,5 0 0,-4 0 0,-6 0 0,-2 0 0,2 0 0,-2 0 0,-7-7 0,2-2 0,-9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24575,'0'7'0,"0"9"0,0 15 0,0 17 0,0 6 0,7 2 0,2-2 0,-1-4 0,-1 3 0,-2 8 0,-2 5 0,-1 0 0,-1-6 0,-1-5 0,-1-6 0,1-10-8191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24575,'-4'4'0,"1"1"0,-1 0 0,1 0 0,1 0 0,-1 0 0,0 0 0,1 0 0,0 1 0,1-1 0,-1 1 0,0 8 0,-6 67 0,8-68 0,-4 614 65,7-324-1495,-3-238-5396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24575,'0'7'0,"0"16"0,0 17 0,7 10 0,9 9 0,1 9 0,-1-1 0,-4-4 0,-4-7 0,-4 1 0,-1-2 0,-3-4 0,0 4 0,-1 5 0,1 0 0,-1-3 0,0-12-8191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 24575,'0'-7'0,"0"5"0,0 9 0,0 11 0,0 15 0,0 17 0,0 12 0,0 4 0,0-3 0,-7-5 0,-9-7 0,-1 3 0,1 6 0,-3-1 0,-5-3 0,2-12-8191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24575,'0'1109'-1365,"0"-1063"-5461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24575,'7'0'0,"9"0"0,16 0 0,15 0 0,15 0 0,9 0 0,7 0 0,4 0 0,2 0 0,0 0 0,-1 0 0,0 0 0,-1 0 0,0 0 0,-1 0 0,-14 0-8191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24575,'0'14'0,"0"18"0,0 17 0,0 8 0,0 0 0,0 5 0,0-2 0,0-4 0,0 3 0,0 4 0,0 5 0,0 6 0,0 3 0,0-12-8191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24575,'0'14'0,"0"18"0,0 17 0,0 15 0,0 2 0,0-2 0,0 1 0,0 3 0,0 4 0,0 4 0,0 2 0,0 2 0,0-13-8191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24575,'0'7'0,"0"9"0,0 8 0,0 8 0,0 12 0,0 11 0,0 12 0,0 6 0,0 6 0,0 2 0,0 2 0,0 0 0,0 0 0,0-1 0,0-7 0,0-10 0,0-15-8191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24575,'7'7'0,"9"9"0,2 16 0,-3 9 0,-3 4 0,-4 8 0,-3 10 0,-3 7 0,-1 5 0,-2-10-8191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24575,'0'14'0,"-7"18"0,-9 17 0,-2 14 0,2 11 0,4 5 0,4 4 0,3 1 0,2 0 0,3-14-8191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24575,'0'14'0,"0"18"0,0 10 0,0 6 0,0 7 0,0 9 0,0 7 0,0 5 0,0 3 0,0 2 0,0 1 0,0 1 0,0-1 0,0 0 0,0-1 0,0 0 0,0 0 0,0-14-8191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24575,'1720'0'-1365,"-1666"0"-5461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24575,'30'1'0,"0"1"0,0 2 0,-1 1 0,1 1 0,44 16 0,-28-10 0,0-1 0,1-3 0,82 5 0,148-13 0,-155-2 0,339 0-1365,-409 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24575,'0'1'0,"1"1"0,-1-1 0,1 1 0,-1-1 0,1 0 0,0 1 0,-1-1 0,1 0 0,0 0 0,0 1 0,0-1 0,0 0 0,0 0 0,0 0 0,0 0 0,0 0 0,1 0 0,-1 0 0,0-1 0,1 1 0,-1 0 0,0-1 0,1 1 0,-1-1 0,1 1 0,-1-1 0,3 1 0,48 6 0,-47-6 0,498 6 0,-286-10 0,243 3-1365,-398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24575,'2037'0'-1365,"-1975"0"-5461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24575,'14'0'0,"18"0"0,10 0 0,6 0 0,7 0 0,9 0 0,7 0 0,5 0 0,-4 0 0,-6 0 0,-2 0 0,2 0 0,-2 0 0,-7-7 0,2-2 0,-9 0-8191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8 204 24575,'-1'0'0,"1"-1"0,-1 1 0,1-1 0,-1 1 0,1 0 0,-1-1 0,1 1 0,-1-1 0,1 1 0,0-1 0,-1 1 0,1-1 0,0 0 0,-1 1 0,1-1 0,0 1 0,0-1 0,0 0 0,-1 1 0,1-1 0,0 1 0,0-1 0,0 0 0,0 1 0,0-1 0,0 0 0,0 1 0,0-1 0,1 0 0,-1 1 0,0-1 0,0 1 0,0-1 0,1 0 0,-1 1 0,0-1 0,1 1 0,-1-1 0,0 1 0,1-1 0,-1 1 0,1-1 0,-1 1 0,1-1 0,-1 1 0,1 0 0,-1-1 0,1 1 0,-1 0 0,1-1 0,-1 1 0,1 0 0,0 0 0,-1 0 0,1 0 0,0-1 0,-1 1 0,2 0 0,42-8 0,25-2 0,69-19 0,-73 14 0,98-11 0,127-17 132,-40 4-1629,-198 34-5329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24575,'6'0'0,"11"0"0,8 0 0,6 7 0,-1 8 0,-6 10 0,-7 6 0,-7 6 0,-4 2 0,-4 3 0,-2 7 0,-1 9 0,-1 8 0,1 7 0,0-9-8191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24575,'0'1258'-1365,"0"-1210"-5461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4144 44 24575,'-28'-2'0,"-1"-1"0,-39-8 0,-26-4 0,-587 2 0,439 16 0,-2493-2 0,2708-1-195,-1 2 0,0 1 0,1 2 0,-1 0 0,1 2 0,-31 11 0,14-1-6631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24575,'2'208'0,"-5"233"0,-1-406 33,-1-1-1,-2 1 1,-18 54-1,-10 45-1527,30-99-5331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24575,'0'6'0,"0"10"0,-7 9 0,-2 7 0,1 11 0,1 6 0,2 1 0,2 6 0,1-6-8191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2483 202 24575,'-4'-4'0,"0"1"0,0 0 0,0 1 0,0-1 0,0 1 0,0-1 0,-1 1 0,1 0 0,-1 1 0,0-1 0,-6 0 0,-58-6 0,55 7 0,-599-6 0,349 10 0,-515-27 0,605 15 0,-44-3 0,185 5-227,0-2-1,0-1 1,1-1-1,0-2 1,-39-22-1,12 5-6598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2299 1 24575,'-2208'0'-1365,"2117"0"-5461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1077 42 24575,'-6'-7'0,"-10"-2"0,-16 0 0,-8 2 0,-13 2 0,-16 2 0,-11 2 0,-6 0 0,-1 1 0,-7 0 0,-8 1 0,0-1 0,-4 0 0,-4 1 0,17-1-8191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1921 1 24575,'-1851'0'-1365,"1781"0"-5461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24575,'0'7'0,"0"9"0,0 15 0,0 17 0,0 6 0,7 2 0,2-2 0,-1-4 0,-1 3 0,-2 8 0,-2 5 0,-1 0 0,-1-6 0,-1-5 0,-1-6 0,1-10-8191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24575,'0'7'0,"0"9"0,0 15 0,0 17 0,0 6 0,-7 2 0,-2-2 0,1-4 0,1 3 0,2 8 0,2 5 0,1 0 0,1-6 0,1-5 0,1-6 0,-1-10-8191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24575,'4'4'0,"-1"1"0,1 0 0,-1 0 0,-1 0 0,1 0 0,0 0 0,-1 0 0,0 1 0,-1-1 0,1 1 0,0 8 0,6 67 0,-8-68 0,4 614 65,-7-324-1495,3-238-5396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24575,'0'7'0,"0"16"0,0 17 0,-7 10 0,-9 9 0,-1 9 0,1-1 0,4-4 0,4-7 0,4 1 0,1-2 0,3-4 0,0 4 0,1 5 0,-1 0 0,1-3 0,0-12-8191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24575,'0'-7'0,"0"5"0,0 9 0,0 11 0,0 15 0,0 17 0,0 12 0,0 4 0,0-3 0,7-5 0,9-7 0,1 3 0,-1 6 0,3-1 0,5-3 0,-2-12-8191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24575,'0'1108'-1365,"0"-1062"-5461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24575,'0'14'0,"0"18"0,0 17 0,0 8 0,0 0 0,0 5 0,0-2 0,0-4 0,0 3 0,0 4 0,0 5 0,0 6 0,0 3 0,0-12-8191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24575,'-4'4'0,"1"1"0,-1 0 0,1 0 0,1 0 0,-1 0 0,0 0 0,1 0 0,0 1 0,1-1 0,-1 1 0,0 8 0,-6 67 0,8-68 0,-4 614 65,7-324-1495,-3-238-5396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24575,'0'14'0,"0"18"0,0 17 0,0 15 0,0 2 0,0-2 0,0 1 0,0 3 0,0 4 0,0 4 0,0 2 0,0 2 0,0-13-8191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24575,'0'7'0,"0"9"0,0 8 0,0 8 0,0 12 0,0 11 0,0 12 0,0 6 0,0 6 0,0 2 0,0 2 0,0 0 0,0 0 0,0-1 0,0-7 0,0-10 0,0-15-8191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24575,'-7'7'0,"-9"9"0,-2 16 0,3 9 0,3 4 0,4 8 0,3 10 0,3 7 0,1 5 0,2-10-8191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24575,'0'14'0,"7"18"0,9 17 0,2 14 0,-2 11 0,-4 5 0,-4 4 0,-3 1 0,-2 0 0,-3-14-8191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24575,'0'14'0,"0"18"0,0 10 0,0 6 0,0 7 0,0 9 0,0 7 0,0 5 0,0 3 0,0 2 0,0 1 0,0 1 0,0-1 0,0 0 0,0-1 0,0 0 0,0 0 0,0-14-8191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2100 1 24575,'-2037'0'-1365,"1975"0"-5461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1079 204 24575,'1'0'0,"-1"-1"0,1 1 0,-1-1 0,1 1 0,-1 0 0,1-1 0,-1 1 0,1-1 0,-1 1 0,0-1 0,1 1 0,-1-1 0,0 0 0,1 1 0,-1-1 0,0 1 0,0-1 0,0 0 0,1 1 0,-1-1 0,0 1 0,0-1 0,0 0 0,0 1 0,0-1 0,0 0 0,0 1 0,0-1 0,-1 0 0,1 1 0,0-1 0,0 1 0,0-1 0,-1 0 0,1 1 0,0-1 0,-1 1 0,1-1 0,0 1 0,-1-1 0,1 1 0,-1-1 0,1 1 0,-1-1 0,1 1 0,-1 0 0,1-1 0,-1 1 0,1 0 0,-1-1 0,1 1 0,-1 0 0,0 0 0,1 0 0,-1 0 0,0-1 0,1 1 0,-2 0 0,-42-8 0,-25-2 0,-69-19 0,73 14 0,-98-11 0,-127-17 132,40 4-1629,198 34-5329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24575,'0'7'0,"0"16"0,0 17 0,7 10 0,9 9 0,1 9 0,-1-1 0,-4-4 0,-4-7 0,-4 1 0,-1-2 0,-3-4 0,0 4 0,-1 5 0,1 0 0,-1-3 0,0-12-8191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24575,'-6'0'0,"-11"0"0,-8 0 0,-6 7 0,1 8 0,6 10 0,7 6 0,7 6 0,4 2 0,4 3 0,2 7 0,1 9 0,1 8 0,-1 7 0,0-9-8191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24575,'0'1258'-1365,"0"-1210"-5461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24575,'-2'208'0,"5"233"0,1-406 33,1-1-1,2 1 1,18 54-1,10 45-1527,-30-99-5331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24575,'0'6'0,"0"10"0,7 9 0,2 7 0,-1 11 0,-1 6 0,-2 1 0,-2 6 0,-1-6-8191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24575,'28'-2'0,"1"-1"0,39-8 0,26-4 0,587 2 0,-439 16 0,2493-2 0,-2708-1-195,1 2 0,0 1 0,-1 2 0,1 0 0,-1 2 0,31 11 0,-14-1-6631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24575,'2208'0'-1365,"-2117"0"-5461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 24575,'6'-7'0,"10"-2"0,16 0 0,8 2 0,13 2 0,16 2 0,11 2 0,6 0 0,1 1 0,7 0 0,8 1 0,0-1 0,4 0 0,4 1 0,-17-1-8191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24575,'1851'0'-1365,"-1781"0"-5461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2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24575,'21'7'0,"0"0"0,0-1 0,1-1 0,0-1 0,0-1 0,0-1 0,31-2 0,-17 2 0,787 4 0,-458-8 0,2011 2-1365,-2318 0-5461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 24575,'0'-7'0,"0"5"0,0 9 0,0 11 0,0 15 0,0 17 0,0 12 0,0 4 0,0-3 0,-7-5 0,-9-7 0,-1 3 0,1 6 0,-3-1 0,-5-3 0,2-12-8191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24575,'0'7'0,"0"9"0,0 15 0,0 17 0,0 6 0,-7 2 0,-2-2 0,1-4 0,1 3 0,2 8 0,2 5 0,1 0 0,1-6 0,1-5 0,1-6 0,-1-10-8191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24575,'4'4'0,"-1"1"0,1 0 0,-1 0 0,-1 0 0,1 0 0,0 0 0,-1 0 0,0 1 0,-1-1 0,1 1 0,0 8 0,6 67 0,-8-68 0,4 614 65,-7-324-1495,3-238-5396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24575,'0'7'0,"0"16"0,0 17 0,-7 10 0,-9 9 0,-1 9 0,1-1 0,4-4 0,4-7 0,4 1 0,1-2 0,3-4 0,0 4 0,1 5 0,-1 0 0,1-3 0,0-12-8191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24575,'0'-7'0,"0"5"0,0 9 0,0 11 0,0 15 0,0 17 0,0 12 0,0 4 0,0-3 0,7-5 0,9-7 0,1 3 0,-1 6 0,3-1 0,5-3 0,-2-12-8191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24575,'0'1108'-1365,"0"-1062"-5461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24575,'0'14'0,"0"18"0,0 17 0,0 8 0,0 0 0,0 5 0,0-2 0,0-4 0,0 3 0,0 4 0,0 5 0,0 6 0,0 3 0,0-12-8191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20DD-73DA-6EE1-48EE-6A4D87862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19C7-A59B-93E7-0CD7-C58CDE971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E84C-7E26-E86A-2FA2-488B9492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57AC-A2BC-1FFD-F6D5-2C8C673C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F45A-EE71-B37F-AFE3-C8E86FC8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7C47-03A6-77B6-FE02-2176B67C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D7390-6AA7-2B66-2C3E-E4466F22E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BB24-206A-4EED-42E5-E801D685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7E3C-7019-7A08-9BDF-9E2397C9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CA8C-BCF3-AB0F-372E-B8B03BDD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3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E14C5-F5FA-4322-5D0F-21A18B4CE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2E33A-DB7B-2211-F2B5-3C62278D7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C657-9C21-6709-BC32-51DF1D3E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E35B-35E7-2607-69D6-FE3CF80B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76F3-6FD0-4A95-BC4D-2DF71718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48D5-19D4-7776-A2EC-52F5CAEE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3C5E-5B00-CBBD-997F-0B18201E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026B-FE72-581C-C166-DF716219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DA61-58D2-4DDE-E582-28D0C544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8E69-79A5-D665-F6E0-712E16DA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9F7-DDA2-C1CD-6F9B-56ECE512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3CA58-A78A-A830-7D6A-59B19C9D9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F364-3249-AB15-81ED-B89F80AC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2BF6-6C82-D979-F56B-CFC9C729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C09C-F0F9-12CE-35E3-A8517A48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6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D4B2-6006-E9CB-0029-82D82E9F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0D28-1120-2DA4-4131-F3077A520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FDE4A-A1AA-7E3D-FA8A-C9B85D675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11B92-66CB-1D2B-EB04-F6897646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B70E-4FD4-A5BA-B295-E9E160E8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8B42D-ADEA-6BA9-94F4-D7106EC1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F2C9-DB38-8837-8FEE-4E566200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EABD7-9AC3-6FAA-7F6A-F8E96F87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ACD1B-2898-954F-54C5-7D07E86F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19F05-5049-99C5-39AC-D2ACCE91B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6DF32-E1AE-363D-643C-1EA62CF86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EF643-3F01-7164-0B1F-A6E649F4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06E77-05F6-F127-44D5-71F6BCA1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283C1-2665-FD27-8D80-B25AAB3E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2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0E7E-5492-A132-990C-E57CDDCF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7EEC3-7FD8-2335-0376-9B62AE87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71C9C-33D3-970F-5542-0A370236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5185-1B25-AAA8-1591-7B24552C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3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EA942-7302-7B74-5709-3D4DD209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18244-0362-44D8-F101-3E8DC0FB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FE2-1F97-4DE4-EF07-E320CD3D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EBA3-7905-634F-4A95-2EF808D5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0A77-70B6-F482-10D3-D99C95E3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7A2E0-025A-50C6-7E78-0B5FC61B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414AB-A1D3-4A9F-0129-0FFDF1B6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7203-50B4-FB04-4D75-DA5A6721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C0858-BD86-C56F-D1BC-A0F0B3A0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11A0-53EF-C5B8-AADD-8CC65AF5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5ABBD-CFDA-74FB-B79B-37A24B3CA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EA0DC-C6C0-DB8B-A737-703886784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247A8-B3B5-E701-5660-9ACAE84D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F108D-EBA7-DC25-6CE5-38314982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A3B9-4AEC-D709-EF29-EF5DAF70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0CDC7-7A3A-8A4D-DE7F-D3C913EF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F1A17-42D7-323B-7A4B-62EB0712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30B0-BF3D-A40B-3B9E-3ABEFE164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DA16-DF92-B3B9-60C6-BC8D61F90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2BDEC-162A-B114-02A9-05E94903F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0.xml"/><Relationship Id="rId13" Type="http://schemas.openxmlformats.org/officeDocument/2006/relationships/image" Target="../media/image67.png"/><Relationship Id="rId18" Type="http://schemas.openxmlformats.org/officeDocument/2006/relationships/customXml" Target="../ink/ink169.xml"/><Relationship Id="rId3" Type="http://schemas.openxmlformats.org/officeDocument/2006/relationships/image" Target="../media/image35.png"/><Relationship Id="rId21" Type="http://schemas.openxmlformats.org/officeDocument/2006/relationships/customXml" Target="../ink/ink172.xml"/><Relationship Id="rId7" Type="http://schemas.openxmlformats.org/officeDocument/2006/relationships/customXml" Target="../ink/ink159.xml"/><Relationship Id="rId12" Type="http://schemas.openxmlformats.org/officeDocument/2006/relationships/customXml" Target="../ink/ink164.xml"/><Relationship Id="rId17" Type="http://schemas.openxmlformats.org/officeDocument/2006/relationships/customXml" Target="../ink/ink168.xml"/><Relationship Id="rId2" Type="http://schemas.openxmlformats.org/officeDocument/2006/relationships/customXml" Target="../ink/ink156.xml"/><Relationship Id="rId16" Type="http://schemas.openxmlformats.org/officeDocument/2006/relationships/customXml" Target="../ink/ink167.xml"/><Relationship Id="rId20" Type="http://schemas.openxmlformats.org/officeDocument/2006/relationships/customXml" Target="../ink/ink17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8.xml"/><Relationship Id="rId11" Type="http://schemas.openxmlformats.org/officeDocument/2006/relationships/customXml" Target="../ink/ink163.xml"/><Relationship Id="rId5" Type="http://schemas.openxmlformats.org/officeDocument/2006/relationships/image" Target="../media/image53.png"/><Relationship Id="rId15" Type="http://schemas.openxmlformats.org/officeDocument/2006/relationships/customXml" Target="../ink/ink166.xml"/><Relationship Id="rId10" Type="http://schemas.openxmlformats.org/officeDocument/2006/relationships/customXml" Target="../ink/ink162.xml"/><Relationship Id="rId19" Type="http://schemas.openxmlformats.org/officeDocument/2006/relationships/customXml" Target="../ink/ink170.xml"/><Relationship Id="rId4" Type="http://schemas.openxmlformats.org/officeDocument/2006/relationships/customXml" Target="../ink/ink157.xml"/><Relationship Id="rId9" Type="http://schemas.openxmlformats.org/officeDocument/2006/relationships/customXml" Target="../ink/ink161.xml"/><Relationship Id="rId14" Type="http://schemas.openxmlformats.org/officeDocument/2006/relationships/customXml" Target="../ink/ink165.xml"/><Relationship Id="rId22" Type="http://schemas.openxmlformats.org/officeDocument/2006/relationships/customXml" Target="../ink/ink17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7.xml"/><Relationship Id="rId13" Type="http://schemas.openxmlformats.org/officeDocument/2006/relationships/image" Target="../media/image42.png"/><Relationship Id="rId18" Type="http://schemas.openxmlformats.org/officeDocument/2006/relationships/customXml" Target="../ink/ink182.xml"/><Relationship Id="rId26" Type="http://schemas.openxmlformats.org/officeDocument/2006/relationships/customXml" Target="../ink/ink186.xml"/><Relationship Id="rId3" Type="http://schemas.openxmlformats.org/officeDocument/2006/relationships/image" Target="../media/image54.png"/><Relationship Id="rId21" Type="http://schemas.openxmlformats.org/officeDocument/2006/relationships/image" Target="../media/image68.png"/><Relationship Id="rId7" Type="http://schemas.openxmlformats.org/officeDocument/2006/relationships/image" Target="../media/image56.png"/><Relationship Id="rId12" Type="http://schemas.openxmlformats.org/officeDocument/2006/relationships/customXml" Target="../ink/ink179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2" Type="http://schemas.openxmlformats.org/officeDocument/2006/relationships/customXml" Target="../ink/ink174.xml"/><Relationship Id="rId16" Type="http://schemas.openxmlformats.org/officeDocument/2006/relationships/customXml" Target="../ink/ink181.xml"/><Relationship Id="rId20" Type="http://schemas.openxmlformats.org/officeDocument/2006/relationships/customXml" Target="../ink/ink183.xml"/><Relationship Id="rId29" Type="http://schemas.openxmlformats.org/officeDocument/2006/relationships/customXml" Target="../ink/ink18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6.xml"/><Relationship Id="rId11" Type="http://schemas.openxmlformats.org/officeDocument/2006/relationships/image" Target="../media/image35.png"/><Relationship Id="rId24" Type="http://schemas.openxmlformats.org/officeDocument/2006/relationships/customXml" Target="../ink/ink185.xml"/><Relationship Id="rId5" Type="http://schemas.openxmlformats.org/officeDocument/2006/relationships/image" Target="../media/image55.png"/><Relationship Id="rId15" Type="http://schemas.openxmlformats.org/officeDocument/2006/relationships/image" Target="../media/image49.png"/><Relationship Id="rId23" Type="http://schemas.openxmlformats.org/officeDocument/2006/relationships/image" Target="../media/image69.png"/><Relationship Id="rId28" Type="http://schemas.openxmlformats.org/officeDocument/2006/relationships/customXml" Target="../ink/ink187.xml"/><Relationship Id="rId10" Type="http://schemas.openxmlformats.org/officeDocument/2006/relationships/customXml" Target="../ink/ink178.xml"/><Relationship Id="rId19" Type="http://schemas.openxmlformats.org/officeDocument/2006/relationships/image" Target="../media/image53.png"/><Relationship Id="rId31" Type="http://schemas.openxmlformats.org/officeDocument/2006/relationships/image" Target="../media/image72.png"/><Relationship Id="rId4" Type="http://schemas.openxmlformats.org/officeDocument/2006/relationships/customXml" Target="../ink/ink175.xml"/><Relationship Id="rId9" Type="http://schemas.openxmlformats.org/officeDocument/2006/relationships/image" Target="../media/image65.png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image" Target="../media/image71.png"/><Relationship Id="rId30" Type="http://schemas.openxmlformats.org/officeDocument/2006/relationships/customXml" Target="../ink/ink18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3.xml"/><Relationship Id="rId13" Type="http://schemas.openxmlformats.org/officeDocument/2006/relationships/image" Target="../media/image42.png"/><Relationship Id="rId18" Type="http://schemas.openxmlformats.org/officeDocument/2006/relationships/customXml" Target="../ink/ink198.xml"/><Relationship Id="rId26" Type="http://schemas.openxmlformats.org/officeDocument/2006/relationships/customXml" Target="../ink/ink202.xml"/><Relationship Id="rId3" Type="http://schemas.openxmlformats.org/officeDocument/2006/relationships/image" Target="../media/image54.png"/><Relationship Id="rId21" Type="http://schemas.openxmlformats.org/officeDocument/2006/relationships/image" Target="../media/image73.png"/><Relationship Id="rId7" Type="http://schemas.openxmlformats.org/officeDocument/2006/relationships/image" Target="../media/image56.png"/><Relationship Id="rId12" Type="http://schemas.openxmlformats.org/officeDocument/2006/relationships/customXml" Target="../ink/ink195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2" Type="http://schemas.openxmlformats.org/officeDocument/2006/relationships/customXml" Target="../ink/ink190.xml"/><Relationship Id="rId16" Type="http://schemas.openxmlformats.org/officeDocument/2006/relationships/customXml" Target="../ink/ink197.xml"/><Relationship Id="rId20" Type="http://schemas.openxmlformats.org/officeDocument/2006/relationships/customXml" Target="../ink/ink199.xml"/><Relationship Id="rId29" Type="http://schemas.openxmlformats.org/officeDocument/2006/relationships/customXml" Target="../ink/ink2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2.xml"/><Relationship Id="rId11" Type="http://schemas.openxmlformats.org/officeDocument/2006/relationships/image" Target="../media/image35.png"/><Relationship Id="rId24" Type="http://schemas.openxmlformats.org/officeDocument/2006/relationships/customXml" Target="../ink/ink201.xml"/><Relationship Id="rId5" Type="http://schemas.openxmlformats.org/officeDocument/2006/relationships/image" Target="../media/image55.png"/><Relationship Id="rId15" Type="http://schemas.openxmlformats.org/officeDocument/2006/relationships/image" Target="../media/image49.png"/><Relationship Id="rId23" Type="http://schemas.openxmlformats.org/officeDocument/2006/relationships/image" Target="../media/image74.png"/><Relationship Id="rId28" Type="http://schemas.openxmlformats.org/officeDocument/2006/relationships/customXml" Target="../ink/ink203.xml"/><Relationship Id="rId10" Type="http://schemas.openxmlformats.org/officeDocument/2006/relationships/customXml" Target="../ink/ink194.xml"/><Relationship Id="rId19" Type="http://schemas.openxmlformats.org/officeDocument/2006/relationships/image" Target="../media/image53.png"/><Relationship Id="rId31" Type="http://schemas.openxmlformats.org/officeDocument/2006/relationships/image" Target="../media/image72.png"/><Relationship Id="rId4" Type="http://schemas.openxmlformats.org/officeDocument/2006/relationships/customXml" Target="../ink/ink191.xml"/><Relationship Id="rId9" Type="http://schemas.openxmlformats.org/officeDocument/2006/relationships/image" Target="../media/image65.png"/><Relationship Id="rId14" Type="http://schemas.openxmlformats.org/officeDocument/2006/relationships/customXml" Target="../ink/ink196.xml"/><Relationship Id="rId22" Type="http://schemas.openxmlformats.org/officeDocument/2006/relationships/customXml" Target="../ink/ink200.xml"/><Relationship Id="rId27" Type="http://schemas.openxmlformats.org/officeDocument/2006/relationships/image" Target="../media/image71.png"/><Relationship Id="rId30" Type="http://schemas.openxmlformats.org/officeDocument/2006/relationships/customXml" Target="../ink/ink20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0.xml"/><Relationship Id="rId3" Type="http://schemas.openxmlformats.org/officeDocument/2006/relationships/image" Target="../media/image53.png"/><Relationship Id="rId7" Type="http://schemas.openxmlformats.org/officeDocument/2006/relationships/customXml" Target="../ink/ink209.xml"/><Relationship Id="rId2" Type="http://schemas.openxmlformats.org/officeDocument/2006/relationships/customXml" Target="../ink/ink20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8.xml"/><Relationship Id="rId5" Type="http://schemas.openxmlformats.org/officeDocument/2006/relationships/image" Target="../media/image35.png"/><Relationship Id="rId4" Type="http://schemas.openxmlformats.org/officeDocument/2006/relationships/customXml" Target="../ink/ink207.xml"/><Relationship Id="rId9" Type="http://schemas.openxmlformats.org/officeDocument/2006/relationships/customXml" Target="../ink/ink2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6.xml"/><Relationship Id="rId3" Type="http://schemas.openxmlformats.org/officeDocument/2006/relationships/image" Target="../media/image53.png"/><Relationship Id="rId7" Type="http://schemas.openxmlformats.org/officeDocument/2006/relationships/customXml" Target="../ink/ink215.xml"/><Relationship Id="rId12" Type="http://schemas.openxmlformats.org/officeDocument/2006/relationships/customXml" Target="../ink/ink220.xml"/><Relationship Id="rId2" Type="http://schemas.openxmlformats.org/officeDocument/2006/relationships/customXml" Target="../ink/ink2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4.xml"/><Relationship Id="rId11" Type="http://schemas.openxmlformats.org/officeDocument/2006/relationships/customXml" Target="../ink/ink219.xml"/><Relationship Id="rId5" Type="http://schemas.openxmlformats.org/officeDocument/2006/relationships/image" Target="../media/image35.png"/><Relationship Id="rId10" Type="http://schemas.openxmlformats.org/officeDocument/2006/relationships/customXml" Target="../ink/ink218.xml"/><Relationship Id="rId4" Type="http://schemas.openxmlformats.org/officeDocument/2006/relationships/customXml" Target="../ink/ink213.xml"/><Relationship Id="rId9" Type="http://schemas.openxmlformats.org/officeDocument/2006/relationships/customXml" Target="../ink/ink2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5.xml"/><Relationship Id="rId3" Type="http://schemas.openxmlformats.org/officeDocument/2006/relationships/image" Target="../media/image75.png"/><Relationship Id="rId7" Type="http://schemas.openxmlformats.org/officeDocument/2006/relationships/customXml" Target="../ink/ink224.xml"/><Relationship Id="rId12" Type="http://schemas.openxmlformats.org/officeDocument/2006/relationships/customXml" Target="../ink/ink229.xml"/><Relationship Id="rId2" Type="http://schemas.openxmlformats.org/officeDocument/2006/relationships/customXml" Target="../ink/ink2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3.xml"/><Relationship Id="rId11" Type="http://schemas.openxmlformats.org/officeDocument/2006/relationships/customXml" Target="../ink/ink228.xml"/><Relationship Id="rId5" Type="http://schemas.openxmlformats.org/officeDocument/2006/relationships/image" Target="../media/image76.png"/><Relationship Id="rId10" Type="http://schemas.openxmlformats.org/officeDocument/2006/relationships/customXml" Target="../ink/ink227.xml"/><Relationship Id="rId4" Type="http://schemas.openxmlformats.org/officeDocument/2006/relationships/customXml" Target="../ink/ink222.xml"/><Relationship Id="rId9" Type="http://schemas.openxmlformats.org/officeDocument/2006/relationships/customXml" Target="../ink/ink2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4.png"/><Relationship Id="rId50" Type="http://schemas.openxmlformats.org/officeDocument/2006/relationships/customXml" Target="../ink/ink26.xml"/><Relationship Id="rId55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30.xml"/><Relationship Id="rId5" Type="http://schemas.openxmlformats.org/officeDocument/2006/relationships/image" Target="../media/image3.png"/><Relationship Id="rId19" Type="http://schemas.openxmlformats.org/officeDocument/2006/relationships/image" Target="../media/image10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0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47" Type="http://schemas.openxmlformats.org/officeDocument/2006/relationships/image" Target="../media/image24.png"/><Relationship Id="rId50" Type="http://schemas.openxmlformats.org/officeDocument/2006/relationships/customXml" Target="../ink/ink55.xml"/><Relationship Id="rId55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19.png"/><Relationship Id="rId40" Type="http://schemas.openxmlformats.org/officeDocument/2006/relationships/customXml" Target="../ink/ink50.xml"/><Relationship Id="rId45" Type="http://schemas.openxmlformats.org/officeDocument/2006/relationships/image" Target="../media/image23.png"/><Relationship Id="rId53" Type="http://schemas.openxmlformats.org/officeDocument/2006/relationships/image" Target="../media/image37.png"/><Relationship Id="rId58" Type="http://schemas.openxmlformats.org/officeDocument/2006/relationships/customXml" Target="../ink/ink59.xml"/><Relationship Id="rId5" Type="http://schemas.openxmlformats.org/officeDocument/2006/relationships/image" Target="../media/image3.png"/><Relationship Id="rId19" Type="http://schemas.openxmlformats.org/officeDocument/2006/relationships/image" Target="../media/image10.png"/><Relationship Id="rId4" Type="http://schemas.openxmlformats.org/officeDocument/2006/relationships/customXml" Target="../ink/ink32.xml"/><Relationship Id="rId9" Type="http://schemas.openxmlformats.org/officeDocument/2006/relationships/image" Target="../media/image5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14.png"/><Relationship Id="rId30" Type="http://schemas.openxmlformats.org/officeDocument/2006/relationships/customXml" Target="../ink/ink4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54.xml"/><Relationship Id="rId56" Type="http://schemas.openxmlformats.org/officeDocument/2006/relationships/customXml" Target="../ink/ink58.xml"/><Relationship Id="rId8" Type="http://schemas.openxmlformats.org/officeDocument/2006/relationships/customXml" Target="../ink/ink34.xml"/><Relationship Id="rId51" Type="http://schemas.openxmlformats.org/officeDocument/2006/relationships/image" Target="../media/image36.png"/><Relationship Id="rId3" Type="http://schemas.openxmlformats.org/officeDocument/2006/relationships/image" Target="../media/image2.png"/><Relationship Id="rId12" Type="http://schemas.openxmlformats.org/officeDocument/2006/relationships/customXml" Target="../ink/ink3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49.xml"/><Relationship Id="rId46" Type="http://schemas.openxmlformats.org/officeDocument/2006/relationships/customXml" Target="../ink/ink53.xml"/><Relationship Id="rId59" Type="http://schemas.openxmlformats.org/officeDocument/2006/relationships/image" Target="../media/image30.png"/><Relationship Id="rId20" Type="http://schemas.openxmlformats.org/officeDocument/2006/relationships/customXml" Target="../ink/ink40.xml"/><Relationship Id="rId41" Type="http://schemas.openxmlformats.org/officeDocument/2006/relationships/image" Target="../media/image21.png"/><Relationship Id="rId54" Type="http://schemas.openxmlformats.org/officeDocument/2006/relationships/customXml" Target="../ink/ink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35.xml"/><Relationship Id="rId31" Type="http://schemas.openxmlformats.org/officeDocument/2006/relationships/image" Target="../media/image16.png"/><Relationship Id="rId44" Type="http://schemas.openxmlformats.org/officeDocument/2006/relationships/customXml" Target="../ink/ink52.xml"/><Relationship Id="rId52" Type="http://schemas.openxmlformats.org/officeDocument/2006/relationships/customXml" Target="../ink/ink5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68.xml"/><Relationship Id="rId26" Type="http://schemas.openxmlformats.org/officeDocument/2006/relationships/image" Target="../media/image32.png"/><Relationship Id="rId39" Type="http://schemas.openxmlformats.org/officeDocument/2006/relationships/customXml" Target="../ink/ink79.xml"/><Relationship Id="rId21" Type="http://schemas.openxmlformats.org/officeDocument/2006/relationships/image" Target="../media/image47.png"/><Relationship Id="rId34" Type="http://schemas.openxmlformats.org/officeDocument/2006/relationships/image" Target="../media/image42.png"/><Relationship Id="rId42" Type="http://schemas.openxmlformats.org/officeDocument/2006/relationships/image" Target="../media/image57.png"/><Relationship Id="rId47" Type="http://schemas.openxmlformats.org/officeDocument/2006/relationships/customXml" Target="../ink/ink83.xml"/><Relationship Id="rId50" Type="http://schemas.openxmlformats.org/officeDocument/2006/relationships/image" Target="../media/image61.png"/><Relationship Id="rId55" Type="http://schemas.openxmlformats.org/officeDocument/2006/relationships/customXml" Target="../ink/ink87.xml"/><Relationship Id="rId7" Type="http://schemas.openxmlformats.org/officeDocument/2006/relationships/image" Target="../media/image40.png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9" Type="http://schemas.openxmlformats.org/officeDocument/2006/relationships/customXml" Target="../ink/ink74.xml"/><Relationship Id="rId11" Type="http://schemas.openxmlformats.org/officeDocument/2006/relationships/image" Target="../media/image31.png"/><Relationship Id="rId24" Type="http://schemas.openxmlformats.org/officeDocument/2006/relationships/image" Target="../media/image48.png"/><Relationship Id="rId32" Type="http://schemas.openxmlformats.org/officeDocument/2006/relationships/image" Target="../media/image35.png"/><Relationship Id="rId37" Type="http://schemas.openxmlformats.org/officeDocument/2006/relationships/customXml" Target="../ink/ink78.xml"/><Relationship Id="rId40" Type="http://schemas.openxmlformats.org/officeDocument/2006/relationships/image" Target="../media/image51.png"/><Relationship Id="rId45" Type="http://schemas.openxmlformats.org/officeDocument/2006/relationships/customXml" Target="../ink/ink82.xml"/><Relationship Id="rId53" Type="http://schemas.openxmlformats.org/officeDocument/2006/relationships/customXml" Target="../ink/ink86.xml"/><Relationship Id="rId58" Type="http://schemas.openxmlformats.org/officeDocument/2006/relationships/image" Target="../media/image52.png"/><Relationship Id="rId5" Type="http://schemas.openxmlformats.org/officeDocument/2006/relationships/image" Target="../media/image39.png"/><Relationship Id="rId19" Type="http://schemas.openxmlformats.org/officeDocument/2006/relationships/image" Target="../media/image46.png"/><Relationship Id="rId4" Type="http://schemas.openxmlformats.org/officeDocument/2006/relationships/customXml" Target="../ink/ink61.xml"/><Relationship Id="rId9" Type="http://schemas.openxmlformats.org/officeDocument/2006/relationships/image" Target="../media/image41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customXml" Target="../ink/ink73.xml"/><Relationship Id="rId30" Type="http://schemas.openxmlformats.org/officeDocument/2006/relationships/image" Target="../media/image34.png"/><Relationship Id="rId35" Type="http://schemas.openxmlformats.org/officeDocument/2006/relationships/customXml" Target="../ink/ink77.xml"/><Relationship Id="rId43" Type="http://schemas.openxmlformats.org/officeDocument/2006/relationships/customXml" Target="../ink/ink81.xml"/><Relationship Id="rId48" Type="http://schemas.openxmlformats.org/officeDocument/2006/relationships/image" Target="../media/image60.png"/><Relationship Id="rId56" Type="http://schemas.openxmlformats.org/officeDocument/2006/relationships/image" Target="../media/image64.png"/><Relationship Id="rId8" Type="http://schemas.openxmlformats.org/officeDocument/2006/relationships/customXml" Target="../ink/ink63.xml"/><Relationship Id="rId51" Type="http://schemas.openxmlformats.org/officeDocument/2006/relationships/customXml" Target="../ink/ink85.xml"/><Relationship Id="rId3" Type="http://schemas.openxmlformats.org/officeDocument/2006/relationships/image" Target="../media/image38.png"/><Relationship Id="rId12" Type="http://schemas.openxmlformats.org/officeDocument/2006/relationships/customXml" Target="../ink/ink65.xml"/><Relationship Id="rId17" Type="http://schemas.openxmlformats.org/officeDocument/2006/relationships/image" Target="../media/image45.png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38" Type="http://schemas.openxmlformats.org/officeDocument/2006/relationships/image" Target="../media/image50.png"/><Relationship Id="rId46" Type="http://schemas.openxmlformats.org/officeDocument/2006/relationships/image" Target="../media/image59.png"/><Relationship Id="rId59" Type="http://schemas.openxmlformats.org/officeDocument/2006/relationships/customXml" Target="../ink/ink89.xml"/><Relationship Id="rId20" Type="http://schemas.openxmlformats.org/officeDocument/2006/relationships/customXml" Target="../ink/ink69.xml"/><Relationship Id="rId41" Type="http://schemas.openxmlformats.org/officeDocument/2006/relationships/customXml" Target="../ink/ink80.xml"/><Relationship Id="rId54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.xml"/><Relationship Id="rId15" Type="http://schemas.openxmlformats.org/officeDocument/2006/relationships/image" Target="../media/image44.png"/><Relationship Id="rId23" Type="http://schemas.openxmlformats.org/officeDocument/2006/relationships/customXml" Target="../ink/ink71.xml"/><Relationship Id="rId28" Type="http://schemas.openxmlformats.org/officeDocument/2006/relationships/image" Target="../media/image33.png"/><Relationship Id="rId36" Type="http://schemas.openxmlformats.org/officeDocument/2006/relationships/image" Target="../media/image49.png"/><Relationship Id="rId49" Type="http://schemas.openxmlformats.org/officeDocument/2006/relationships/customXml" Target="../ink/ink84.xml"/><Relationship Id="rId57" Type="http://schemas.openxmlformats.org/officeDocument/2006/relationships/customXml" Target="../ink/ink88.xml"/><Relationship Id="rId10" Type="http://schemas.openxmlformats.org/officeDocument/2006/relationships/customXml" Target="../ink/ink64.xml"/><Relationship Id="rId31" Type="http://schemas.openxmlformats.org/officeDocument/2006/relationships/customXml" Target="../ink/ink75.xml"/><Relationship Id="rId44" Type="http://schemas.openxmlformats.org/officeDocument/2006/relationships/image" Target="../media/image58.png"/><Relationship Id="rId52" Type="http://schemas.openxmlformats.org/officeDocument/2006/relationships/image" Target="../media/image62.png"/><Relationship Id="rId60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98.xml"/><Relationship Id="rId26" Type="http://schemas.openxmlformats.org/officeDocument/2006/relationships/image" Target="../media/image32.png"/><Relationship Id="rId39" Type="http://schemas.openxmlformats.org/officeDocument/2006/relationships/customXml" Target="../ink/ink109.xml"/><Relationship Id="rId21" Type="http://schemas.openxmlformats.org/officeDocument/2006/relationships/image" Target="../media/image47.png"/><Relationship Id="rId34" Type="http://schemas.openxmlformats.org/officeDocument/2006/relationships/image" Target="../media/image42.png"/><Relationship Id="rId42" Type="http://schemas.openxmlformats.org/officeDocument/2006/relationships/image" Target="../media/image57.png"/><Relationship Id="rId47" Type="http://schemas.openxmlformats.org/officeDocument/2006/relationships/customXml" Target="../ink/ink113.xml"/><Relationship Id="rId50" Type="http://schemas.openxmlformats.org/officeDocument/2006/relationships/image" Target="../media/image61.png"/><Relationship Id="rId55" Type="http://schemas.openxmlformats.org/officeDocument/2006/relationships/customXml" Target="../ink/ink117.xml"/><Relationship Id="rId7" Type="http://schemas.openxmlformats.org/officeDocument/2006/relationships/image" Target="../media/image40.png"/><Relationship Id="rId2" Type="http://schemas.openxmlformats.org/officeDocument/2006/relationships/customXml" Target="../ink/ink90.xml"/><Relationship Id="rId16" Type="http://schemas.openxmlformats.org/officeDocument/2006/relationships/customXml" Target="../ink/ink97.xml"/><Relationship Id="rId29" Type="http://schemas.openxmlformats.org/officeDocument/2006/relationships/customXml" Target="../ink/ink104.xml"/><Relationship Id="rId11" Type="http://schemas.openxmlformats.org/officeDocument/2006/relationships/image" Target="../media/image31.png"/><Relationship Id="rId24" Type="http://schemas.openxmlformats.org/officeDocument/2006/relationships/image" Target="../media/image48.png"/><Relationship Id="rId32" Type="http://schemas.openxmlformats.org/officeDocument/2006/relationships/image" Target="../media/image35.png"/><Relationship Id="rId37" Type="http://schemas.openxmlformats.org/officeDocument/2006/relationships/customXml" Target="../ink/ink108.xml"/><Relationship Id="rId40" Type="http://schemas.openxmlformats.org/officeDocument/2006/relationships/image" Target="../media/image51.png"/><Relationship Id="rId45" Type="http://schemas.openxmlformats.org/officeDocument/2006/relationships/customXml" Target="../ink/ink112.xml"/><Relationship Id="rId53" Type="http://schemas.openxmlformats.org/officeDocument/2006/relationships/customXml" Target="../ink/ink116.xml"/><Relationship Id="rId58" Type="http://schemas.openxmlformats.org/officeDocument/2006/relationships/image" Target="../media/image52.png"/><Relationship Id="rId5" Type="http://schemas.openxmlformats.org/officeDocument/2006/relationships/image" Target="../media/image39.png"/><Relationship Id="rId19" Type="http://schemas.openxmlformats.org/officeDocument/2006/relationships/image" Target="../media/image46.png"/><Relationship Id="rId4" Type="http://schemas.openxmlformats.org/officeDocument/2006/relationships/customXml" Target="../ink/ink91.xml"/><Relationship Id="rId9" Type="http://schemas.openxmlformats.org/officeDocument/2006/relationships/image" Target="../media/image41.png"/><Relationship Id="rId14" Type="http://schemas.openxmlformats.org/officeDocument/2006/relationships/customXml" Target="../ink/ink96.xml"/><Relationship Id="rId22" Type="http://schemas.openxmlformats.org/officeDocument/2006/relationships/customXml" Target="../ink/ink100.xml"/><Relationship Id="rId27" Type="http://schemas.openxmlformats.org/officeDocument/2006/relationships/customXml" Target="../ink/ink103.xml"/><Relationship Id="rId30" Type="http://schemas.openxmlformats.org/officeDocument/2006/relationships/image" Target="../media/image34.png"/><Relationship Id="rId35" Type="http://schemas.openxmlformats.org/officeDocument/2006/relationships/customXml" Target="../ink/ink107.xml"/><Relationship Id="rId43" Type="http://schemas.openxmlformats.org/officeDocument/2006/relationships/customXml" Target="../ink/ink111.xml"/><Relationship Id="rId48" Type="http://schemas.openxmlformats.org/officeDocument/2006/relationships/image" Target="../media/image60.png"/><Relationship Id="rId56" Type="http://schemas.openxmlformats.org/officeDocument/2006/relationships/image" Target="../media/image64.png"/><Relationship Id="rId8" Type="http://schemas.openxmlformats.org/officeDocument/2006/relationships/customXml" Target="../ink/ink93.xml"/><Relationship Id="rId51" Type="http://schemas.openxmlformats.org/officeDocument/2006/relationships/customXml" Target="../ink/ink115.xml"/><Relationship Id="rId3" Type="http://schemas.openxmlformats.org/officeDocument/2006/relationships/image" Target="../media/image38.png"/><Relationship Id="rId12" Type="http://schemas.openxmlformats.org/officeDocument/2006/relationships/customXml" Target="../ink/ink95.xml"/><Relationship Id="rId17" Type="http://schemas.openxmlformats.org/officeDocument/2006/relationships/image" Target="../media/image45.png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Relationship Id="rId38" Type="http://schemas.openxmlformats.org/officeDocument/2006/relationships/image" Target="../media/image50.png"/><Relationship Id="rId46" Type="http://schemas.openxmlformats.org/officeDocument/2006/relationships/image" Target="../media/image59.png"/><Relationship Id="rId59" Type="http://schemas.openxmlformats.org/officeDocument/2006/relationships/customXml" Target="../ink/ink119.xml"/><Relationship Id="rId20" Type="http://schemas.openxmlformats.org/officeDocument/2006/relationships/customXml" Target="../ink/ink99.xml"/><Relationship Id="rId41" Type="http://schemas.openxmlformats.org/officeDocument/2006/relationships/customXml" Target="../ink/ink110.xml"/><Relationship Id="rId54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2.xml"/><Relationship Id="rId15" Type="http://schemas.openxmlformats.org/officeDocument/2006/relationships/image" Target="../media/image44.png"/><Relationship Id="rId23" Type="http://schemas.openxmlformats.org/officeDocument/2006/relationships/customXml" Target="../ink/ink101.xml"/><Relationship Id="rId28" Type="http://schemas.openxmlformats.org/officeDocument/2006/relationships/image" Target="../media/image33.png"/><Relationship Id="rId36" Type="http://schemas.openxmlformats.org/officeDocument/2006/relationships/image" Target="../media/image49.png"/><Relationship Id="rId49" Type="http://schemas.openxmlformats.org/officeDocument/2006/relationships/customXml" Target="../ink/ink114.xml"/><Relationship Id="rId57" Type="http://schemas.openxmlformats.org/officeDocument/2006/relationships/customXml" Target="../ink/ink118.xml"/><Relationship Id="rId10" Type="http://schemas.openxmlformats.org/officeDocument/2006/relationships/customXml" Target="../ink/ink94.xml"/><Relationship Id="rId31" Type="http://schemas.openxmlformats.org/officeDocument/2006/relationships/customXml" Target="../ink/ink105.xml"/><Relationship Id="rId44" Type="http://schemas.openxmlformats.org/officeDocument/2006/relationships/image" Target="../media/image58.png"/><Relationship Id="rId52" Type="http://schemas.openxmlformats.org/officeDocument/2006/relationships/image" Target="../media/image62.png"/><Relationship Id="rId60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.xml"/><Relationship Id="rId13" Type="http://schemas.openxmlformats.org/officeDocument/2006/relationships/image" Target="../media/image42.png"/><Relationship Id="rId18" Type="http://schemas.openxmlformats.org/officeDocument/2006/relationships/customXml" Target="../ink/ink128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customXml" Target="../ink/ink125.xml"/><Relationship Id="rId17" Type="http://schemas.openxmlformats.org/officeDocument/2006/relationships/image" Target="../media/image66.png"/><Relationship Id="rId2" Type="http://schemas.openxmlformats.org/officeDocument/2006/relationships/customXml" Target="../ink/ink120.xml"/><Relationship Id="rId16" Type="http://schemas.openxmlformats.org/officeDocument/2006/relationships/customXml" Target="../ink/ink1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2.xml"/><Relationship Id="rId11" Type="http://schemas.openxmlformats.org/officeDocument/2006/relationships/image" Target="../media/image35.png"/><Relationship Id="rId5" Type="http://schemas.openxmlformats.org/officeDocument/2006/relationships/image" Target="../media/image55.png"/><Relationship Id="rId15" Type="http://schemas.openxmlformats.org/officeDocument/2006/relationships/image" Target="../media/image49.png"/><Relationship Id="rId10" Type="http://schemas.openxmlformats.org/officeDocument/2006/relationships/customXml" Target="../ink/ink124.xml"/><Relationship Id="rId19" Type="http://schemas.openxmlformats.org/officeDocument/2006/relationships/image" Target="../media/image53.png"/><Relationship Id="rId4" Type="http://schemas.openxmlformats.org/officeDocument/2006/relationships/customXml" Target="../ink/ink121.xml"/><Relationship Id="rId9" Type="http://schemas.openxmlformats.org/officeDocument/2006/relationships/image" Target="../media/image65.png"/><Relationship Id="rId14" Type="http://schemas.openxmlformats.org/officeDocument/2006/relationships/customXml" Target="../ink/ink1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.xml"/><Relationship Id="rId13" Type="http://schemas.openxmlformats.org/officeDocument/2006/relationships/image" Target="../media/image42.png"/><Relationship Id="rId18" Type="http://schemas.openxmlformats.org/officeDocument/2006/relationships/customXml" Target="../ink/ink137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customXml" Target="../ink/ink134.xml"/><Relationship Id="rId17" Type="http://schemas.openxmlformats.org/officeDocument/2006/relationships/image" Target="../media/image66.png"/><Relationship Id="rId2" Type="http://schemas.openxmlformats.org/officeDocument/2006/relationships/customXml" Target="../ink/ink129.xml"/><Relationship Id="rId16" Type="http://schemas.openxmlformats.org/officeDocument/2006/relationships/customXml" Target="../ink/ink13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1.xml"/><Relationship Id="rId11" Type="http://schemas.openxmlformats.org/officeDocument/2006/relationships/image" Target="../media/image35.png"/><Relationship Id="rId5" Type="http://schemas.openxmlformats.org/officeDocument/2006/relationships/image" Target="../media/image55.png"/><Relationship Id="rId15" Type="http://schemas.openxmlformats.org/officeDocument/2006/relationships/image" Target="../media/image49.png"/><Relationship Id="rId10" Type="http://schemas.openxmlformats.org/officeDocument/2006/relationships/customXml" Target="../ink/ink133.xml"/><Relationship Id="rId19" Type="http://schemas.openxmlformats.org/officeDocument/2006/relationships/image" Target="../media/image53.png"/><Relationship Id="rId4" Type="http://schemas.openxmlformats.org/officeDocument/2006/relationships/customXml" Target="../ink/ink130.xml"/><Relationship Id="rId9" Type="http://schemas.openxmlformats.org/officeDocument/2006/relationships/image" Target="../media/image65.png"/><Relationship Id="rId14" Type="http://schemas.openxmlformats.org/officeDocument/2006/relationships/customXml" Target="../ink/ink1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image" Target="../media/image66.png"/><Relationship Id="rId18" Type="http://schemas.openxmlformats.org/officeDocument/2006/relationships/customXml" Target="../ink/ink146.xml"/><Relationship Id="rId26" Type="http://schemas.openxmlformats.org/officeDocument/2006/relationships/customXml" Target="../ink/ink154.xml"/><Relationship Id="rId3" Type="http://schemas.openxmlformats.org/officeDocument/2006/relationships/image" Target="../media/image54.png"/><Relationship Id="rId21" Type="http://schemas.openxmlformats.org/officeDocument/2006/relationships/customXml" Target="../ink/ink149.xml"/><Relationship Id="rId7" Type="http://schemas.openxmlformats.org/officeDocument/2006/relationships/image" Target="../media/image56.png"/><Relationship Id="rId12" Type="http://schemas.openxmlformats.org/officeDocument/2006/relationships/customXml" Target="../ink/ink143.xml"/><Relationship Id="rId17" Type="http://schemas.openxmlformats.org/officeDocument/2006/relationships/image" Target="../media/image49.png"/><Relationship Id="rId25" Type="http://schemas.openxmlformats.org/officeDocument/2006/relationships/customXml" Target="../ink/ink153.xml"/><Relationship Id="rId2" Type="http://schemas.openxmlformats.org/officeDocument/2006/relationships/customXml" Target="../ink/ink138.xml"/><Relationship Id="rId16" Type="http://schemas.openxmlformats.org/officeDocument/2006/relationships/customXml" Target="../ink/ink145.xml"/><Relationship Id="rId20" Type="http://schemas.openxmlformats.org/officeDocument/2006/relationships/customXml" Target="../ink/ink1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0.xml"/><Relationship Id="rId11" Type="http://schemas.openxmlformats.org/officeDocument/2006/relationships/image" Target="../media/image35.png"/><Relationship Id="rId24" Type="http://schemas.openxmlformats.org/officeDocument/2006/relationships/customXml" Target="../ink/ink152.xml"/><Relationship Id="rId5" Type="http://schemas.openxmlformats.org/officeDocument/2006/relationships/image" Target="../media/image55.png"/><Relationship Id="rId15" Type="http://schemas.openxmlformats.org/officeDocument/2006/relationships/image" Target="../media/image53.png"/><Relationship Id="rId23" Type="http://schemas.openxmlformats.org/officeDocument/2006/relationships/customXml" Target="../ink/ink151.xml"/><Relationship Id="rId10" Type="http://schemas.openxmlformats.org/officeDocument/2006/relationships/customXml" Target="../ink/ink142.xml"/><Relationship Id="rId19" Type="http://schemas.openxmlformats.org/officeDocument/2006/relationships/customXml" Target="../ink/ink147.xml"/><Relationship Id="rId4" Type="http://schemas.openxmlformats.org/officeDocument/2006/relationships/customXml" Target="../ink/ink139.xml"/><Relationship Id="rId9" Type="http://schemas.openxmlformats.org/officeDocument/2006/relationships/image" Target="../media/image65.png"/><Relationship Id="rId14" Type="http://schemas.openxmlformats.org/officeDocument/2006/relationships/customXml" Target="../ink/ink144.xml"/><Relationship Id="rId22" Type="http://schemas.openxmlformats.org/officeDocument/2006/relationships/customXml" Target="../ink/ink150.xml"/><Relationship Id="rId27" Type="http://schemas.openxmlformats.org/officeDocument/2006/relationships/customXml" Target="../ink/ink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42FEF7-7DC1-0584-3E28-5E96A3DB43AB}"/>
              </a:ext>
            </a:extLst>
          </p:cNvPr>
          <p:cNvSpPr/>
          <p:nvPr/>
        </p:nvSpPr>
        <p:spPr>
          <a:xfrm>
            <a:off x="4339506" y="502184"/>
            <a:ext cx="1895302" cy="12136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Market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1F0216-C78A-0A30-828C-0CB968F64DCF}"/>
              </a:ext>
            </a:extLst>
          </p:cNvPr>
          <p:cNvSpPr/>
          <p:nvPr/>
        </p:nvSpPr>
        <p:spPr>
          <a:xfrm>
            <a:off x="4340628" y="4239155"/>
            <a:ext cx="1895302" cy="12136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Market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AECA2-59C8-6BA3-6B8A-745F4FBA17AB}"/>
              </a:ext>
            </a:extLst>
          </p:cNvPr>
          <p:cNvSpPr/>
          <p:nvPr/>
        </p:nvSpPr>
        <p:spPr>
          <a:xfrm>
            <a:off x="1580430" y="2656887"/>
            <a:ext cx="1895302" cy="7093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Consumers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682883B3-0A64-2C2B-6F5C-2A7FB8269EE2}"/>
              </a:ext>
            </a:extLst>
          </p:cNvPr>
          <p:cNvSpPr/>
          <p:nvPr/>
        </p:nvSpPr>
        <p:spPr>
          <a:xfrm>
            <a:off x="1980077" y="847898"/>
            <a:ext cx="1695796" cy="9476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ABA35-5C4D-C6A8-F585-07A15BA1BB99}"/>
              </a:ext>
            </a:extLst>
          </p:cNvPr>
          <p:cNvSpPr/>
          <p:nvPr/>
        </p:nvSpPr>
        <p:spPr>
          <a:xfrm>
            <a:off x="6686204" y="2719646"/>
            <a:ext cx="1895302" cy="709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Firms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DECBF58-0C5D-C9DA-B2BB-163E0E00DF2F}"/>
              </a:ext>
            </a:extLst>
          </p:cNvPr>
          <p:cNvSpPr/>
          <p:nvPr/>
        </p:nvSpPr>
        <p:spPr>
          <a:xfrm rot="5400000" flipV="1">
            <a:off x="3160352" y="1575767"/>
            <a:ext cx="947652" cy="9944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79BD5DA9-C4EE-4C4B-CA56-039F2C93BF19}"/>
              </a:ext>
            </a:extLst>
          </p:cNvPr>
          <p:cNvSpPr/>
          <p:nvPr/>
        </p:nvSpPr>
        <p:spPr>
          <a:xfrm rot="5400000">
            <a:off x="7071482" y="803443"/>
            <a:ext cx="1653988" cy="1476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69F68A5D-9821-7BE6-A69E-8FE9433EB7A1}"/>
              </a:ext>
            </a:extLst>
          </p:cNvPr>
          <p:cNvSpPr/>
          <p:nvPr/>
        </p:nvSpPr>
        <p:spPr>
          <a:xfrm rot="10800000" flipV="1">
            <a:off x="6485575" y="1454728"/>
            <a:ext cx="994496" cy="947653"/>
          </a:xfrm>
          <a:prstGeom prst="bentArrow">
            <a:avLst>
              <a:gd name="adj1" fmla="val 25000"/>
              <a:gd name="adj2" fmla="val 3185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D20EC64D-9E7D-51FE-CED8-F1AA67B3F153}"/>
              </a:ext>
            </a:extLst>
          </p:cNvPr>
          <p:cNvSpPr/>
          <p:nvPr/>
        </p:nvSpPr>
        <p:spPr>
          <a:xfrm rot="10800000">
            <a:off x="6806861" y="3779761"/>
            <a:ext cx="1653988" cy="1476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BFD3AE33-02F4-3901-A32C-6A2023B1011A}"/>
              </a:ext>
            </a:extLst>
          </p:cNvPr>
          <p:cNvSpPr/>
          <p:nvPr/>
        </p:nvSpPr>
        <p:spPr>
          <a:xfrm flipV="1">
            <a:off x="3136930" y="3645374"/>
            <a:ext cx="994496" cy="947653"/>
          </a:xfrm>
          <a:prstGeom prst="bentArrow">
            <a:avLst>
              <a:gd name="adj1" fmla="val 25000"/>
              <a:gd name="adj2" fmla="val 3185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DD40C2A6-4E51-D01A-2AEA-C99D4665F42E}"/>
              </a:ext>
            </a:extLst>
          </p:cNvPr>
          <p:cNvSpPr/>
          <p:nvPr/>
        </p:nvSpPr>
        <p:spPr>
          <a:xfrm rot="16200000" flipV="1">
            <a:off x="6545412" y="3547136"/>
            <a:ext cx="994496" cy="947653"/>
          </a:xfrm>
          <a:prstGeom prst="bentArrow">
            <a:avLst>
              <a:gd name="adj1" fmla="val 25000"/>
              <a:gd name="adj2" fmla="val 3185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80F4A21-317C-E4D9-E071-14FBA05E3DF1}"/>
              </a:ext>
            </a:extLst>
          </p:cNvPr>
          <p:cNvSpPr/>
          <p:nvPr/>
        </p:nvSpPr>
        <p:spPr>
          <a:xfrm rot="16200000">
            <a:off x="2081389" y="3573129"/>
            <a:ext cx="1493174" cy="2039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4DC286-5F38-73D3-0D92-4F1F327018CB}"/>
              </a:ext>
            </a:extLst>
          </p:cNvPr>
          <p:cNvSpPr txBox="1"/>
          <p:nvPr/>
        </p:nvSpPr>
        <p:spPr>
          <a:xfrm>
            <a:off x="8636924" y="714897"/>
            <a:ext cx="118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Payments/</a:t>
            </a:r>
          </a:p>
          <a:p>
            <a:r>
              <a:rPr lang="en-US" dirty="0"/>
              <a:t>Revenues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EB798-0040-079A-B365-58A7FDB3D3A8}"/>
              </a:ext>
            </a:extLst>
          </p:cNvPr>
          <p:cNvSpPr txBox="1"/>
          <p:nvPr/>
        </p:nvSpPr>
        <p:spPr>
          <a:xfrm>
            <a:off x="5288281" y="1956150"/>
            <a:ext cx="179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Goods and </a:t>
            </a:r>
          </a:p>
          <a:p>
            <a:r>
              <a:rPr lang="en-US" dirty="0"/>
              <a:t>Services supplied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E99F5E-B9D6-7190-C980-B66A4C20D7AA}"/>
              </a:ext>
            </a:extLst>
          </p:cNvPr>
          <p:cNvSpPr txBox="1"/>
          <p:nvPr/>
        </p:nvSpPr>
        <p:spPr>
          <a:xfrm>
            <a:off x="8497073" y="4518209"/>
            <a:ext cx="146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Wages/Costs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7CB27-A1BA-9819-1509-3643C55D53E6}"/>
              </a:ext>
            </a:extLst>
          </p:cNvPr>
          <p:cNvSpPr txBox="1"/>
          <p:nvPr/>
        </p:nvSpPr>
        <p:spPr>
          <a:xfrm>
            <a:off x="905750" y="539055"/>
            <a:ext cx="1464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Consumer</a:t>
            </a:r>
          </a:p>
          <a:p>
            <a:r>
              <a:rPr lang="en-US" dirty="0"/>
              <a:t>Spending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919E6-F097-C533-C707-093206B48AAF}"/>
              </a:ext>
            </a:extLst>
          </p:cNvPr>
          <p:cNvSpPr txBox="1"/>
          <p:nvPr/>
        </p:nvSpPr>
        <p:spPr>
          <a:xfrm>
            <a:off x="3625933" y="1994925"/>
            <a:ext cx="195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Goods/Services Demanded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633940-7CCD-2C6E-E62C-F4FA4AD15858}"/>
              </a:ext>
            </a:extLst>
          </p:cNvPr>
          <p:cNvSpPr txBox="1"/>
          <p:nvPr/>
        </p:nvSpPr>
        <p:spPr>
          <a:xfrm>
            <a:off x="1572491" y="5295221"/>
            <a:ext cx="101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04A59-ADF4-1DE8-C680-2434542C6378}"/>
              </a:ext>
            </a:extLst>
          </p:cNvPr>
          <p:cNvSpPr txBox="1"/>
          <p:nvPr/>
        </p:nvSpPr>
        <p:spPr>
          <a:xfrm>
            <a:off x="3421803" y="3352728"/>
            <a:ext cx="1895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Inputs/Resources Supplied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587D57-4FEF-FAEE-F005-B5143410863B}"/>
              </a:ext>
            </a:extLst>
          </p:cNvPr>
          <p:cNvSpPr txBox="1"/>
          <p:nvPr/>
        </p:nvSpPr>
        <p:spPr>
          <a:xfrm>
            <a:off x="5267129" y="3503849"/>
            <a:ext cx="1799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Inputs/Resources Demanded</a:t>
            </a:r>
          </a:p>
        </p:txBody>
      </p:sp>
    </p:spTree>
    <p:extLst>
      <p:ext uri="{BB962C8B-B14F-4D97-AF65-F5344CB8AC3E}">
        <p14:creationId xmlns:p14="http://schemas.microsoft.com/office/powerpoint/2010/main" val="21113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E7BF43-1BC0-2C3C-51E0-DE6BB3CCC73F}"/>
              </a:ext>
            </a:extLst>
          </p:cNvPr>
          <p:cNvCxnSpPr>
            <a:cxnSpLocks/>
          </p:cNvCxnSpPr>
          <p:nvPr/>
        </p:nvCxnSpPr>
        <p:spPr>
          <a:xfrm flipH="1">
            <a:off x="3862254" y="1976979"/>
            <a:ext cx="18585" cy="421731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257801" y="6253221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RGDP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256614" y="420699"/>
            <a:ext cx="1840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Price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AD-AS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919835" y="2945612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10835" y="293661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73349" y="2368643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690395" y="5986761"/>
            <a:ext cx="115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97608" y="4103322"/>
            <a:ext cx="765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50B50-2E19-FB9D-EFA1-4AC8EFA936D9}"/>
              </a:ext>
            </a:extLst>
          </p:cNvPr>
          <p:cNvSpPr txBox="1"/>
          <p:nvPr/>
        </p:nvSpPr>
        <p:spPr>
          <a:xfrm rot="16200000" flipH="1">
            <a:off x="71872" y="2697965"/>
            <a:ext cx="79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4F25DC-C27C-015D-54D6-E7CAF14A4FED}"/>
                  </a:ext>
                </a:extLst>
              </p14:cNvPr>
              <p14:cNvContentPartPr/>
              <p14:nvPr/>
            </p14:nvContentPartPr>
            <p14:xfrm flipH="1">
              <a:off x="1896870" y="2945612"/>
              <a:ext cx="6390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4F25DC-C27C-015D-54D6-E7CAF14A4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887870" y="293661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1BA863-1088-E583-74A3-08E1B181A7AA}"/>
                  </a:ext>
                </a:extLst>
              </p14:cNvPr>
              <p14:cNvContentPartPr/>
              <p14:nvPr/>
            </p14:nvContentPartPr>
            <p14:xfrm flipH="1">
              <a:off x="3871485" y="3017836"/>
              <a:ext cx="639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1BA863-1088-E583-74A3-08E1B181A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862485" y="3008836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935429" y="4302022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26429" y="429302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B346B4-5BDF-877C-0E03-BA35C648D185}"/>
              </a:ext>
            </a:extLst>
          </p:cNvPr>
          <p:cNvCxnSpPr>
            <a:cxnSpLocks/>
          </p:cNvCxnSpPr>
          <p:nvPr/>
        </p:nvCxnSpPr>
        <p:spPr>
          <a:xfrm>
            <a:off x="2978034" y="1302857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01889D-501D-5BAF-142B-FAAADF96D7B4}"/>
              </a:ext>
            </a:extLst>
          </p:cNvPr>
          <p:cNvCxnSpPr>
            <a:cxnSpLocks/>
          </p:cNvCxnSpPr>
          <p:nvPr/>
        </p:nvCxnSpPr>
        <p:spPr>
          <a:xfrm>
            <a:off x="1963299" y="2171292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2EB77E8-06A5-4BD4-14DB-3BDDBAF19956}"/>
              </a:ext>
            </a:extLst>
          </p:cNvPr>
          <p:cNvSpPr txBox="1"/>
          <p:nvPr/>
        </p:nvSpPr>
        <p:spPr>
          <a:xfrm>
            <a:off x="8261449" y="4540693"/>
            <a:ext cx="115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A995A-CDD0-498F-2F3B-84CBBBF8C835}"/>
              </a:ext>
            </a:extLst>
          </p:cNvPr>
          <p:cNvSpPr txBox="1"/>
          <p:nvPr/>
        </p:nvSpPr>
        <p:spPr>
          <a:xfrm>
            <a:off x="7450022" y="5426279"/>
            <a:ext cx="115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D37A256-30D9-1F71-B393-EB45E34DDFDF}"/>
              </a:ext>
            </a:extLst>
          </p:cNvPr>
          <p:cNvSpPr/>
          <p:nvPr/>
        </p:nvSpPr>
        <p:spPr>
          <a:xfrm flipH="1">
            <a:off x="4405907" y="3731679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7B6C2A-9BCD-D96E-7FBA-27F5BDCF3801}"/>
                  </a:ext>
                </a:extLst>
              </p14:cNvPr>
              <p14:cNvContentPartPr/>
              <p14:nvPr/>
            </p14:nvContentPartPr>
            <p14:xfrm flipH="1">
              <a:off x="2806216" y="2976274"/>
              <a:ext cx="639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7B6C2A-9BCD-D96E-7FBA-27F5BDCF3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797216" y="2967274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E3B33D-C951-B1D5-3BC4-B5F51E14ED06}"/>
                  </a:ext>
                </a:extLst>
              </p14:cNvPr>
              <p14:cNvContentPartPr/>
              <p14:nvPr/>
            </p14:nvContentPartPr>
            <p14:xfrm flipH="1">
              <a:off x="4691104" y="3126321"/>
              <a:ext cx="7918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E3B33D-C951-B1D5-3BC4-B5F51E14ED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4682101" y="3117321"/>
                <a:ext cx="8095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A906C5A1-6633-AA91-F8A0-8DD81ED123C8}"/>
              </a:ext>
            </a:extLst>
          </p:cNvPr>
          <p:cNvSpPr txBox="1"/>
          <p:nvPr/>
        </p:nvSpPr>
        <p:spPr>
          <a:xfrm rot="16200000" flipH="1">
            <a:off x="125949" y="3501141"/>
            <a:ext cx="765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3D5E66C-13EE-0A7F-B608-069CE1D525A1}"/>
                  </a:ext>
                </a:extLst>
              </p14:cNvPr>
              <p14:cNvContentPartPr/>
              <p14:nvPr/>
            </p14:nvContentPartPr>
            <p14:xfrm flipH="1">
              <a:off x="1076449" y="3875504"/>
              <a:ext cx="63900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3D5E66C-13EE-0A7F-B608-069CE1D525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67449" y="3866504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274DA02-2FC3-F052-7385-EB2E4EAA7E74}"/>
                  </a:ext>
                </a:extLst>
              </p14:cNvPr>
              <p14:cNvContentPartPr/>
              <p14:nvPr/>
            </p14:nvContentPartPr>
            <p14:xfrm flipH="1">
              <a:off x="1971436" y="3911668"/>
              <a:ext cx="6390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274DA02-2FC3-F052-7385-EB2E4EAA7E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962436" y="390266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B4150C2-730F-1120-5808-8A5B0ED02C67}"/>
                  </a:ext>
                </a:extLst>
              </p14:cNvPr>
              <p14:cNvContentPartPr/>
              <p14:nvPr/>
            </p14:nvContentPartPr>
            <p14:xfrm flipH="1">
              <a:off x="2925328" y="3911848"/>
              <a:ext cx="63900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B4150C2-730F-1120-5808-8A5B0ED02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916328" y="390284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785B67-7316-304D-0ACD-E940A872C666}"/>
                  </a:ext>
                </a:extLst>
              </p14:cNvPr>
              <p14:cNvContentPartPr/>
              <p14:nvPr/>
            </p14:nvContentPartPr>
            <p14:xfrm flipH="1">
              <a:off x="3694650" y="3905747"/>
              <a:ext cx="63900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785B67-7316-304D-0ACD-E940A872C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685650" y="3896747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6E00AD04-4050-9796-16C6-D0D003B36C5D}"/>
              </a:ext>
            </a:extLst>
          </p:cNvPr>
          <p:cNvSpPr txBox="1"/>
          <p:nvPr/>
        </p:nvSpPr>
        <p:spPr>
          <a:xfrm rot="1926069">
            <a:off x="5849545" y="3638722"/>
            <a:ext cx="3113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6"/>
                </a:solidFill>
                <a:latin typeface="Tenorite" panose="00000500000000000000" pitchFamily="2" charset="0"/>
              </a:rPr>
              <a:t>Gvt</a:t>
            </a:r>
            <a:r>
              <a:rPr lang="en-US" sz="3200" b="1" dirty="0">
                <a:solidFill>
                  <a:schemeClr val="accent6"/>
                </a:solidFill>
                <a:latin typeface="Tenorite" panose="00000500000000000000" pitchFamily="2" charset="0"/>
              </a:rPr>
              <a:t>. Policy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1BCBD80-EB88-6A8B-18D1-D92E9D9E68D7}"/>
              </a:ext>
            </a:extLst>
          </p:cNvPr>
          <p:cNvSpPr/>
          <p:nvPr/>
        </p:nvSpPr>
        <p:spPr>
          <a:xfrm flipH="1">
            <a:off x="5577753" y="293085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F66D84-EB32-0023-7E80-26631F643058}"/>
              </a:ext>
            </a:extLst>
          </p:cNvPr>
          <p:cNvSpPr txBox="1"/>
          <p:nvPr/>
        </p:nvSpPr>
        <p:spPr>
          <a:xfrm>
            <a:off x="3229903" y="1170008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9688B96-B13A-326C-1B2E-A5D6D3BF78C6}"/>
                  </a:ext>
                </a:extLst>
              </p14:cNvPr>
              <p14:cNvContentPartPr/>
              <p14:nvPr/>
            </p14:nvContentPartPr>
            <p14:xfrm rot="16200000" flipH="1">
              <a:off x="4273206" y="4511370"/>
              <a:ext cx="63900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9688B96-B13A-326C-1B2E-A5D6D3BF78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4264206" y="450237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5FA53FE-660B-9289-3212-59C8BB5A5347}"/>
                  </a:ext>
                </a:extLst>
              </p14:cNvPr>
              <p14:cNvContentPartPr/>
              <p14:nvPr/>
            </p14:nvContentPartPr>
            <p14:xfrm rot="16200000" flipH="1">
              <a:off x="4283885" y="5549105"/>
              <a:ext cx="63900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5FA53FE-660B-9289-3212-59C8BB5A53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4274885" y="5540105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941BCC9-7779-5ED9-9C74-F34B77889117}"/>
                  </a:ext>
                </a:extLst>
              </p14:cNvPr>
              <p14:cNvContentPartPr/>
              <p14:nvPr/>
            </p14:nvContentPartPr>
            <p14:xfrm rot="16200000" flipH="1">
              <a:off x="5461950" y="3763646"/>
              <a:ext cx="63900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941BCC9-7779-5ED9-9C74-F34B77889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452950" y="3754646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76CC23B-E59D-8A64-1985-C2E05D2E489B}"/>
                  </a:ext>
                </a:extLst>
              </p14:cNvPr>
              <p14:cNvContentPartPr/>
              <p14:nvPr/>
            </p14:nvContentPartPr>
            <p14:xfrm rot="16200000" flipH="1">
              <a:off x="5509097" y="4584996"/>
              <a:ext cx="63900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76CC23B-E59D-8A64-1985-C2E05D2E48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500097" y="4575996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C8A0297-E206-493F-A4D6-23EB0D1B1E74}"/>
                  </a:ext>
                </a:extLst>
              </p14:cNvPr>
              <p14:cNvContentPartPr/>
              <p14:nvPr/>
            </p14:nvContentPartPr>
            <p14:xfrm rot="16200000" flipH="1">
              <a:off x="5516507" y="5606554"/>
              <a:ext cx="63900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C8A0297-E206-493F-A4D6-23EB0D1B1E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507507" y="5597554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A38BF7A-2BEB-4D72-AE74-FDFB0E4BC4EC}"/>
              </a:ext>
            </a:extLst>
          </p:cNvPr>
          <p:cNvSpPr txBox="1"/>
          <p:nvPr/>
        </p:nvSpPr>
        <p:spPr>
          <a:xfrm>
            <a:off x="3353093" y="6308945"/>
            <a:ext cx="913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BA6D8B-70A0-D162-9F9D-3A4FD3160485}"/>
              </a:ext>
            </a:extLst>
          </p:cNvPr>
          <p:cNvSpPr txBox="1"/>
          <p:nvPr/>
        </p:nvSpPr>
        <p:spPr>
          <a:xfrm>
            <a:off x="5482949" y="6316210"/>
            <a:ext cx="913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58881E-5755-7031-9987-364612F8A243}"/>
              </a:ext>
            </a:extLst>
          </p:cNvPr>
          <p:cNvSpPr txBox="1"/>
          <p:nvPr/>
        </p:nvSpPr>
        <p:spPr>
          <a:xfrm>
            <a:off x="4229070" y="6345428"/>
            <a:ext cx="913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0264A9-3DE5-FBD5-36EE-9AAAB9596C23}"/>
              </a:ext>
            </a:extLst>
          </p:cNvPr>
          <p:cNvSpPr txBox="1"/>
          <p:nvPr/>
        </p:nvSpPr>
        <p:spPr>
          <a:xfrm rot="1926069">
            <a:off x="5133632" y="4763799"/>
            <a:ext cx="3113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enorite" panose="00000500000000000000" pitchFamily="2" charset="0"/>
              </a:rPr>
              <a:t>Crowding Out</a:t>
            </a:r>
          </a:p>
        </p:txBody>
      </p:sp>
    </p:spTree>
    <p:extLst>
      <p:ext uri="{BB962C8B-B14F-4D97-AF65-F5344CB8AC3E}">
        <p14:creationId xmlns:p14="http://schemas.microsoft.com/office/powerpoint/2010/main" val="116260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4994094" y="2371420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1833537" y="6283458"/>
            <a:ext cx="14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88972" y="268127"/>
            <a:ext cx="1840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Nominal Interest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Money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021914" y="5579081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enorite" panose="00000500000000000000" pitchFamily="2" charset="0"/>
              </a:rPr>
              <a:t>DM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977913" y="4923709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106379" y="50069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097379" y="4997918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3880901" y="5006918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3871903" y="4997918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-207071" y="4524687"/>
            <a:ext cx="143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NIR1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NIR2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942975" y="2276609"/>
            <a:ext cx="5799455" cy="391848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7D9D3-E06C-31D0-995F-6C0391EE6FD1}"/>
              </a:ext>
            </a:extLst>
          </p:cNvPr>
          <p:cNvSpPr txBox="1"/>
          <p:nvPr/>
        </p:nvSpPr>
        <p:spPr>
          <a:xfrm>
            <a:off x="4199880" y="171993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2499759" y="325730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4812594" y="479349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286EE2-044D-2472-A5E4-0F9882B12204}"/>
                  </a:ext>
                </a:extLst>
              </p14:cNvPr>
              <p14:cNvContentPartPr/>
              <p14:nvPr/>
            </p14:nvContentPartPr>
            <p14:xfrm>
              <a:off x="2590980" y="3724050"/>
              <a:ext cx="37800" cy="45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286EE2-044D-2472-A5E4-0F9882B122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2340" y="3715050"/>
                <a:ext cx="554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B7E10D-1471-82B9-F013-BC6169D26D12}"/>
                  </a:ext>
                </a:extLst>
              </p14:cNvPr>
              <p14:cNvContentPartPr/>
              <p14:nvPr/>
            </p14:nvContentPartPr>
            <p14:xfrm>
              <a:off x="2637780" y="4419210"/>
              <a:ext cx="56520" cy="46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B7E10D-1471-82B9-F013-BC6169D26D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29140" y="4410210"/>
                <a:ext cx="74160" cy="4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77888C2-FCDF-00C7-8396-0AFD0BFA4198}"/>
              </a:ext>
            </a:extLst>
          </p:cNvPr>
          <p:cNvGrpSpPr/>
          <p:nvPr/>
        </p:nvGrpSpPr>
        <p:grpSpPr>
          <a:xfrm>
            <a:off x="2656500" y="5295810"/>
            <a:ext cx="10440" cy="780480"/>
            <a:chOff x="2656500" y="5295810"/>
            <a:chExt cx="1044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3789EB-7A9E-A730-F3EF-E34817BDDD72}"/>
                    </a:ext>
                  </a:extLst>
                </p14:cNvPr>
                <p14:cNvContentPartPr/>
                <p14:nvPr/>
              </p14:nvContentPartPr>
              <p14:xfrm>
                <a:off x="2656500" y="5295810"/>
                <a:ext cx="10440" cy="427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3789EB-7A9E-A730-F3EF-E34817BDDD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7500" y="5286810"/>
                  <a:ext cx="280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CA972D-9582-D6EB-9F39-7259E7D20A3C}"/>
                    </a:ext>
                  </a:extLst>
                </p14:cNvPr>
                <p14:cNvContentPartPr/>
                <p14:nvPr/>
              </p14:nvContentPartPr>
              <p14:xfrm>
                <a:off x="2657220" y="5886210"/>
                <a:ext cx="360" cy="19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CA972D-9582-D6EB-9F39-7259E7D20A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8220" y="5877210"/>
                  <a:ext cx="1800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B996181-FEEA-98EB-4400-04C1B3EC9B10}"/>
                  </a:ext>
                </a:extLst>
              </p14:cNvPr>
              <p14:cNvContentPartPr/>
              <p14:nvPr/>
            </p14:nvContentPartPr>
            <p14:xfrm>
              <a:off x="590460" y="346668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B996181-FEEA-98EB-4400-04C1B3EC9B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460" y="3458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91129F-B28E-A709-DC03-7BC4AF5E2212}"/>
                  </a:ext>
                </a:extLst>
              </p14:cNvPr>
              <p14:cNvContentPartPr/>
              <p14:nvPr/>
            </p14:nvContentPartPr>
            <p14:xfrm>
              <a:off x="419100" y="318084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91129F-B28E-A709-DC03-7BC4AF5E22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100" y="3172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77E338-D467-EA90-34B0-C26AD42733ED}"/>
                  </a:ext>
                </a:extLst>
              </p14:cNvPr>
              <p14:cNvContentPartPr/>
              <p14:nvPr/>
            </p14:nvContentPartPr>
            <p14:xfrm>
              <a:off x="515940" y="3437880"/>
              <a:ext cx="79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77E338-D467-EA90-34B0-C26AD42733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940" y="3429240"/>
                <a:ext cx="255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45B6755-9294-07E7-5AE7-E06779778A2C}"/>
              </a:ext>
            </a:extLst>
          </p:cNvPr>
          <p:cNvSpPr txBox="1"/>
          <p:nvPr/>
        </p:nvSpPr>
        <p:spPr>
          <a:xfrm>
            <a:off x="5586471" y="6216412"/>
            <a:ext cx="394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Money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9BE78E-63D7-DC7A-A48B-8AC3DB7A7A0A}"/>
              </a:ext>
            </a:extLst>
          </p:cNvPr>
          <p:cNvSpPr txBox="1"/>
          <p:nvPr/>
        </p:nvSpPr>
        <p:spPr>
          <a:xfrm>
            <a:off x="4017033" y="6307147"/>
            <a:ext cx="14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QM1</a:t>
            </a:r>
          </a:p>
        </p:txBody>
      </p:sp>
    </p:spTree>
    <p:extLst>
      <p:ext uri="{BB962C8B-B14F-4D97-AF65-F5344CB8AC3E}">
        <p14:creationId xmlns:p14="http://schemas.microsoft.com/office/powerpoint/2010/main" val="25664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4994094" y="2371420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1833537" y="6283458"/>
            <a:ext cx="14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88972" y="514348"/>
            <a:ext cx="1840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Inflation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460753" y="428250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Phillips Curve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92786" y="553272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enorite" panose="00000500000000000000" pitchFamily="2" charset="0"/>
              </a:rPr>
              <a:t>SRPC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977913" y="4923709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106379" y="50069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097379" y="4997918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3880901" y="5006918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3871903" y="4997918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-207071" y="4524687"/>
            <a:ext cx="143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942975" y="2276609"/>
            <a:ext cx="5799455" cy="391848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7D9D3-E06C-31D0-995F-6C0391EE6FD1}"/>
              </a:ext>
            </a:extLst>
          </p:cNvPr>
          <p:cNvSpPr txBox="1"/>
          <p:nvPr/>
        </p:nvSpPr>
        <p:spPr>
          <a:xfrm>
            <a:off x="4229493" y="1821161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LRPC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2499759" y="325730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4812594" y="479349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286EE2-044D-2472-A5E4-0F9882B12204}"/>
                  </a:ext>
                </a:extLst>
              </p14:cNvPr>
              <p14:cNvContentPartPr/>
              <p14:nvPr/>
            </p14:nvContentPartPr>
            <p14:xfrm>
              <a:off x="2590980" y="3724050"/>
              <a:ext cx="37800" cy="45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286EE2-044D-2472-A5E4-0F9882B122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1893" y="3715050"/>
                <a:ext cx="5561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B7E10D-1471-82B9-F013-BC6169D26D12}"/>
                  </a:ext>
                </a:extLst>
              </p14:cNvPr>
              <p14:cNvContentPartPr/>
              <p14:nvPr/>
            </p14:nvContentPartPr>
            <p14:xfrm>
              <a:off x="2637780" y="4419210"/>
              <a:ext cx="56520" cy="46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B7E10D-1471-82B9-F013-BC6169D26D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28780" y="4410210"/>
                <a:ext cx="74160" cy="4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77888C2-FCDF-00C7-8396-0AFD0BFA4198}"/>
              </a:ext>
            </a:extLst>
          </p:cNvPr>
          <p:cNvGrpSpPr/>
          <p:nvPr/>
        </p:nvGrpSpPr>
        <p:grpSpPr>
          <a:xfrm>
            <a:off x="2656500" y="5295810"/>
            <a:ext cx="10440" cy="780480"/>
            <a:chOff x="2656500" y="5295810"/>
            <a:chExt cx="1044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3789EB-7A9E-A730-F3EF-E34817BDDD72}"/>
                    </a:ext>
                  </a:extLst>
                </p14:cNvPr>
                <p14:cNvContentPartPr/>
                <p14:nvPr/>
              </p14:nvContentPartPr>
              <p14:xfrm>
                <a:off x="2656500" y="5295810"/>
                <a:ext cx="10440" cy="427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3789EB-7A9E-A730-F3EF-E34817BDDD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7800" y="5286810"/>
                  <a:ext cx="27492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CA972D-9582-D6EB-9F39-7259E7D20A3C}"/>
                    </a:ext>
                  </a:extLst>
                </p14:cNvPr>
                <p14:cNvContentPartPr/>
                <p14:nvPr/>
              </p14:nvContentPartPr>
              <p14:xfrm>
                <a:off x="2657220" y="5886210"/>
                <a:ext cx="360" cy="19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CA972D-9582-D6EB-9F39-7259E7D20A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8220" y="5877210"/>
                  <a:ext cx="1800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B996181-FEEA-98EB-4400-04C1B3EC9B10}"/>
                  </a:ext>
                </a:extLst>
              </p14:cNvPr>
              <p14:cNvContentPartPr/>
              <p14:nvPr/>
            </p14:nvContentPartPr>
            <p14:xfrm>
              <a:off x="590460" y="346668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B996181-FEEA-98EB-4400-04C1B3EC9B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460" y="3457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91129F-B28E-A709-DC03-7BC4AF5E2212}"/>
                  </a:ext>
                </a:extLst>
              </p14:cNvPr>
              <p14:cNvContentPartPr/>
              <p14:nvPr/>
            </p14:nvContentPartPr>
            <p14:xfrm>
              <a:off x="419100" y="318084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91129F-B28E-A709-DC03-7BC4AF5E22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100" y="3171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77E338-D467-EA90-34B0-C26AD42733ED}"/>
                  </a:ext>
                </a:extLst>
              </p14:cNvPr>
              <p14:cNvContentPartPr/>
              <p14:nvPr/>
            </p14:nvContentPartPr>
            <p14:xfrm>
              <a:off x="515940" y="3437880"/>
              <a:ext cx="79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77E338-D467-EA90-34B0-C26AD42733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940" y="3428880"/>
                <a:ext cx="255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45B6755-9294-07E7-5AE7-E06779778A2C}"/>
              </a:ext>
            </a:extLst>
          </p:cNvPr>
          <p:cNvSpPr txBox="1"/>
          <p:nvPr/>
        </p:nvSpPr>
        <p:spPr>
          <a:xfrm>
            <a:off x="5586471" y="6216412"/>
            <a:ext cx="394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Unemployment Rate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9BE78E-63D7-DC7A-A48B-8AC3DB7A7A0A}"/>
              </a:ext>
            </a:extLst>
          </p:cNvPr>
          <p:cNvSpPr txBox="1"/>
          <p:nvPr/>
        </p:nvSpPr>
        <p:spPr>
          <a:xfrm>
            <a:off x="4017033" y="6307147"/>
            <a:ext cx="14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466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345129" y="1278249"/>
            <a:ext cx="314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Exchange Rate</a:t>
            </a:r>
            <a:endParaRPr lang="en-US" sz="24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Foreign Exchange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-128962" y="3876752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1000540" y="4192187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91540" y="4183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14:cNvPr>
              <p14:cNvContentPartPr/>
              <p14:nvPr/>
            </p14:nvContentPartPr>
            <p14:xfrm rot="16200000" flipH="1">
              <a:off x="3556849" y="4847750"/>
              <a:ext cx="6390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7849" y="4838750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14:cNvPr>
              <p14:cNvContentPartPr/>
              <p14:nvPr/>
            </p14:nvContentPartPr>
            <p14:xfrm rot="16200000" flipH="1">
              <a:off x="3551625" y="5776372"/>
              <a:ext cx="6390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2625" y="5767372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1C26328-87CE-8CBA-8E60-C5190216C5E0}"/>
              </a:ext>
            </a:extLst>
          </p:cNvPr>
          <p:cNvSpPr txBox="1"/>
          <p:nvPr/>
        </p:nvSpPr>
        <p:spPr>
          <a:xfrm>
            <a:off x="3147497" y="6194297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70CFE-F943-7624-EC86-7C6F688844CE}"/>
              </a:ext>
            </a:extLst>
          </p:cNvPr>
          <p:cNvSpPr txBox="1"/>
          <p:nvPr/>
        </p:nvSpPr>
        <p:spPr>
          <a:xfrm rot="16200000">
            <a:off x="-127166" y="744588"/>
            <a:ext cx="174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enorite" panose="00000500000000000000" pitchFamily="2" charset="0"/>
              </a:rPr>
              <a:t>(euros for 1 $)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9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345129" y="1278249"/>
            <a:ext cx="314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Exchange Rate</a:t>
            </a:r>
            <a:endParaRPr lang="en-US" sz="24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Foreign Exchange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-128962" y="3876752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1000540" y="4192187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91540" y="4183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14:cNvPr>
              <p14:cNvContentPartPr/>
              <p14:nvPr/>
            </p14:nvContentPartPr>
            <p14:xfrm rot="16200000" flipH="1">
              <a:off x="3556849" y="4847750"/>
              <a:ext cx="6390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7849" y="4838750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14:cNvPr>
              <p14:cNvContentPartPr/>
              <p14:nvPr/>
            </p14:nvContentPartPr>
            <p14:xfrm rot="16200000" flipH="1">
              <a:off x="3551625" y="5776372"/>
              <a:ext cx="6390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2625" y="5767372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1C26328-87CE-8CBA-8E60-C5190216C5E0}"/>
              </a:ext>
            </a:extLst>
          </p:cNvPr>
          <p:cNvSpPr txBox="1"/>
          <p:nvPr/>
        </p:nvSpPr>
        <p:spPr>
          <a:xfrm>
            <a:off x="3147497" y="6194297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70CFE-F943-7624-EC86-7C6F688844CE}"/>
              </a:ext>
            </a:extLst>
          </p:cNvPr>
          <p:cNvSpPr txBox="1"/>
          <p:nvPr/>
        </p:nvSpPr>
        <p:spPr>
          <a:xfrm rot="16200000">
            <a:off x="-127166" y="744588"/>
            <a:ext cx="174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enorite" panose="00000500000000000000" pitchFamily="2" charset="0"/>
              </a:rPr>
              <a:t>(euros for 1 $)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CAC033-FE3F-6759-561E-6586E9D8E525}"/>
              </a:ext>
            </a:extLst>
          </p:cNvPr>
          <p:cNvCxnSpPr>
            <a:cxnSpLocks/>
          </p:cNvCxnSpPr>
          <p:nvPr/>
        </p:nvCxnSpPr>
        <p:spPr>
          <a:xfrm>
            <a:off x="870944" y="3777521"/>
            <a:ext cx="3522474" cy="23185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7659F7-2FE9-ECE4-AEDD-9B826B58353E}"/>
              </a:ext>
            </a:extLst>
          </p:cNvPr>
          <p:cNvSpPr txBox="1"/>
          <p:nvPr/>
        </p:nvSpPr>
        <p:spPr>
          <a:xfrm>
            <a:off x="3809703" y="5600927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8FCC85-E560-23E5-6054-9C020B6EDB30}"/>
              </a:ext>
            </a:extLst>
          </p:cNvPr>
          <p:cNvSpPr/>
          <p:nvPr/>
        </p:nvSpPr>
        <p:spPr>
          <a:xfrm flipH="1">
            <a:off x="2518837" y="4859263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D4B9DE-6BE1-EC14-F820-D8C53EFC1343}"/>
              </a:ext>
            </a:extLst>
          </p:cNvPr>
          <p:cNvSpPr txBox="1"/>
          <p:nvPr/>
        </p:nvSpPr>
        <p:spPr>
          <a:xfrm rot="16200000" flipH="1">
            <a:off x="-128962" y="5095116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80561-2051-67AC-13AA-AB625D4E5D21}"/>
              </a:ext>
            </a:extLst>
          </p:cNvPr>
          <p:cNvSpPr txBox="1"/>
          <p:nvPr/>
        </p:nvSpPr>
        <p:spPr>
          <a:xfrm>
            <a:off x="1775679" y="6159932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1E958CF-600C-1793-2490-26CE86D19D6F}"/>
                  </a:ext>
                </a:extLst>
              </p14:cNvPr>
              <p14:cNvContentPartPr/>
              <p14:nvPr/>
            </p14:nvContentPartPr>
            <p14:xfrm rot="16200000" flipH="1">
              <a:off x="2345083" y="5737158"/>
              <a:ext cx="63900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1E958CF-600C-1793-2490-26CE86D19D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2336083" y="572815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2A4C29-0588-016B-8BDF-B1F2D9C49C06}"/>
                  </a:ext>
                </a:extLst>
              </p14:cNvPr>
              <p14:cNvContentPartPr/>
              <p14:nvPr/>
            </p14:nvContentPartPr>
            <p14:xfrm flipH="1">
              <a:off x="928804" y="5040883"/>
              <a:ext cx="6390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2A4C29-0588-016B-8BDF-B1F2D9C49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19804" y="503188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25D2AC-3553-1BA6-3BFE-49F4EC4DA63B}"/>
                  </a:ext>
                </a:extLst>
              </p14:cNvPr>
              <p14:cNvContentPartPr/>
              <p14:nvPr/>
            </p14:nvContentPartPr>
            <p14:xfrm flipH="1">
              <a:off x="1758637" y="5047569"/>
              <a:ext cx="63900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25D2AC-3553-1BA6-3BFE-49F4EC4DA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749637" y="5038569"/>
                <a:ext cx="656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38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345129" y="1278249"/>
            <a:ext cx="314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Exchange Rate</a:t>
            </a:r>
            <a:endParaRPr lang="en-US" sz="24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Foreign Exchange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-128962" y="3876752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1000540" y="4192187"/>
              <a:ext cx="63900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91540" y="4183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14:cNvPr>
              <p14:cNvContentPartPr/>
              <p14:nvPr/>
            </p14:nvContentPartPr>
            <p14:xfrm rot="16200000" flipH="1">
              <a:off x="3556849" y="4847750"/>
              <a:ext cx="63900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7849" y="4838750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14:cNvPr>
              <p14:cNvContentPartPr/>
              <p14:nvPr/>
            </p14:nvContentPartPr>
            <p14:xfrm rot="16200000" flipH="1">
              <a:off x="3551625" y="5776372"/>
              <a:ext cx="63900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2625" y="5767372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1C26328-87CE-8CBA-8E60-C5190216C5E0}"/>
              </a:ext>
            </a:extLst>
          </p:cNvPr>
          <p:cNvSpPr txBox="1"/>
          <p:nvPr/>
        </p:nvSpPr>
        <p:spPr>
          <a:xfrm>
            <a:off x="3147497" y="6194297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70CFE-F943-7624-EC86-7C6F688844CE}"/>
              </a:ext>
            </a:extLst>
          </p:cNvPr>
          <p:cNvSpPr txBox="1"/>
          <p:nvPr/>
        </p:nvSpPr>
        <p:spPr>
          <a:xfrm rot="16200000">
            <a:off x="-127166" y="744588"/>
            <a:ext cx="174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enorite" panose="00000500000000000000" pitchFamily="2" charset="0"/>
              </a:rPr>
              <a:t>(euros for 1 $)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CAC033-FE3F-6759-561E-6586E9D8E525}"/>
              </a:ext>
            </a:extLst>
          </p:cNvPr>
          <p:cNvCxnSpPr>
            <a:cxnSpLocks/>
          </p:cNvCxnSpPr>
          <p:nvPr/>
        </p:nvCxnSpPr>
        <p:spPr>
          <a:xfrm>
            <a:off x="870944" y="3777521"/>
            <a:ext cx="3522474" cy="23185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7659F7-2FE9-ECE4-AEDD-9B826B58353E}"/>
              </a:ext>
            </a:extLst>
          </p:cNvPr>
          <p:cNvSpPr txBox="1"/>
          <p:nvPr/>
        </p:nvSpPr>
        <p:spPr>
          <a:xfrm>
            <a:off x="3809703" y="5600927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8FCC85-E560-23E5-6054-9C020B6EDB30}"/>
              </a:ext>
            </a:extLst>
          </p:cNvPr>
          <p:cNvSpPr/>
          <p:nvPr/>
        </p:nvSpPr>
        <p:spPr>
          <a:xfrm flipH="1">
            <a:off x="2518837" y="4859263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D4B9DE-6BE1-EC14-F820-D8C53EFC1343}"/>
              </a:ext>
            </a:extLst>
          </p:cNvPr>
          <p:cNvSpPr txBox="1"/>
          <p:nvPr/>
        </p:nvSpPr>
        <p:spPr>
          <a:xfrm rot="16200000" flipH="1">
            <a:off x="-128962" y="5095116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80561-2051-67AC-13AA-AB625D4E5D21}"/>
              </a:ext>
            </a:extLst>
          </p:cNvPr>
          <p:cNvSpPr txBox="1"/>
          <p:nvPr/>
        </p:nvSpPr>
        <p:spPr>
          <a:xfrm>
            <a:off x="1775679" y="6159932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1E958CF-600C-1793-2490-26CE86D19D6F}"/>
                  </a:ext>
                </a:extLst>
              </p14:cNvPr>
              <p14:cNvContentPartPr/>
              <p14:nvPr/>
            </p14:nvContentPartPr>
            <p14:xfrm rot="16200000" flipH="1">
              <a:off x="2345083" y="5737158"/>
              <a:ext cx="63900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1E958CF-600C-1793-2490-26CE86D19D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2336083" y="572815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2A4C29-0588-016B-8BDF-B1F2D9C49C06}"/>
                  </a:ext>
                </a:extLst>
              </p14:cNvPr>
              <p14:cNvContentPartPr/>
              <p14:nvPr/>
            </p14:nvContentPartPr>
            <p14:xfrm flipH="1">
              <a:off x="928804" y="5040883"/>
              <a:ext cx="63900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2A4C29-0588-016B-8BDF-B1F2D9C49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19804" y="503188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25D2AC-3553-1BA6-3BFE-49F4EC4DA63B}"/>
                  </a:ext>
                </a:extLst>
              </p14:cNvPr>
              <p14:cNvContentPartPr/>
              <p14:nvPr/>
            </p14:nvContentPartPr>
            <p14:xfrm flipH="1">
              <a:off x="1758637" y="5047569"/>
              <a:ext cx="63900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25D2AC-3553-1BA6-3BFE-49F4EC4DA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749637" y="5038569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67E13D67-FDAC-DB9C-4D40-4FEB028EC32F}"/>
              </a:ext>
            </a:extLst>
          </p:cNvPr>
          <p:cNvSpPr/>
          <p:nvPr/>
        </p:nvSpPr>
        <p:spPr>
          <a:xfrm rot="19000014">
            <a:off x="4131013" y="5141344"/>
            <a:ext cx="784767" cy="37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3AA86E-72BB-26B2-F736-6B4D8F238E73}"/>
              </a:ext>
            </a:extLst>
          </p:cNvPr>
          <p:cNvSpPr/>
          <p:nvPr/>
        </p:nvSpPr>
        <p:spPr>
          <a:xfrm rot="19000014">
            <a:off x="1502091" y="3531982"/>
            <a:ext cx="784767" cy="37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AA149B-8FDC-096E-99DB-9EF4105A8ED1}"/>
                  </a:ext>
                </a:extLst>
              </p14:cNvPr>
              <p14:cNvContentPartPr/>
              <p14:nvPr/>
            </p14:nvContentPartPr>
            <p14:xfrm>
              <a:off x="856476" y="983929"/>
              <a:ext cx="10780200" cy="516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AA149B-8FDC-096E-99DB-9EF4105A8E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74" y="920929"/>
                <a:ext cx="10905844" cy="5294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5400000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V="1">
            <a:off x="794692" y="834740"/>
            <a:ext cx="10780200" cy="518852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EFC50A-894C-72AE-E111-B9E777AFCD1E}"/>
              </a:ext>
            </a:extLst>
          </p:cNvPr>
          <p:cNvSpPr txBox="1"/>
          <p:nvPr/>
        </p:nvSpPr>
        <p:spPr>
          <a:xfrm flipH="1">
            <a:off x="7497205" y="1576150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Peak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C21AE-79D1-D2EC-AB54-43B3B5D5B4FA}"/>
              </a:ext>
            </a:extLst>
          </p:cNvPr>
          <p:cNvSpPr txBox="1"/>
          <p:nvPr/>
        </p:nvSpPr>
        <p:spPr>
          <a:xfrm flipH="1">
            <a:off x="1746466" y="3568549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 flipH="1">
            <a:off x="4343400" y="628959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 flipH="1">
            <a:off x="-1345031" y="3036361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RGDP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8E9CC-ABF7-E3E8-F063-6906EFA3D2B9}"/>
              </a:ext>
            </a:extLst>
          </p:cNvPr>
          <p:cNvSpPr txBox="1"/>
          <p:nvPr/>
        </p:nvSpPr>
        <p:spPr>
          <a:xfrm flipH="1">
            <a:off x="9641060" y="2231482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Trough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34248-A703-BC15-4AD8-FFD529D12D59}"/>
              </a:ext>
            </a:extLst>
          </p:cNvPr>
          <p:cNvSpPr txBox="1"/>
          <p:nvPr/>
        </p:nvSpPr>
        <p:spPr>
          <a:xfrm flipH="1">
            <a:off x="4069492" y="4343574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Trough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2356C1-8873-C75B-B28B-46583E2FF75C}"/>
              </a:ext>
            </a:extLst>
          </p:cNvPr>
          <p:cNvSpPr/>
          <p:nvPr/>
        </p:nvSpPr>
        <p:spPr>
          <a:xfrm>
            <a:off x="2714003" y="5438486"/>
            <a:ext cx="457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22FDFA-F674-2E1F-CDF2-972C59DB4402}"/>
              </a:ext>
            </a:extLst>
          </p:cNvPr>
          <p:cNvSpPr/>
          <p:nvPr/>
        </p:nvSpPr>
        <p:spPr>
          <a:xfrm>
            <a:off x="5085728" y="5448128"/>
            <a:ext cx="457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60F3E2-8EC3-F607-DDC3-68EADC0D4C6D}"/>
              </a:ext>
            </a:extLst>
          </p:cNvPr>
          <p:cNvSpPr/>
          <p:nvPr/>
        </p:nvSpPr>
        <p:spPr>
          <a:xfrm>
            <a:off x="8361203" y="5435424"/>
            <a:ext cx="457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30BE4-5073-1022-E620-8D87CCE4BD70}"/>
              </a:ext>
            </a:extLst>
          </p:cNvPr>
          <p:cNvSpPr/>
          <p:nvPr/>
        </p:nvSpPr>
        <p:spPr>
          <a:xfrm rot="5400000" flipH="1">
            <a:off x="5560558" y="2902728"/>
            <a:ext cx="45719" cy="56470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756C1B-1EAD-F563-3248-672E1440A531}"/>
              </a:ext>
            </a:extLst>
          </p:cNvPr>
          <p:cNvSpPr txBox="1"/>
          <p:nvPr/>
        </p:nvSpPr>
        <p:spPr>
          <a:xfrm flipH="1">
            <a:off x="5676860" y="5097859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Expansion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7DC5CC-3F5E-7810-E693-C6A974B3E919}"/>
              </a:ext>
            </a:extLst>
          </p:cNvPr>
          <p:cNvSpPr txBox="1"/>
          <p:nvPr/>
        </p:nvSpPr>
        <p:spPr>
          <a:xfrm flipH="1">
            <a:off x="2825232" y="5108957"/>
            <a:ext cx="2280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Contraction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D8565-9733-6C84-B42D-FACDFCEAE37E}"/>
              </a:ext>
            </a:extLst>
          </p:cNvPr>
          <p:cNvSpPr txBox="1"/>
          <p:nvPr/>
        </p:nvSpPr>
        <p:spPr>
          <a:xfrm flipH="1">
            <a:off x="3896542" y="2512069"/>
            <a:ext cx="2867116" cy="107721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Tenorite" panose="00000500000000000000" pitchFamily="2" charset="0"/>
              </a:rPr>
              <a:t>Growth Trend Line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3B6655F-A3FD-C878-C605-A07FF741C319}"/>
              </a:ext>
            </a:extLst>
          </p:cNvPr>
          <p:cNvSpPr/>
          <p:nvPr/>
        </p:nvSpPr>
        <p:spPr>
          <a:xfrm>
            <a:off x="5111772" y="3495323"/>
            <a:ext cx="330845" cy="27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512F992-A8C3-ED91-6871-C0F5DDFBD7A5}"/>
              </a:ext>
            </a:extLst>
          </p:cNvPr>
          <p:cNvSpPr/>
          <p:nvPr/>
        </p:nvSpPr>
        <p:spPr>
          <a:xfrm rot="20121219">
            <a:off x="6050263" y="3088289"/>
            <a:ext cx="330845" cy="27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35B9697-B7CE-A1DE-FA7E-A89E06826463}"/>
              </a:ext>
            </a:extLst>
          </p:cNvPr>
          <p:cNvSpPr/>
          <p:nvPr/>
        </p:nvSpPr>
        <p:spPr>
          <a:xfrm rot="20121219">
            <a:off x="4410954" y="3843251"/>
            <a:ext cx="330845" cy="27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5400000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794692" y="568411"/>
            <a:ext cx="9987608" cy="5600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 flipH="1">
            <a:off x="9029700" y="629268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 flipH="1">
            <a:off x="-1549884" y="573053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</a:t>
            </a:r>
            <a:r>
              <a:rPr lang="en-US" sz="3200" dirty="0" err="1">
                <a:latin typeface="Tenorite" panose="00000500000000000000" pitchFamily="2" charset="0"/>
              </a:rPr>
              <a:t>Lvl</a:t>
            </a:r>
            <a:endParaRPr lang="en-US" sz="32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 flipH="1">
            <a:off x="4183460" y="49893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Aggregate Demand Curve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 flipH="1">
            <a:off x="9091482" y="541397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51369E-ED0D-0955-DD48-800372A52AA4}"/>
              </a:ext>
            </a:extLst>
          </p:cNvPr>
          <p:cNvGrpSpPr/>
          <p:nvPr/>
        </p:nvGrpSpPr>
        <p:grpSpPr>
          <a:xfrm>
            <a:off x="943080" y="1581680"/>
            <a:ext cx="275760" cy="26280"/>
            <a:chOff x="943080" y="1581680"/>
            <a:chExt cx="275760" cy="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B73839-52D9-A0F9-42DA-1F5E5C4A54FA}"/>
                    </a:ext>
                  </a:extLst>
                </p14:cNvPr>
                <p14:cNvContentPartPr/>
                <p14:nvPr/>
              </p14:nvContentPartPr>
              <p14:xfrm>
                <a:off x="957480" y="159608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B73839-52D9-A0F9-42DA-1F5E5C4A54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840" y="1587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DFE0C6-72F8-7456-C6FE-714BF99546D2}"/>
                    </a:ext>
                  </a:extLst>
                </p14:cNvPr>
                <p14:cNvContentPartPr/>
                <p14:nvPr/>
              </p14:nvContentPartPr>
              <p14:xfrm>
                <a:off x="943080" y="1581680"/>
                <a:ext cx="275760" cy="2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DFE0C6-72F8-7456-C6FE-714BF99546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4440" y="1573040"/>
                  <a:ext cx="29340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CFB780-50CB-973B-5324-193B6E2C242C}"/>
                  </a:ext>
                </a:extLst>
              </p14:cNvPr>
              <p14:cNvContentPartPr/>
              <p14:nvPr/>
            </p14:nvContentPartPr>
            <p14:xfrm>
              <a:off x="1509000" y="1581680"/>
              <a:ext cx="37512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CFB780-50CB-973B-5324-193B6E2C24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0000" y="1572680"/>
                <a:ext cx="392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8D3B5B-4732-0278-28C1-C5E2FEB2CC27}"/>
                  </a:ext>
                </a:extLst>
              </p14:cNvPr>
              <p14:cNvContentPartPr/>
              <p14:nvPr/>
            </p14:nvContentPartPr>
            <p14:xfrm>
              <a:off x="2263920" y="1573040"/>
              <a:ext cx="324000" cy="9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8D3B5B-4732-0278-28C1-C5E2FEB2CC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4930" y="1564386"/>
                <a:ext cx="341620" cy="25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14:cNvPr>
              <p14:cNvContentPartPr/>
              <p14:nvPr/>
            </p14:nvContentPartPr>
            <p14:xfrm>
              <a:off x="2583240" y="1624880"/>
              <a:ext cx="15480" cy="27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4240" y="1615880"/>
                <a:ext cx="331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04B88A-94E8-C610-7231-AE700813DE56}"/>
                  </a:ext>
                </a:extLst>
              </p14:cNvPr>
              <p14:cNvContentPartPr/>
              <p14:nvPr/>
            </p14:nvContentPartPr>
            <p14:xfrm>
              <a:off x="2538600" y="2191520"/>
              <a:ext cx="15840" cy="417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04B88A-94E8-C610-7231-AE700813DE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9600" y="2182520"/>
                <a:ext cx="334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9F9DD2-F1ED-6E06-E460-33EEF0AACC5E}"/>
                  </a:ext>
                </a:extLst>
              </p14:cNvPr>
              <p14:cNvContentPartPr/>
              <p14:nvPr/>
            </p14:nvContentPartPr>
            <p14:xfrm>
              <a:off x="2539320" y="2888120"/>
              <a:ext cx="30240" cy="314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9F9DD2-F1ED-6E06-E460-33EEF0AACC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0320" y="2879120"/>
                <a:ext cx="478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572115E-E6ED-6364-DCFC-55D40E7F6D8C}"/>
                  </a:ext>
                </a:extLst>
              </p14:cNvPr>
              <p14:cNvContentPartPr/>
              <p14:nvPr/>
            </p14:nvContentPartPr>
            <p14:xfrm>
              <a:off x="2524920" y="3348920"/>
              <a:ext cx="43920" cy="245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572115E-E6ED-6364-DCFC-55D40E7F6D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5920" y="3339920"/>
                <a:ext cx="615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BF3C3BA-6A09-AE54-D2F6-E52C41E85143}"/>
                  </a:ext>
                </a:extLst>
              </p14:cNvPr>
              <p14:cNvContentPartPr/>
              <p14:nvPr/>
            </p14:nvContentPartPr>
            <p14:xfrm>
              <a:off x="2510520" y="3874880"/>
              <a:ext cx="360" cy="41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BF3C3BA-6A09-AE54-D2F6-E52C41E851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1520" y="3865888"/>
                <a:ext cx="18000" cy="433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95F9CAE-72B0-B4A9-BB60-7A851070FFDE}"/>
                  </a:ext>
                </a:extLst>
              </p14:cNvPr>
              <p14:cNvContentPartPr/>
              <p14:nvPr/>
            </p14:nvContentPartPr>
            <p14:xfrm>
              <a:off x="2539320" y="4571480"/>
              <a:ext cx="360" cy="285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95F9CAE-72B0-B4A9-BB60-7A851070FF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30320" y="4562480"/>
                <a:ext cx="180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188D3A5-0404-903A-0F8A-A8320C859166}"/>
                  </a:ext>
                </a:extLst>
              </p14:cNvPr>
              <p14:cNvContentPartPr/>
              <p14:nvPr/>
            </p14:nvContentPartPr>
            <p14:xfrm>
              <a:off x="2510520" y="5296880"/>
              <a:ext cx="360" cy="286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188D3A5-0404-903A-0F8A-A8320C8591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1520" y="5287880"/>
                <a:ext cx="180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A601C39-E5F6-521B-BB49-19B3057FF6FA}"/>
                  </a:ext>
                </a:extLst>
              </p14:cNvPr>
              <p14:cNvContentPartPr/>
              <p14:nvPr/>
            </p14:nvContentPartPr>
            <p14:xfrm>
              <a:off x="2481360" y="5964680"/>
              <a:ext cx="360" cy="360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A601C39-E5F6-521B-BB49-19B3057FF6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72360" y="5955680"/>
                <a:ext cx="180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14:cNvPr>
              <p14:cNvContentPartPr/>
              <p14:nvPr/>
            </p14:nvContentPartPr>
            <p14:xfrm>
              <a:off x="5907120" y="3555200"/>
              <a:ext cx="302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98226" y="3546181"/>
                <a:ext cx="47672" cy="18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14:cNvPr>
              <p14:cNvContentPartPr/>
              <p14:nvPr/>
            </p14:nvContentPartPr>
            <p14:xfrm>
              <a:off x="5876160" y="4049120"/>
              <a:ext cx="30960" cy="227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7160" y="4040120"/>
                <a:ext cx="48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14:cNvPr>
              <p14:cNvContentPartPr/>
              <p14:nvPr/>
            </p14:nvContentPartPr>
            <p14:xfrm>
              <a:off x="5834400" y="5877920"/>
              <a:ext cx="360" cy="432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5400" y="5868920"/>
                <a:ext cx="18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>
              <a:off x="4295760" y="3380960"/>
              <a:ext cx="75600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86760" y="3371960"/>
                <a:ext cx="77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14:cNvPr>
              <p14:cNvContentPartPr/>
              <p14:nvPr/>
            </p14:nvContentPartPr>
            <p14:xfrm>
              <a:off x="5367480" y="3279080"/>
              <a:ext cx="391320" cy="7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8480" y="3270080"/>
                <a:ext cx="4089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674EFE-42B3-2DF7-8FF1-B982C004A11B}"/>
                  </a:ext>
                </a:extLst>
              </p14:cNvPr>
              <p14:cNvContentPartPr/>
              <p14:nvPr/>
            </p14:nvContentPartPr>
            <p14:xfrm>
              <a:off x="9172320" y="5224880"/>
              <a:ext cx="60840" cy="182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674EFE-42B3-2DF7-8FF1-B982C004A11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63320" y="5215862"/>
                <a:ext cx="78480" cy="200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7185069-DE67-478A-E9F8-D76DD2989A0F}"/>
                  </a:ext>
                </a:extLst>
              </p14:cNvPr>
              <p14:cNvContentPartPr/>
              <p14:nvPr/>
            </p14:nvContentPartPr>
            <p14:xfrm>
              <a:off x="9288960" y="5645360"/>
              <a:ext cx="360" cy="470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185069-DE67-478A-E9F8-D76DD2989A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79960" y="5636360"/>
                <a:ext cx="180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933628-A2E9-DD7E-BC39-92644452471B}"/>
                  </a:ext>
                </a:extLst>
              </p14:cNvPr>
              <p14:cNvContentPartPr/>
              <p14:nvPr/>
            </p14:nvContentPartPr>
            <p14:xfrm>
              <a:off x="7361880" y="5281400"/>
              <a:ext cx="1492200" cy="21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933628-A2E9-DD7E-BC39-9264445247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52880" y="5272545"/>
                <a:ext cx="1509840" cy="39315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E12A385-4EBE-AD22-0EE0-686F1BC1801D}"/>
              </a:ext>
            </a:extLst>
          </p:cNvPr>
          <p:cNvGrpSpPr/>
          <p:nvPr/>
        </p:nvGrpSpPr>
        <p:grpSpPr>
          <a:xfrm>
            <a:off x="5535960" y="4774520"/>
            <a:ext cx="893880" cy="785880"/>
            <a:chOff x="5535960" y="4774520"/>
            <a:chExt cx="89388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14:cNvPr>
                <p14:cNvContentPartPr/>
                <p14:nvPr/>
              </p14:nvContentPartPr>
              <p14:xfrm>
                <a:off x="5790120" y="4774520"/>
                <a:ext cx="30600" cy="36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1480" y="4765520"/>
                  <a:ext cx="48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14:cNvPr>
                <p14:cNvContentPartPr/>
                <p14:nvPr/>
              </p14:nvContentPartPr>
              <p14:xfrm>
                <a:off x="5892360" y="5442320"/>
                <a:ext cx="15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83360" y="5433680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221085-8C9F-AC03-64ED-88E4539BA0A0}"/>
                    </a:ext>
                  </a:extLst>
                </p14:cNvPr>
                <p14:cNvContentPartPr/>
                <p14:nvPr/>
              </p14:nvContentPartPr>
              <p14:xfrm>
                <a:off x="5535960" y="5239640"/>
                <a:ext cx="893880" cy="72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221085-8C9F-AC03-64ED-88E4539BA0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27320" y="5230640"/>
                  <a:ext cx="91152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44E967C-A306-0822-B366-C7BD2CBC0B16}"/>
                  </a:ext>
                </a:extLst>
              </p14:cNvPr>
              <p14:cNvContentPartPr/>
              <p14:nvPr/>
            </p14:nvContentPartPr>
            <p14:xfrm>
              <a:off x="3686280" y="5239280"/>
              <a:ext cx="82764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44E967C-A306-0822-B366-C7BD2CBC0B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77284" y="5230280"/>
                <a:ext cx="845272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F0D65AB-58D9-8E42-A0F5-D6003BE820E1}"/>
                  </a:ext>
                </a:extLst>
              </p14:cNvPr>
              <p14:cNvContentPartPr/>
              <p14:nvPr/>
            </p14:nvContentPartPr>
            <p14:xfrm>
              <a:off x="2688720" y="5195000"/>
              <a:ext cx="388080" cy="15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F0D65AB-58D9-8E42-A0F5-D6003BE820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79712" y="5186000"/>
                <a:ext cx="405736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E1BE938-62FE-5073-D033-4460862F0C65}"/>
                  </a:ext>
                </a:extLst>
              </p14:cNvPr>
              <p14:cNvContentPartPr/>
              <p14:nvPr/>
            </p14:nvContentPartPr>
            <p14:xfrm>
              <a:off x="1267440" y="5166560"/>
              <a:ext cx="6915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E1BE938-62FE-5073-D033-4460862F0C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58445" y="5157560"/>
                <a:ext cx="709191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>
            <a:off x="9082040" y="5145143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>
            <a:off x="5637888" y="322202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4D0CC8-4ABA-1C68-77EB-D8AA8A6D3EC1}"/>
              </a:ext>
            </a:extLst>
          </p:cNvPr>
          <p:cNvSpPr/>
          <p:nvPr/>
        </p:nvSpPr>
        <p:spPr>
          <a:xfrm>
            <a:off x="2325720" y="136478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476A64-5B55-1BFD-D9DE-A4FC608F4CA8}"/>
              </a:ext>
            </a:extLst>
          </p:cNvPr>
          <p:cNvSpPr txBox="1"/>
          <p:nvPr/>
        </p:nvSpPr>
        <p:spPr>
          <a:xfrm rot="16200000" flipH="1">
            <a:off x="-142569" y="1332492"/>
            <a:ext cx="134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529CED-00D8-4970-E4DB-21C80939272F}"/>
              </a:ext>
            </a:extLst>
          </p:cNvPr>
          <p:cNvSpPr txBox="1"/>
          <p:nvPr/>
        </p:nvSpPr>
        <p:spPr>
          <a:xfrm flipH="1">
            <a:off x="8995290" y="6289583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9A2212-F835-9488-2EEE-C7B6D56222A1}"/>
              </a:ext>
            </a:extLst>
          </p:cNvPr>
          <p:cNvSpPr txBox="1"/>
          <p:nvPr/>
        </p:nvSpPr>
        <p:spPr>
          <a:xfrm flipH="1">
            <a:off x="5485165" y="628099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80967D-1160-A846-034A-CDDB4C1FF5D5}"/>
              </a:ext>
            </a:extLst>
          </p:cNvPr>
          <p:cNvSpPr txBox="1"/>
          <p:nvPr/>
        </p:nvSpPr>
        <p:spPr>
          <a:xfrm flipH="1">
            <a:off x="2105665" y="627153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895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5400000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794692" y="568411"/>
            <a:ext cx="9987608" cy="5600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 flipH="1">
            <a:off x="9091482" y="6244211"/>
            <a:ext cx="374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Quantity Demanded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 flipH="1">
            <a:off x="-689021" y="544613"/>
            <a:ext cx="184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Price </a:t>
            </a:r>
            <a:r>
              <a:rPr lang="en-US" sz="2000" dirty="0" err="1">
                <a:latin typeface="Tenorite" panose="00000500000000000000" pitchFamily="2" charset="0"/>
              </a:rPr>
              <a:t>Lvl</a:t>
            </a:r>
            <a:endParaRPr lang="en-US" sz="20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 flipH="1">
            <a:off x="4183460" y="498932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Demand Curve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 flipH="1">
            <a:off x="9091482" y="541397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51369E-ED0D-0955-DD48-800372A52AA4}"/>
              </a:ext>
            </a:extLst>
          </p:cNvPr>
          <p:cNvGrpSpPr/>
          <p:nvPr/>
        </p:nvGrpSpPr>
        <p:grpSpPr>
          <a:xfrm>
            <a:off x="943080" y="1581680"/>
            <a:ext cx="275760" cy="26280"/>
            <a:chOff x="943080" y="1581680"/>
            <a:chExt cx="275760" cy="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B73839-52D9-A0F9-42DA-1F5E5C4A54FA}"/>
                    </a:ext>
                  </a:extLst>
                </p14:cNvPr>
                <p14:cNvContentPartPr/>
                <p14:nvPr/>
              </p14:nvContentPartPr>
              <p14:xfrm>
                <a:off x="957480" y="159608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B73839-52D9-A0F9-42DA-1F5E5C4A54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480" y="1587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DFE0C6-72F8-7456-C6FE-714BF99546D2}"/>
                    </a:ext>
                  </a:extLst>
                </p14:cNvPr>
                <p14:cNvContentPartPr/>
                <p14:nvPr/>
              </p14:nvContentPartPr>
              <p14:xfrm>
                <a:off x="943080" y="1581680"/>
                <a:ext cx="275760" cy="2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DFE0C6-72F8-7456-C6FE-714BF99546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4080" y="1572555"/>
                  <a:ext cx="293400" cy="4416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CFB780-50CB-973B-5324-193B6E2C242C}"/>
                  </a:ext>
                </a:extLst>
              </p14:cNvPr>
              <p14:cNvContentPartPr/>
              <p14:nvPr/>
            </p14:nvContentPartPr>
            <p14:xfrm>
              <a:off x="1509000" y="1581680"/>
              <a:ext cx="37512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CFB780-50CB-973B-5324-193B6E2C24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0000" y="1572680"/>
                <a:ext cx="392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8D3B5B-4732-0278-28C1-C5E2FEB2CC27}"/>
                  </a:ext>
                </a:extLst>
              </p14:cNvPr>
              <p14:cNvContentPartPr/>
              <p14:nvPr/>
            </p14:nvContentPartPr>
            <p14:xfrm>
              <a:off x="2263920" y="1573040"/>
              <a:ext cx="324000" cy="9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8D3B5B-4732-0278-28C1-C5E2FEB2CC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4930" y="1564386"/>
                <a:ext cx="341620" cy="25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14:cNvPr>
              <p14:cNvContentPartPr/>
              <p14:nvPr/>
            </p14:nvContentPartPr>
            <p14:xfrm>
              <a:off x="2583240" y="1624880"/>
              <a:ext cx="15480" cy="27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4240" y="1615880"/>
                <a:ext cx="331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04B88A-94E8-C610-7231-AE700813DE56}"/>
                  </a:ext>
                </a:extLst>
              </p14:cNvPr>
              <p14:cNvContentPartPr/>
              <p14:nvPr/>
            </p14:nvContentPartPr>
            <p14:xfrm>
              <a:off x="2538600" y="2191520"/>
              <a:ext cx="15840" cy="417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04B88A-94E8-C610-7231-AE700813DE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9600" y="2182520"/>
                <a:ext cx="334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9F9DD2-F1ED-6E06-E460-33EEF0AACC5E}"/>
                  </a:ext>
                </a:extLst>
              </p14:cNvPr>
              <p14:cNvContentPartPr/>
              <p14:nvPr/>
            </p14:nvContentPartPr>
            <p14:xfrm>
              <a:off x="2539320" y="2888120"/>
              <a:ext cx="30240" cy="314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9F9DD2-F1ED-6E06-E460-33EEF0AACC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0320" y="2879120"/>
                <a:ext cx="478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572115E-E6ED-6364-DCFC-55D40E7F6D8C}"/>
                  </a:ext>
                </a:extLst>
              </p14:cNvPr>
              <p14:cNvContentPartPr/>
              <p14:nvPr/>
            </p14:nvContentPartPr>
            <p14:xfrm>
              <a:off x="2524920" y="3348920"/>
              <a:ext cx="43920" cy="245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572115E-E6ED-6364-DCFC-55D40E7F6D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5920" y="3339920"/>
                <a:ext cx="615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BF3C3BA-6A09-AE54-D2F6-E52C41E85143}"/>
                  </a:ext>
                </a:extLst>
              </p14:cNvPr>
              <p14:cNvContentPartPr/>
              <p14:nvPr/>
            </p14:nvContentPartPr>
            <p14:xfrm>
              <a:off x="2510520" y="3874880"/>
              <a:ext cx="360" cy="41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BF3C3BA-6A09-AE54-D2F6-E52C41E851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1520" y="3865888"/>
                <a:ext cx="18000" cy="433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95F9CAE-72B0-B4A9-BB60-7A851070FFDE}"/>
                  </a:ext>
                </a:extLst>
              </p14:cNvPr>
              <p14:cNvContentPartPr/>
              <p14:nvPr/>
            </p14:nvContentPartPr>
            <p14:xfrm>
              <a:off x="2539320" y="4571480"/>
              <a:ext cx="360" cy="285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95F9CAE-72B0-B4A9-BB60-7A851070FF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30320" y="4562480"/>
                <a:ext cx="180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188D3A5-0404-903A-0F8A-A8320C859166}"/>
                  </a:ext>
                </a:extLst>
              </p14:cNvPr>
              <p14:cNvContentPartPr/>
              <p14:nvPr/>
            </p14:nvContentPartPr>
            <p14:xfrm>
              <a:off x="2510520" y="5296880"/>
              <a:ext cx="360" cy="286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188D3A5-0404-903A-0F8A-A8320C8591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1520" y="5287880"/>
                <a:ext cx="180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A601C39-E5F6-521B-BB49-19B3057FF6FA}"/>
                  </a:ext>
                </a:extLst>
              </p14:cNvPr>
              <p14:cNvContentPartPr/>
              <p14:nvPr/>
            </p14:nvContentPartPr>
            <p14:xfrm>
              <a:off x="2481360" y="5964680"/>
              <a:ext cx="360" cy="360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A601C39-E5F6-521B-BB49-19B3057FF6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72360" y="5955680"/>
                <a:ext cx="180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14:cNvPr>
              <p14:cNvContentPartPr/>
              <p14:nvPr/>
            </p14:nvContentPartPr>
            <p14:xfrm>
              <a:off x="5907120" y="3555200"/>
              <a:ext cx="302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98226" y="3546181"/>
                <a:ext cx="47672" cy="18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14:cNvPr>
              <p14:cNvContentPartPr/>
              <p14:nvPr/>
            </p14:nvContentPartPr>
            <p14:xfrm>
              <a:off x="5876160" y="4049120"/>
              <a:ext cx="30960" cy="227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7160" y="4040120"/>
                <a:ext cx="48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14:cNvPr>
              <p14:cNvContentPartPr/>
              <p14:nvPr/>
            </p14:nvContentPartPr>
            <p14:xfrm>
              <a:off x="5834400" y="5877920"/>
              <a:ext cx="360" cy="432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5400" y="5868920"/>
                <a:ext cx="18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>
              <a:off x="4295760" y="3380960"/>
              <a:ext cx="75600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86760" y="3371960"/>
                <a:ext cx="77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14:cNvPr>
              <p14:cNvContentPartPr/>
              <p14:nvPr/>
            </p14:nvContentPartPr>
            <p14:xfrm>
              <a:off x="5367480" y="3279080"/>
              <a:ext cx="391320" cy="7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8480" y="3270080"/>
                <a:ext cx="4089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674EFE-42B3-2DF7-8FF1-B982C004A11B}"/>
                  </a:ext>
                </a:extLst>
              </p14:cNvPr>
              <p14:cNvContentPartPr/>
              <p14:nvPr/>
            </p14:nvContentPartPr>
            <p14:xfrm>
              <a:off x="9172320" y="5224880"/>
              <a:ext cx="60840" cy="182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674EFE-42B3-2DF7-8FF1-B982C004A11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63320" y="5215862"/>
                <a:ext cx="78480" cy="200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7185069-DE67-478A-E9F8-D76DD2989A0F}"/>
                  </a:ext>
                </a:extLst>
              </p14:cNvPr>
              <p14:cNvContentPartPr/>
              <p14:nvPr/>
            </p14:nvContentPartPr>
            <p14:xfrm>
              <a:off x="9288960" y="5645360"/>
              <a:ext cx="360" cy="470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185069-DE67-478A-E9F8-D76DD2989A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79960" y="5636360"/>
                <a:ext cx="180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933628-A2E9-DD7E-BC39-92644452471B}"/>
                  </a:ext>
                </a:extLst>
              </p14:cNvPr>
              <p14:cNvContentPartPr/>
              <p14:nvPr/>
            </p14:nvContentPartPr>
            <p14:xfrm>
              <a:off x="7361880" y="5281400"/>
              <a:ext cx="1492200" cy="21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933628-A2E9-DD7E-BC39-9264445247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52880" y="5272545"/>
                <a:ext cx="1509840" cy="39315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E12A385-4EBE-AD22-0EE0-686F1BC1801D}"/>
              </a:ext>
            </a:extLst>
          </p:cNvPr>
          <p:cNvGrpSpPr/>
          <p:nvPr/>
        </p:nvGrpSpPr>
        <p:grpSpPr>
          <a:xfrm>
            <a:off x="5535960" y="4774520"/>
            <a:ext cx="893880" cy="785880"/>
            <a:chOff x="5535960" y="4774520"/>
            <a:chExt cx="89388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14:cNvPr>
                <p14:cNvContentPartPr/>
                <p14:nvPr/>
              </p14:nvContentPartPr>
              <p14:xfrm>
                <a:off x="5790120" y="4774520"/>
                <a:ext cx="30600" cy="36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1120" y="4765529"/>
                  <a:ext cx="48240" cy="381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14:cNvPr>
                <p14:cNvContentPartPr/>
                <p14:nvPr/>
              </p14:nvContentPartPr>
              <p14:xfrm>
                <a:off x="5892360" y="5442320"/>
                <a:ext cx="15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83360" y="5433320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221085-8C9F-AC03-64ED-88E4539BA0A0}"/>
                    </a:ext>
                  </a:extLst>
                </p14:cNvPr>
                <p14:cNvContentPartPr/>
                <p14:nvPr/>
              </p14:nvContentPartPr>
              <p14:xfrm>
                <a:off x="5535960" y="5239640"/>
                <a:ext cx="893880" cy="72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221085-8C9F-AC03-64ED-88E4539BA0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26960" y="5230684"/>
                  <a:ext cx="911520" cy="9027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44E967C-A306-0822-B366-C7BD2CBC0B16}"/>
                  </a:ext>
                </a:extLst>
              </p14:cNvPr>
              <p14:cNvContentPartPr/>
              <p14:nvPr/>
            </p14:nvContentPartPr>
            <p14:xfrm>
              <a:off x="3686280" y="5239280"/>
              <a:ext cx="82764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44E967C-A306-0822-B366-C7BD2CBC0B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77284" y="5230280"/>
                <a:ext cx="845272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F0D65AB-58D9-8E42-A0F5-D6003BE820E1}"/>
                  </a:ext>
                </a:extLst>
              </p14:cNvPr>
              <p14:cNvContentPartPr/>
              <p14:nvPr/>
            </p14:nvContentPartPr>
            <p14:xfrm>
              <a:off x="2688720" y="5195000"/>
              <a:ext cx="388080" cy="15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F0D65AB-58D9-8E42-A0F5-D6003BE820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79712" y="5186000"/>
                <a:ext cx="405736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E1BE938-62FE-5073-D033-4460862F0C65}"/>
                  </a:ext>
                </a:extLst>
              </p14:cNvPr>
              <p14:cNvContentPartPr/>
              <p14:nvPr/>
            </p14:nvContentPartPr>
            <p14:xfrm>
              <a:off x="1267440" y="5166560"/>
              <a:ext cx="6915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E1BE938-62FE-5073-D033-4460862F0C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58445" y="5157560"/>
                <a:ext cx="709191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>
            <a:off x="9082040" y="5145143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>
            <a:off x="5637888" y="322202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4D0CC8-4ABA-1C68-77EB-D8AA8A6D3EC1}"/>
              </a:ext>
            </a:extLst>
          </p:cNvPr>
          <p:cNvSpPr/>
          <p:nvPr/>
        </p:nvSpPr>
        <p:spPr>
          <a:xfrm>
            <a:off x="2325720" y="136478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476A64-5B55-1BFD-D9DE-A4FC608F4CA8}"/>
              </a:ext>
            </a:extLst>
          </p:cNvPr>
          <p:cNvSpPr txBox="1"/>
          <p:nvPr/>
        </p:nvSpPr>
        <p:spPr>
          <a:xfrm rot="16200000" flipH="1">
            <a:off x="-142569" y="1332492"/>
            <a:ext cx="134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529CED-00D8-4970-E4DB-21C80939272F}"/>
              </a:ext>
            </a:extLst>
          </p:cNvPr>
          <p:cNvSpPr txBox="1"/>
          <p:nvPr/>
        </p:nvSpPr>
        <p:spPr>
          <a:xfrm flipH="1">
            <a:off x="8943285" y="6249103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9A2212-F835-9488-2EEE-C7B6D56222A1}"/>
              </a:ext>
            </a:extLst>
          </p:cNvPr>
          <p:cNvSpPr txBox="1"/>
          <p:nvPr/>
        </p:nvSpPr>
        <p:spPr>
          <a:xfrm flipH="1">
            <a:off x="5485165" y="628099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80967D-1160-A846-034A-CDDB4C1FF5D5}"/>
              </a:ext>
            </a:extLst>
          </p:cNvPr>
          <p:cNvSpPr txBox="1"/>
          <p:nvPr/>
        </p:nvSpPr>
        <p:spPr>
          <a:xfrm flipH="1">
            <a:off x="2105665" y="627153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45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794692" y="568411"/>
            <a:ext cx="9987608" cy="5600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9091482" y="6244211"/>
            <a:ext cx="374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Quantity Supplied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89021" y="544613"/>
            <a:ext cx="184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Price </a:t>
            </a:r>
            <a:r>
              <a:rPr lang="en-US" sz="2000" dirty="0" err="1">
                <a:latin typeface="Tenorite" panose="00000500000000000000" pitchFamily="2" charset="0"/>
              </a:rPr>
              <a:t>Lvl</a:t>
            </a:r>
            <a:endParaRPr lang="en-US" sz="20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4183460" y="498932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Supply Curve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9209605" y="24126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enorite" panose="00000500000000000000" pitchFamily="2" charset="0"/>
              </a:rPr>
              <a:t>S1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14:cNvPr>
              <p14:cNvContentPartPr/>
              <p14:nvPr/>
            </p14:nvContentPartPr>
            <p14:xfrm flipH="1">
              <a:off x="9266089" y="1577540"/>
              <a:ext cx="15480" cy="27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9257089" y="1568540"/>
                <a:ext cx="3312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D01CFA3-01F4-9EA8-B50B-35F84DC2A3CC}"/>
              </a:ext>
            </a:extLst>
          </p:cNvPr>
          <p:cNvGrpSpPr/>
          <p:nvPr/>
        </p:nvGrpSpPr>
        <p:grpSpPr>
          <a:xfrm>
            <a:off x="9267457" y="2046728"/>
            <a:ext cx="88200" cy="4133160"/>
            <a:chOff x="2481360" y="2191520"/>
            <a:chExt cx="88200" cy="41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04B88A-94E8-C610-7231-AE700813DE56}"/>
                    </a:ext>
                  </a:extLst>
                </p14:cNvPr>
                <p14:cNvContentPartPr/>
                <p14:nvPr/>
              </p14:nvContentPartPr>
              <p14:xfrm flipH="1">
                <a:off x="2538600" y="2191520"/>
                <a:ext cx="15840" cy="417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04B88A-94E8-C610-7231-AE700813DE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2529960" y="2182520"/>
                  <a:ext cx="334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9F9DD2-F1ED-6E06-E460-33EEF0AACC5E}"/>
                    </a:ext>
                  </a:extLst>
                </p14:cNvPr>
                <p14:cNvContentPartPr/>
                <p14:nvPr/>
              </p14:nvContentPartPr>
              <p14:xfrm flipH="1">
                <a:off x="2539320" y="2888120"/>
                <a:ext cx="30240" cy="31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9F9DD2-F1ED-6E06-E460-33EEF0AACC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 flipH="1">
                  <a:off x="2530680" y="2879120"/>
                  <a:ext cx="478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72115E-E6ED-6364-DCFC-55D40E7F6D8C}"/>
                    </a:ext>
                  </a:extLst>
                </p14:cNvPr>
                <p14:cNvContentPartPr/>
                <p14:nvPr/>
              </p14:nvContentPartPr>
              <p14:xfrm flipH="1">
                <a:off x="2524920" y="3348920"/>
                <a:ext cx="43920" cy="24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72115E-E6ED-6364-DCFC-55D40E7F6D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 flipH="1">
                  <a:off x="2516280" y="3339920"/>
                  <a:ext cx="61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F3C3BA-6A09-AE54-D2F6-E52C41E85143}"/>
                    </a:ext>
                  </a:extLst>
                </p14:cNvPr>
                <p14:cNvContentPartPr/>
                <p14:nvPr/>
              </p14:nvContentPartPr>
              <p14:xfrm flipH="1">
                <a:off x="2510520" y="3874880"/>
                <a:ext cx="360" cy="41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F3C3BA-6A09-AE54-D2F6-E52C41E851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 flipH="1">
                  <a:off x="2501520" y="3865880"/>
                  <a:ext cx="18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5F9CAE-72B0-B4A9-BB60-7A851070FFDE}"/>
                    </a:ext>
                  </a:extLst>
                </p14:cNvPr>
                <p14:cNvContentPartPr/>
                <p14:nvPr/>
              </p14:nvContentPartPr>
              <p14:xfrm flipH="1">
                <a:off x="2539320" y="4571480"/>
                <a:ext cx="360" cy="28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5F9CAE-72B0-B4A9-BB60-7A851070FF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flipH="1">
                  <a:off x="2530320" y="4562480"/>
                  <a:ext cx="18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88D3A5-0404-903A-0F8A-A8320C859166}"/>
                    </a:ext>
                  </a:extLst>
                </p14:cNvPr>
                <p14:cNvContentPartPr/>
                <p14:nvPr/>
              </p14:nvContentPartPr>
              <p14:xfrm flipH="1">
                <a:off x="2510520" y="5296880"/>
                <a:ext cx="360" cy="28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88D3A5-0404-903A-0F8A-A8320C8591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flipH="1">
                  <a:off x="2501520" y="5287880"/>
                  <a:ext cx="18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601C39-E5F6-521B-BB49-19B3057FF6FA}"/>
                    </a:ext>
                  </a:extLst>
                </p14:cNvPr>
                <p14:cNvContentPartPr/>
                <p14:nvPr/>
              </p14:nvContentPartPr>
              <p14:xfrm flipH="1">
                <a:off x="2481360" y="5964680"/>
                <a:ext cx="360" cy="36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601C39-E5F6-521B-BB49-19B3057FF6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472360" y="5955680"/>
                  <a:ext cx="1800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14:cNvPr>
              <p14:cNvContentPartPr/>
              <p14:nvPr/>
            </p14:nvContentPartPr>
            <p14:xfrm flipH="1">
              <a:off x="5907120" y="3555200"/>
              <a:ext cx="302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 flipH="1">
                <a:off x="5898226" y="3546181"/>
                <a:ext cx="47672" cy="18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14:cNvPr>
              <p14:cNvContentPartPr/>
              <p14:nvPr/>
            </p14:nvContentPartPr>
            <p14:xfrm flipH="1">
              <a:off x="5876160" y="4049120"/>
              <a:ext cx="30960" cy="227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 flipH="1">
                <a:off x="5867160" y="4040120"/>
                <a:ext cx="48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14:cNvPr>
              <p14:cNvContentPartPr/>
              <p14:nvPr/>
            </p14:nvContentPartPr>
            <p14:xfrm flipH="1">
              <a:off x="5834400" y="5877920"/>
              <a:ext cx="360" cy="432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 flipH="1">
                <a:off x="5825400" y="5868920"/>
                <a:ext cx="18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 flipH="1"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4295760" y="3380960"/>
              <a:ext cx="75600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 flipH="1">
                <a:off x="4286760" y="3371960"/>
                <a:ext cx="77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14:cNvPr>
              <p14:cNvContentPartPr/>
              <p14:nvPr/>
            </p14:nvContentPartPr>
            <p14:xfrm flipH="1">
              <a:off x="5367480" y="3279080"/>
              <a:ext cx="391320" cy="7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 flipH="1">
                <a:off x="5358480" y="3270080"/>
                <a:ext cx="4089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BCEE093-0BC3-2AFE-782B-4B3D60BC4E20}"/>
              </a:ext>
            </a:extLst>
          </p:cNvPr>
          <p:cNvGrpSpPr/>
          <p:nvPr/>
        </p:nvGrpSpPr>
        <p:grpSpPr>
          <a:xfrm>
            <a:off x="2421006" y="5236451"/>
            <a:ext cx="117000" cy="891000"/>
            <a:chOff x="9172320" y="5224880"/>
            <a:chExt cx="117000" cy="8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674EFE-42B3-2DF7-8FF1-B982C004A11B}"/>
                    </a:ext>
                  </a:extLst>
                </p14:cNvPr>
                <p14:cNvContentPartPr/>
                <p14:nvPr/>
              </p14:nvContentPartPr>
              <p14:xfrm flipH="1">
                <a:off x="9172320" y="5224880"/>
                <a:ext cx="60840" cy="18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674EFE-42B3-2DF7-8FF1-B982C004A1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 flipH="1">
                  <a:off x="9163320" y="5215862"/>
                  <a:ext cx="78480" cy="200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7185069-DE67-478A-E9F8-D76DD2989A0F}"/>
                    </a:ext>
                  </a:extLst>
                </p14:cNvPr>
                <p14:cNvContentPartPr/>
                <p14:nvPr/>
              </p14:nvContentPartPr>
              <p14:xfrm flipH="1">
                <a:off x="9288960" y="5645360"/>
                <a:ext cx="360" cy="470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7185069-DE67-478A-E9F8-D76DD2989A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 flipH="1">
                  <a:off x="9279960" y="5636360"/>
                  <a:ext cx="18000" cy="48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E12A385-4EBE-AD22-0EE0-686F1BC1801D}"/>
              </a:ext>
            </a:extLst>
          </p:cNvPr>
          <p:cNvGrpSpPr/>
          <p:nvPr/>
        </p:nvGrpSpPr>
        <p:grpSpPr>
          <a:xfrm flipH="1">
            <a:off x="5782896" y="4727254"/>
            <a:ext cx="117360" cy="785880"/>
            <a:chOff x="5790120" y="4774520"/>
            <a:chExt cx="11736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14:cNvPr>
                <p14:cNvContentPartPr/>
                <p14:nvPr/>
              </p14:nvContentPartPr>
              <p14:xfrm>
                <a:off x="5790120" y="4774520"/>
                <a:ext cx="30600" cy="36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81120" y="4765529"/>
                  <a:ext cx="48240" cy="381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14:cNvPr>
                <p14:cNvContentPartPr/>
                <p14:nvPr/>
              </p14:nvContentPartPr>
              <p14:xfrm>
                <a:off x="5892360" y="5442320"/>
                <a:ext cx="15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83720" y="5433320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70DD07-3C82-1395-7D60-3EE90F1521F7}"/>
              </a:ext>
            </a:extLst>
          </p:cNvPr>
          <p:cNvGrpSpPr/>
          <p:nvPr/>
        </p:nvGrpSpPr>
        <p:grpSpPr>
          <a:xfrm>
            <a:off x="1185109" y="1420196"/>
            <a:ext cx="7586640" cy="136800"/>
            <a:chOff x="1267440" y="5166560"/>
            <a:chExt cx="758664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933628-A2E9-DD7E-BC39-92644452471B}"/>
                    </a:ext>
                  </a:extLst>
                </p14:cNvPr>
                <p14:cNvContentPartPr/>
                <p14:nvPr/>
              </p14:nvContentPartPr>
              <p14:xfrm flipH="1">
                <a:off x="7361880" y="5281400"/>
                <a:ext cx="1492200" cy="21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933628-A2E9-DD7E-BC39-9264445247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 flipH="1">
                  <a:off x="7353240" y="5272545"/>
                  <a:ext cx="1509840" cy="39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4E967C-A306-0822-B366-C7BD2CBC0B16}"/>
                    </a:ext>
                  </a:extLst>
                </p14:cNvPr>
                <p14:cNvContentPartPr/>
                <p14:nvPr/>
              </p14:nvContentPartPr>
              <p14:xfrm flipH="1">
                <a:off x="3686280" y="5239280"/>
                <a:ext cx="82764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4E967C-A306-0822-B366-C7BD2CBC0B1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 flipH="1">
                  <a:off x="3677284" y="5230280"/>
                  <a:ext cx="845272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F0D65AB-58D9-8E42-A0F5-D6003BE820E1}"/>
                    </a:ext>
                  </a:extLst>
                </p14:cNvPr>
                <p14:cNvContentPartPr/>
                <p14:nvPr/>
              </p14:nvContentPartPr>
              <p14:xfrm flipH="1">
                <a:off x="2688720" y="5195000"/>
                <a:ext cx="388080" cy="15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F0D65AB-58D9-8E42-A0F5-D6003BE820E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 flipH="1">
                  <a:off x="2679712" y="5186000"/>
                  <a:ext cx="405736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E1BE938-62FE-5073-D033-4460862F0C65}"/>
                    </a:ext>
                  </a:extLst>
                </p14:cNvPr>
                <p14:cNvContentPartPr/>
                <p14:nvPr/>
              </p14:nvContentPartPr>
              <p14:xfrm flipH="1">
                <a:off x="1267440" y="5166560"/>
                <a:ext cx="6915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E1BE938-62FE-5073-D033-4460862F0C6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 flipH="1">
                  <a:off x="1258445" y="5157560"/>
                  <a:ext cx="709191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2174646" y="5063751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5637888" y="322202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4D0CC8-4ABA-1C68-77EB-D8AA8A6D3EC1}"/>
              </a:ext>
            </a:extLst>
          </p:cNvPr>
          <p:cNvSpPr/>
          <p:nvPr/>
        </p:nvSpPr>
        <p:spPr>
          <a:xfrm flipH="1">
            <a:off x="9082040" y="132716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476A64-5B55-1BFD-D9DE-A4FC608F4CA8}"/>
              </a:ext>
            </a:extLst>
          </p:cNvPr>
          <p:cNvSpPr txBox="1"/>
          <p:nvPr/>
        </p:nvSpPr>
        <p:spPr>
          <a:xfrm rot="16200000">
            <a:off x="-186407" y="1171728"/>
            <a:ext cx="134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529CED-00D8-4970-E4DB-21C80939272F}"/>
              </a:ext>
            </a:extLst>
          </p:cNvPr>
          <p:cNvSpPr txBox="1"/>
          <p:nvPr/>
        </p:nvSpPr>
        <p:spPr>
          <a:xfrm>
            <a:off x="8943285" y="6249103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9A2212-F835-9488-2EEE-C7B6D56222A1}"/>
              </a:ext>
            </a:extLst>
          </p:cNvPr>
          <p:cNvSpPr txBox="1"/>
          <p:nvPr/>
        </p:nvSpPr>
        <p:spPr>
          <a:xfrm>
            <a:off x="5485165" y="628099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80967D-1160-A846-034A-CDDB4C1FF5D5}"/>
              </a:ext>
            </a:extLst>
          </p:cNvPr>
          <p:cNvSpPr txBox="1"/>
          <p:nvPr/>
        </p:nvSpPr>
        <p:spPr>
          <a:xfrm>
            <a:off x="2105665" y="627153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00B6C8-9136-70BA-7BE9-3DFD6C37120A}"/>
                  </a:ext>
                </a:extLst>
              </p14:cNvPr>
              <p14:cNvContentPartPr/>
              <p14:nvPr/>
            </p14:nvContentPartPr>
            <p14:xfrm>
              <a:off x="5137800" y="1567280"/>
              <a:ext cx="1390680" cy="1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00B6C8-9136-70BA-7BE9-3DFD6C37120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28800" y="1558071"/>
                <a:ext cx="1408320" cy="3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78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794692" y="568411"/>
            <a:ext cx="9987608" cy="5600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9091482" y="6244211"/>
            <a:ext cx="374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89021" y="544613"/>
            <a:ext cx="184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Price </a:t>
            </a:r>
            <a:r>
              <a:rPr lang="en-US" sz="2000" dirty="0" err="1">
                <a:latin typeface="Tenorite" panose="00000500000000000000" pitchFamily="2" charset="0"/>
              </a:rPr>
              <a:t>Lvl</a:t>
            </a:r>
            <a:endParaRPr lang="en-US" sz="20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4184760" y="9189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Short-Run Aggregate Supply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9209605" y="24126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enorite" panose="00000500000000000000" pitchFamily="2" charset="0"/>
              </a:rPr>
              <a:t>AS1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14:cNvPr>
              <p14:cNvContentPartPr/>
              <p14:nvPr/>
            </p14:nvContentPartPr>
            <p14:xfrm flipH="1">
              <a:off x="9266089" y="1577540"/>
              <a:ext cx="15480" cy="27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9257089" y="1568540"/>
                <a:ext cx="3312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D01CFA3-01F4-9EA8-B50B-35F84DC2A3CC}"/>
              </a:ext>
            </a:extLst>
          </p:cNvPr>
          <p:cNvGrpSpPr/>
          <p:nvPr/>
        </p:nvGrpSpPr>
        <p:grpSpPr>
          <a:xfrm>
            <a:off x="9267457" y="2046728"/>
            <a:ext cx="88200" cy="4133160"/>
            <a:chOff x="2481360" y="2191520"/>
            <a:chExt cx="88200" cy="41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04B88A-94E8-C610-7231-AE700813DE56}"/>
                    </a:ext>
                  </a:extLst>
                </p14:cNvPr>
                <p14:cNvContentPartPr/>
                <p14:nvPr/>
              </p14:nvContentPartPr>
              <p14:xfrm flipH="1">
                <a:off x="2538600" y="2191520"/>
                <a:ext cx="15840" cy="417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04B88A-94E8-C610-7231-AE700813DE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2529600" y="2182520"/>
                  <a:ext cx="334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9F9DD2-F1ED-6E06-E460-33EEF0AACC5E}"/>
                    </a:ext>
                  </a:extLst>
                </p14:cNvPr>
                <p14:cNvContentPartPr/>
                <p14:nvPr/>
              </p14:nvContentPartPr>
              <p14:xfrm flipH="1">
                <a:off x="2539320" y="2888120"/>
                <a:ext cx="30240" cy="31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9F9DD2-F1ED-6E06-E460-33EEF0AACC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 flipH="1">
                  <a:off x="2530320" y="2879120"/>
                  <a:ext cx="478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72115E-E6ED-6364-DCFC-55D40E7F6D8C}"/>
                    </a:ext>
                  </a:extLst>
                </p14:cNvPr>
                <p14:cNvContentPartPr/>
                <p14:nvPr/>
              </p14:nvContentPartPr>
              <p14:xfrm flipH="1">
                <a:off x="2524920" y="3348920"/>
                <a:ext cx="43920" cy="24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72115E-E6ED-6364-DCFC-55D40E7F6D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 flipH="1">
                  <a:off x="2515920" y="3339920"/>
                  <a:ext cx="61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F3C3BA-6A09-AE54-D2F6-E52C41E85143}"/>
                    </a:ext>
                  </a:extLst>
                </p14:cNvPr>
                <p14:cNvContentPartPr/>
                <p14:nvPr/>
              </p14:nvContentPartPr>
              <p14:xfrm flipH="1">
                <a:off x="2510520" y="3874880"/>
                <a:ext cx="360" cy="41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F3C3BA-6A09-AE54-D2F6-E52C41E851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 flipH="1">
                  <a:off x="2501520" y="3865880"/>
                  <a:ext cx="18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5F9CAE-72B0-B4A9-BB60-7A851070FFDE}"/>
                    </a:ext>
                  </a:extLst>
                </p14:cNvPr>
                <p14:cNvContentPartPr/>
                <p14:nvPr/>
              </p14:nvContentPartPr>
              <p14:xfrm flipH="1">
                <a:off x="2539320" y="4571480"/>
                <a:ext cx="360" cy="28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5F9CAE-72B0-B4A9-BB60-7A851070FF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flipH="1">
                  <a:off x="2530320" y="4562480"/>
                  <a:ext cx="18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88D3A5-0404-903A-0F8A-A8320C859166}"/>
                    </a:ext>
                  </a:extLst>
                </p14:cNvPr>
                <p14:cNvContentPartPr/>
                <p14:nvPr/>
              </p14:nvContentPartPr>
              <p14:xfrm flipH="1">
                <a:off x="2510520" y="5296880"/>
                <a:ext cx="360" cy="28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88D3A5-0404-903A-0F8A-A8320C8591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flipH="1">
                  <a:off x="2501520" y="5287880"/>
                  <a:ext cx="18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601C39-E5F6-521B-BB49-19B3057FF6FA}"/>
                    </a:ext>
                  </a:extLst>
                </p14:cNvPr>
                <p14:cNvContentPartPr/>
                <p14:nvPr/>
              </p14:nvContentPartPr>
              <p14:xfrm flipH="1">
                <a:off x="2481360" y="5964680"/>
                <a:ext cx="360" cy="36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601C39-E5F6-521B-BB49-19B3057FF6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472360" y="5955680"/>
                  <a:ext cx="1800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14:cNvPr>
              <p14:cNvContentPartPr/>
              <p14:nvPr/>
            </p14:nvContentPartPr>
            <p14:xfrm flipH="1">
              <a:off x="5907120" y="3555200"/>
              <a:ext cx="302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 flipH="1">
                <a:off x="5898226" y="3546181"/>
                <a:ext cx="47672" cy="18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14:cNvPr>
              <p14:cNvContentPartPr/>
              <p14:nvPr/>
            </p14:nvContentPartPr>
            <p14:xfrm flipH="1">
              <a:off x="5876160" y="4049120"/>
              <a:ext cx="30960" cy="227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 flipH="1">
                <a:off x="5867160" y="4040120"/>
                <a:ext cx="48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14:cNvPr>
              <p14:cNvContentPartPr/>
              <p14:nvPr/>
            </p14:nvContentPartPr>
            <p14:xfrm flipH="1">
              <a:off x="5834400" y="5877920"/>
              <a:ext cx="360" cy="432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 flipH="1">
                <a:off x="5825400" y="5868920"/>
                <a:ext cx="18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 flipH="1"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4295760" y="3380960"/>
              <a:ext cx="75600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 flipH="1">
                <a:off x="4286760" y="3371960"/>
                <a:ext cx="77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14:cNvPr>
              <p14:cNvContentPartPr/>
              <p14:nvPr/>
            </p14:nvContentPartPr>
            <p14:xfrm flipH="1">
              <a:off x="5367480" y="3279080"/>
              <a:ext cx="391320" cy="7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 flipH="1">
                <a:off x="5358480" y="3270080"/>
                <a:ext cx="4089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BCEE093-0BC3-2AFE-782B-4B3D60BC4E20}"/>
              </a:ext>
            </a:extLst>
          </p:cNvPr>
          <p:cNvGrpSpPr/>
          <p:nvPr/>
        </p:nvGrpSpPr>
        <p:grpSpPr>
          <a:xfrm>
            <a:off x="2421006" y="5236451"/>
            <a:ext cx="117000" cy="891000"/>
            <a:chOff x="9172320" y="5224880"/>
            <a:chExt cx="117000" cy="8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674EFE-42B3-2DF7-8FF1-B982C004A11B}"/>
                    </a:ext>
                  </a:extLst>
                </p14:cNvPr>
                <p14:cNvContentPartPr/>
                <p14:nvPr/>
              </p14:nvContentPartPr>
              <p14:xfrm flipH="1">
                <a:off x="9172320" y="5224880"/>
                <a:ext cx="60840" cy="18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674EFE-42B3-2DF7-8FF1-B982C004A1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 flipH="1">
                  <a:off x="9163320" y="5215862"/>
                  <a:ext cx="78480" cy="200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7185069-DE67-478A-E9F8-D76DD2989A0F}"/>
                    </a:ext>
                  </a:extLst>
                </p14:cNvPr>
                <p14:cNvContentPartPr/>
                <p14:nvPr/>
              </p14:nvContentPartPr>
              <p14:xfrm flipH="1">
                <a:off x="9288960" y="5645360"/>
                <a:ext cx="360" cy="470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7185069-DE67-478A-E9F8-D76DD2989A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 flipH="1">
                  <a:off x="9279960" y="5636360"/>
                  <a:ext cx="18000" cy="48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E12A385-4EBE-AD22-0EE0-686F1BC1801D}"/>
              </a:ext>
            </a:extLst>
          </p:cNvPr>
          <p:cNvGrpSpPr/>
          <p:nvPr/>
        </p:nvGrpSpPr>
        <p:grpSpPr>
          <a:xfrm flipH="1">
            <a:off x="5782896" y="4727254"/>
            <a:ext cx="117360" cy="785880"/>
            <a:chOff x="5790120" y="4774520"/>
            <a:chExt cx="11736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14:cNvPr>
                <p14:cNvContentPartPr/>
                <p14:nvPr/>
              </p14:nvContentPartPr>
              <p14:xfrm>
                <a:off x="5790120" y="4774520"/>
                <a:ext cx="30600" cy="36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81120" y="4765529"/>
                  <a:ext cx="48240" cy="381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14:cNvPr>
                <p14:cNvContentPartPr/>
                <p14:nvPr/>
              </p14:nvContentPartPr>
              <p14:xfrm>
                <a:off x="5892360" y="5442320"/>
                <a:ext cx="15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83360" y="5433320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70DD07-3C82-1395-7D60-3EE90F1521F7}"/>
              </a:ext>
            </a:extLst>
          </p:cNvPr>
          <p:cNvGrpSpPr/>
          <p:nvPr/>
        </p:nvGrpSpPr>
        <p:grpSpPr>
          <a:xfrm>
            <a:off x="1185109" y="1420196"/>
            <a:ext cx="7586640" cy="136800"/>
            <a:chOff x="1267440" y="5166560"/>
            <a:chExt cx="758664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933628-A2E9-DD7E-BC39-92644452471B}"/>
                    </a:ext>
                  </a:extLst>
                </p14:cNvPr>
                <p14:cNvContentPartPr/>
                <p14:nvPr/>
              </p14:nvContentPartPr>
              <p14:xfrm flipH="1">
                <a:off x="7361880" y="5281400"/>
                <a:ext cx="1492200" cy="21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933628-A2E9-DD7E-BC39-9264445247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 flipH="1">
                  <a:off x="7352880" y="5272545"/>
                  <a:ext cx="1509840" cy="39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4E967C-A306-0822-B366-C7BD2CBC0B16}"/>
                    </a:ext>
                  </a:extLst>
                </p14:cNvPr>
                <p14:cNvContentPartPr/>
                <p14:nvPr/>
              </p14:nvContentPartPr>
              <p14:xfrm flipH="1">
                <a:off x="3686280" y="5239280"/>
                <a:ext cx="82764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4E967C-A306-0822-B366-C7BD2CBC0B1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 flipH="1">
                  <a:off x="3677284" y="5230280"/>
                  <a:ext cx="845272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F0D65AB-58D9-8E42-A0F5-D6003BE820E1}"/>
                    </a:ext>
                  </a:extLst>
                </p14:cNvPr>
                <p14:cNvContentPartPr/>
                <p14:nvPr/>
              </p14:nvContentPartPr>
              <p14:xfrm flipH="1">
                <a:off x="2688720" y="5195000"/>
                <a:ext cx="388080" cy="15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F0D65AB-58D9-8E42-A0F5-D6003BE820E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 flipH="1">
                  <a:off x="2679712" y="5186000"/>
                  <a:ext cx="405736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E1BE938-62FE-5073-D033-4460862F0C65}"/>
                    </a:ext>
                  </a:extLst>
                </p14:cNvPr>
                <p14:cNvContentPartPr/>
                <p14:nvPr/>
              </p14:nvContentPartPr>
              <p14:xfrm flipH="1">
                <a:off x="1267440" y="5166560"/>
                <a:ext cx="6915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E1BE938-62FE-5073-D033-4460862F0C6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 flipH="1">
                  <a:off x="1258445" y="5157560"/>
                  <a:ext cx="709191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2174646" y="5063751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5637888" y="322202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4D0CC8-4ABA-1C68-77EB-D8AA8A6D3EC1}"/>
              </a:ext>
            </a:extLst>
          </p:cNvPr>
          <p:cNvSpPr/>
          <p:nvPr/>
        </p:nvSpPr>
        <p:spPr>
          <a:xfrm flipH="1">
            <a:off x="9082040" y="132716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476A64-5B55-1BFD-D9DE-A4FC608F4CA8}"/>
              </a:ext>
            </a:extLst>
          </p:cNvPr>
          <p:cNvSpPr txBox="1"/>
          <p:nvPr/>
        </p:nvSpPr>
        <p:spPr>
          <a:xfrm rot="16200000">
            <a:off x="-186407" y="1171728"/>
            <a:ext cx="134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529CED-00D8-4970-E4DB-21C80939272F}"/>
              </a:ext>
            </a:extLst>
          </p:cNvPr>
          <p:cNvSpPr txBox="1"/>
          <p:nvPr/>
        </p:nvSpPr>
        <p:spPr>
          <a:xfrm>
            <a:off x="8943285" y="6249103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9A2212-F835-9488-2EEE-C7B6D56222A1}"/>
              </a:ext>
            </a:extLst>
          </p:cNvPr>
          <p:cNvSpPr txBox="1"/>
          <p:nvPr/>
        </p:nvSpPr>
        <p:spPr>
          <a:xfrm>
            <a:off x="5485165" y="628099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80967D-1160-A846-034A-CDDB4C1FF5D5}"/>
              </a:ext>
            </a:extLst>
          </p:cNvPr>
          <p:cNvSpPr txBox="1"/>
          <p:nvPr/>
        </p:nvSpPr>
        <p:spPr>
          <a:xfrm>
            <a:off x="2105665" y="627153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00B6C8-9136-70BA-7BE9-3DFD6C37120A}"/>
                  </a:ext>
                </a:extLst>
              </p14:cNvPr>
              <p14:cNvContentPartPr/>
              <p14:nvPr/>
            </p14:nvContentPartPr>
            <p14:xfrm>
              <a:off x="5137800" y="1567280"/>
              <a:ext cx="1390680" cy="1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00B6C8-9136-70BA-7BE9-3DFD6C37120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28800" y="1558071"/>
                <a:ext cx="1408320" cy="3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10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3908244" y="2231629"/>
            <a:ext cx="4686" cy="394627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Long-Run Aggregate Supply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3108996" y="157000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enorite" panose="00000500000000000000" pitchFamily="2" charset="0"/>
              </a:rPr>
              <a:t>LRAS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2852745" y="5192374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2843747" y="518337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3733284" y="4957629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707664" y="324238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53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3908244" y="2231629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Long-Run Aggregate Supply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3108996" y="157000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2852745" y="5192374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2843747" y="518337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3733284" y="4957629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9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256614" y="174478"/>
            <a:ext cx="1840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Interest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Loanable Funds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SLF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920700" y="2844547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911700" y="283554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2852745" y="5192374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843747" y="518337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-167988" y="5211965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RIR1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008675" y="5295394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DLF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9A3001-5805-0B56-3D12-019141493AFA}"/>
                  </a:ext>
                </a:extLst>
              </p14:cNvPr>
              <p14:cNvContentPartPr/>
              <p14:nvPr/>
            </p14:nvContentPartPr>
            <p14:xfrm flipH="1">
              <a:off x="3774570" y="5192374"/>
              <a:ext cx="479160" cy="1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9A3001-5805-0B56-3D12-019141493A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3765570" y="5183574"/>
                <a:ext cx="496800" cy="3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7DA8E4-A244-EE76-4449-D4E7C474891C}"/>
                  </a:ext>
                </a:extLst>
              </p14:cNvPr>
              <p14:cNvContentPartPr/>
              <p14:nvPr/>
            </p14:nvContentPartPr>
            <p14:xfrm flipH="1">
              <a:off x="4595680" y="5177398"/>
              <a:ext cx="479160" cy="1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7DA8E4-A244-EE76-4449-D4E7C47489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4586680" y="5168598"/>
                <a:ext cx="496800" cy="33088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-128962" y="3876752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RIR2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50B50-2E19-FB9D-EFA1-4AC8EFA936D9}"/>
              </a:ext>
            </a:extLst>
          </p:cNvPr>
          <p:cNvSpPr txBox="1"/>
          <p:nvPr/>
        </p:nvSpPr>
        <p:spPr>
          <a:xfrm rot="16200000" flipH="1">
            <a:off x="-151364" y="2652319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RIR3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4F25DC-C27C-015D-54D6-E7CAF14A4FED}"/>
                  </a:ext>
                </a:extLst>
              </p14:cNvPr>
              <p14:cNvContentPartPr/>
              <p14:nvPr/>
            </p14:nvContentPartPr>
            <p14:xfrm flipH="1">
              <a:off x="1770180" y="2850717"/>
              <a:ext cx="6390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4F25DC-C27C-015D-54D6-E7CAF14A4F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1761180" y="284171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7B6C2A-9BCD-D96E-7FBA-27F5BDCF3801}"/>
                  </a:ext>
                </a:extLst>
              </p14:cNvPr>
              <p14:cNvContentPartPr/>
              <p14:nvPr/>
            </p14:nvContentPartPr>
            <p14:xfrm flipH="1">
              <a:off x="2852745" y="2850537"/>
              <a:ext cx="639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7B6C2A-9BCD-D96E-7FBA-27F5BDCF38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843745" y="284153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1BA863-1088-E583-74A3-08E1B181A7AA}"/>
                  </a:ext>
                </a:extLst>
              </p14:cNvPr>
              <p14:cNvContentPartPr/>
              <p14:nvPr/>
            </p14:nvContentPartPr>
            <p14:xfrm flipH="1">
              <a:off x="3920653" y="2844187"/>
              <a:ext cx="639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1BA863-1088-E583-74A3-08E1B181A7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3911653" y="2835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E3B33D-C951-B1D5-3BC4-B5F51E14ED06}"/>
                  </a:ext>
                </a:extLst>
              </p14:cNvPr>
              <p14:cNvContentPartPr/>
              <p14:nvPr/>
            </p14:nvContentPartPr>
            <p14:xfrm flipH="1">
              <a:off x="4835260" y="2866102"/>
              <a:ext cx="6390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E3B33D-C951-B1D5-3BC4-B5F51E14ED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4826260" y="285710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1000540" y="4192187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991540" y="4183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14:cNvPr>
              <p14:cNvContentPartPr/>
              <p14:nvPr/>
            </p14:nvContentPartPr>
            <p14:xfrm rot="16200000" flipH="1">
              <a:off x="3556849" y="4847750"/>
              <a:ext cx="6390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47849" y="4838750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A64035-26BA-79DC-AE7E-7DE451B73E31}"/>
              </a:ext>
            </a:extLst>
          </p:cNvPr>
          <p:cNvSpPr/>
          <p:nvPr/>
        </p:nvSpPr>
        <p:spPr>
          <a:xfrm flipH="1">
            <a:off x="1661722" y="2734441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E5432-9143-C018-68F7-60D4D20171DA}"/>
              </a:ext>
            </a:extLst>
          </p:cNvPr>
          <p:cNvSpPr/>
          <p:nvPr/>
        </p:nvSpPr>
        <p:spPr>
          <a:xfrm flipH="1">
            <a:off x="6003275" y="272019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DE9B16-EB9A-961C-A150-E53762899E55}"/>
              </a:ext>
            </a:extLst>
          </p:cNvPr>
          <p:cNvSpPr/>
          <p:nvPr/>
        </p:nvSpPr>
        <p:spPr>
          <a:xfrm flipH="1">
            <a:off x="5010356" y="499541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632E96-BF13-1BAC-799C-3A3A593B7349}"/>
              </a:ext>
            </a:extLst>
          </p:cNvPr>
          <p:cNvSpPr/>
          <p:nvPr/>
        </p:nvSpPr>
        <p:spPr>
          <a:xfrm flipH="1">
            <a:off x="2373957" y="5028386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14:cNvPr>
              <p14:cNvContentPartPr/>
              <p14:nvPr/>
            </p14:nvContentPartPr>
            <p14:xfrm rot="16200000" flipH="1">
              <a:off x="3551625" y="5776372"/>
              <a:ext cx="6390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42625" y="5767372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1C26328-87CE-8CBA-8E60-C5190216C5E0}"/>
              </a:ext>
            </a:extLst>
          </p:cNvPr>
          <p:cNvSpPr txBox="1"/>
          <p:nvPr/>
        </p:nvSpPr>
        <p:spPr>
          <a:xfrm>
            <a:off x="3147497" y="6194297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QLF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B2980-0B62-1459-A0E4-E6D161AC70A4}"/>
              </a:ext>
            </a:extLst>
          </p:cNvPr>
          <p:cNvSpPr txBox="1"/>
          <p:nvPr/>
        </p:nvSpPr>
        <p:spPr>
          <a:xfrm>
            <a:off x="7542397" y="2539665"/>
            <a:ext cx="1697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Surplus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FB85B4-2D70-8B66-D025-9FCAA4EF6822}"/>
              </a:ext>
            </a:extLst>
          </p:cNvPr>
          <p:cNvSpPr txBox="1"/>
          <p:nvPr/>
        </p:nvSpPr>
        <p:spPr>
          <a:xfrm>
            <a:off x="7409708" y="3750404"/>
            <a:ext cx="225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Equilibrium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FCAF40-E877-14E9-3683-C53AA9FF1BD8}"/>
              </a:ext>
            </a:extLst>
          </p:cNvPr>
          <p:cNvSpPr txBox="1"/>
          <p:nvPr/>
        </p:nvSpPr>
        <p:spPr>
          <a:xfrm>
            <a:off x="7293952" y="4767947"/>
            <a:ext cx="1945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Shortage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956B9E1-5FA8-11B0-3738-DD6DA9A6A9FC}"/>
              </a:ext>
            </a:extLst>
          </p:cNvPr>
          <p:cNvSpPr/>
          <p:nvPr/>
        </p:nvSpPr>
        <p:spPr>
          <a:xfrm rot="10800000">
            <a:off x="6627639" y="2712226"/>
            <a:ext cx="913704" cy="35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0B68C05-718B-4CE8-755A-9A83A75969AB}"/>
              </a:ext>
            </a:extLst>
          </p:cNvPr>
          <p:cNvSpPr/>
          <p:nvPr/>
        </p:nvSpPr>
        <p:spPr>
          <a:xfrm rot="10800000">
            <a:off x="6181443" y="4025649"/>
            <a:ext cx="913704" cy="35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16F100A-ACE6-28D4-A0C6-2BFEB48899E1}"/>
              </a:ext>
            </a:extLst>
          </p:cNvPr>
          <p:cNvSpPr/>
          <p:nvPr/>
        </p:nvSpPr>
        <p:spPr>
          <a:xfrm rot="10800000">
            <a:off x="6285578" y="4968075"/>
            <a:ext cx="913704" cy="35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2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</TotalTime>
  <Words>270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Jean Francois</dc:creator>
  <cp:lastModifiedBy>Sebastian Jean Francois</cp:lastModifiedBy>
  <cp:revision>17</cp:revision>
  <dcterms:created xsi:type="dcterms:W3CDTF">2022-12-12T19:20:06Z</dcterms:created>
  <dcterms:modified xsi:type="dcterms:W3CDTF">2022-12-14T13:44:13Z</dcterms:modified>
</cp:coreProperties>
</file>