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8" r:id="rId5"/>
    <p:sldId id="270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62E5EA-519E-4C17-AA66-FCF36E99DBAF}">
          <p14:sldIdLst>
            <p14:sldId id="256"/>
            <p14:sldId id="266"/>
          </p14:sldIdLst>
        </p14:section>
        <p14:section name="Instant Quote" id="{175D0B2E-8EA1-407A-A4D9-8524809894DF}">
          <p14:sldIdLst>
            <p14:sldId id="257"/>
            <p14:sldId id="268"/>
            <p14:sldId id="270"/>
          </p14:sldIdLst>
        </p14:section>
        <p14:section name="About US" id="{563E0768-1C8B-4C7E-BA53-FC2D62D91FE4}">
          <p14:sldIdLst>
            <p14:sldId id="258"/>
          </p14:sldIdLst>
        </p14:section>
        <p14:section name="Contact Us" id="{EA4755A8-98B4-40F5-9984-AB1695E3824E}">
          <p14:sldIdLst>
            <p14:sldId id="259"/>
          </p14:sldIdLst>
        </p14:section>
        <p14:section name="Payment Method" id="{8D097074-B73F-43A6-9EE0-ADF9A28D433C}">
          <p14:sldIdLst>
            <p14:sldId id="260"/>
          </p14:sldIdLst>
        </p14:section>
        <p14:section name="Terms And Conditiosn" id="{AA01E8D3-C105-4FA0-86E7-60E2D716BAF7}">
          <p14:sldIdLst>
            <p14:sldId id="261"/>
          </p14:sldIdLst>
        </p14:section>
        <p14:section name="Our Products" id="{55994979-2B7B-4C24-96F2-B93141FF9296}">
          <p14:sldIdLst>
            <p14:sldId id="267"/>
          </p14:sldIdLst>
        </p14:section>
        <p14:section name="Miscellaneous" id="{C8ADF439-606F-41AF-9B4A-F9C8E67848A1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FDF33-E398-4C71-9830-7147AEB7D4F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4C1B-A235-4BF6-B6B8-CA369710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 err="1"/>
              <a:t>dropbox</a:t>
            </a:r>
            <a:r>
              <a:rPr lang="en-US" dirty="0"/>
              <a:t>/radio for the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4C1B-A235-4BF6-B6B8-CA3697102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 err="1"/>
              <a:t>dropbox</a:t>
            </a:r>
            <a:r>
              <a:rPr lang="en-US" dirty="0"/>
              <a:t>/radio for the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4C1B-A235-4BF6-B6B8-CA3697102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C5EB-C449-0E4B-71D8-F12B80857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2D99A-5104-07ED-C995-2F12C72CC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6376-EE19-AEDE-2BA7-B90BC2F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911E-D527-170E-80E4-0528D1B4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3A5C-F28B-FA63-5C18-5C3E8EDD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3C8-30C9-F208-A334-0589BF07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00F81-3BB6-E4ED-A684-53E7F520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F083-D3E6-E0FA-FA8B-FAAB62E9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4FB0-5361-03BD-B30E-54B0B08B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CBF2-69C5-7685-61F4-E88C7FCF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E6F62-2858-225F-3C26-CF80346F8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344E1-81F0-D11E-4B79-155C8517D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22DE-2537-308B-14EF-B5480E7C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5478-0538-2921-3B03-E14D452D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48EE-564B-EF88-208C-D91F1CD6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E3F0-C0A4-8547-399B-579AA1E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AEB3-DFEE-C6E3-DD74-5EC5B8B1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DA0F2-B47E-AA3C-8268-C0107323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DE76-60B4-5BFA-8956-F12F01C2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C4EE-8A05-A768-9667-D3AF77BD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B8E6-DC43-6537-EE3F-A575DF9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9869-806D-6D1D-F128-256EBF19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842D-D3E9-01D8-78C6-A0A7DEF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20B0-0CCD-75CD-C07A-2110B8E9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6DD2-D552-269B-2D67-A9FF1BF0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2AAB-52D3-2FBB-3887-250441C9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8637-DAB4-7539-C68C-7B5D4772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5B67-7A36-688A-312A-B98FCD56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5F77A-FE63-D96A-45D4-6EF0840A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7D58-A79D-4F99-B730-07BFAD9A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6467-E46B-A52F-6066-ED46E92D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DE61-9BDD-76D7-90F2-600830E0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B30A8-4156-FB74-2DBE-1C677839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0753-E7CB-0A2B-6210-0F4A5E61C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B830C-52AF-F025-A5C2-224884ACA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B8DDE-E49F-7913-08DF-E8ACA2CC4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8E954-8665-FBC5-613F-A53C85FC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5974A-E31A-5A6F-3227-FE5B28B3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9E8A7-CA8F-D615-D989-A406152B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99C3-04D6-DA6C-0FCD-F26C7D85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7314D-396D-7F24-63C6-8BAE15B2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F4D81-9173-29F2-89CF-F3B56AF5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7F47D-28A4-132B-32B5-203B0BAF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B81A5-2D93-A764-D264-951DCBA8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12D6-E6FD-B2DC-4247-8D3E73CA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B1B01-7C00-293B-6BE1-F4CE651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1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641-8AFB-D676-57A3-EC22FA6C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4132-9185-7F9E-AD78-06169C55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A8C8E-65CE-E1E3-D113-8F1C3E68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CE2F-FA09-F184-13AB-2BAE5FA0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975AB-6F23-2DD2-CD41-F50765D0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620E3-F39A-DC79-7A93-D0825AE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87A8-9B0C-E83A-EDF7-1008019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890A7-F2C1-3834-E704-CA38E7858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FC249-1A08-86CA-2627-92135E47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D2A8-11D8-4F50-1CF0-644FB1F0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84435-8478-173A-1B60-D6564733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9AF7-390D-0FA3-FED3-9E002CBE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626DE-23C1-4A39-806F-F478F6F2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476A-85C5-2E7A-E579-5F756ACB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F7FE-C9E1-E0C5-14B0-60F2ED8D3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5B79-585F-453F-81CB-7BE71D8FAD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24DF-6668-91EF-4FB6-5C04FE5F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05DC-8C5A-04E3-5D04-6F0CC822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5C8D-756A-46BB-81F6-C20335A1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7156789" y="723814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866448" y="723814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723817" y="723814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571500" y="4921135"/>
            <a:ext cx="10096499" cy="16892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6BAA-ADFF-CFB9-0A7C-5D9BD4197CE3}"/>
              </a:ext>
            </a:extLst>
          </p:cNvPr>
          <p:cNvSpPr txBox="1"/>
          <p:nvPr/>
        </p:nvSpPr>
        <p:spPr>
          <a:xfrm>
            <a:off x="5133877" y="4965940"/>
            <a:ext cx="96212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Mini Bio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8989293" y="723814"/>
            <a:ext cx="11635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Quote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0E9C5-AD90-D8EE-5A9A-44AC17501AA1}"/>
              </a:ext>
            </a:extLst>
          </p:cNvPr>
          <p:cNvSpPr txBox="1"/>
          <p:nvPr/>
        </p:nvSpPr>
        <p:spPr>
          <a:xfrm>
            <a:off x="4978642" y="5945667"/>
            <a:ext cx="1377300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4BA4E-D396-72AF-95E7-ED685D108F30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89751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719844" y="697122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07C86-1146-B5D6-1812-946A5595C91A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AD0FD1-3792-D980-66A6-1BD96286FD04}"/>
              </a:ext>
            </a:extLst>
          </p:cNvPr>
          <p:cNvGrpSpPr/>
          <p:nvPr/>
        </p:nvGrpSpPr>
        <p:grpSpPr>
          <a:xfrm>
            <a:off x="581024" y="1343026"/>
            <a:ext cx="10096499" cy="1143000"/>
            <a:chOff x="6896551" y="1691373"/>
            <a:chExt cx="2907097" cy="24966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11ACF4-9C16-ADA6-169D-9FFAD1CCF5EA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418BDA-6FC2-C41F-77C1-8460A4EA6C97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60B40F-02AA-0646-A89B-8D49C82CCA39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65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193843" y="739259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6355942" y="2118803"/>
            <a:ext cx="3187055" cy="3320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</p:spTree>
    <p:extLst>
      <p:ext uri="{BB962C8B-B14F-4D97-AF65-F5344CB8AC3E}">
        <p14:creationId xmlns:p14="http://schemas.microsoft.com/office/powerpoint/2010/main" val="137955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193843" y="739259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</p:spTree>
    <p:extLst>
      <p:ext uri="{BB962C8B-B14F-4D97-AF65-F5344CB8AC3E}">
        <p14:creationId xmlns:p14="http://schemas.microsoft.com/office/powerpoint/2010/main" val="309290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193843" y="739259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6355942" y="2118803"/>
            <a:ext cx="3187055" cy="3320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</p:spTree>
    <p:extLst>
      <p:ext uri="{BB962C8B-B14F-4D97-AF65-F5344CB8AC3E}">
        <p14:creationId xmlns:p14="http://schemas.microsoft.com/office/powerpoint/2010/main" val="229540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193843" y="739259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6355942" y="2118803"/>
            <a:ext cx="3187055" cy="3320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</p:spTree>
    <p:extLst>
      <p:ext uri="{BB962C8B-B14F-4D97-AF65-F5344CB8AC3E}">
        <p14:creationId xmlns:p14="http://schemas.microsoft.com/office/powerpoint/2010/main" val="372045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866448" y="723814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723817" y="723814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6" y="3171825"/>
            <a:ext cx="10096499" cy="13525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7042034" y="723814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4BA4E-D396-72AF-95E7-ED685D108F30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0B69C-DC50-2FFB-810A-9F3EDEFB3CE5}"/>
              </a:ext>
            </a:extLst>
          </p:cNvPr>
          <p:cNvGrpSpPr/>
          <p:nvPr/>
        </p:nvGrpSpPr>
        <p:grpSpPr>
          <a:xfrm>
            <a:off x="571500" y="1302610"/>
            <a:ext cx="10096499" cy="1869216"/>
            <a:chOff x="6896551" y="1691373"/>
            <a:chExt cx="2907097" cy="24966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337FA0-4B74-6536-21AE-0DED1531D2CC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74CB5E-2F5D-214F-C871-97F02508849B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462209-3473-8F03-BC25-F1E4037028BE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12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776634" y="714928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4707734" y="5804610"/>
            <a:ext cx="1377300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E6CCE-D404-4C9A-96AE-B1069F6785D6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7B344F-D093-752D-5FFD-6D7A448EF088}"/>
              </a:ext>
            </a:extLst>
          </p:cNvPr>
          <p:cNvSpPr/>
          <p:nvPr/>
        </p:nvSpPr>
        <p:spPr>
          <a:xfrm>
            <a:off x="7184727" y="5166627"/>
            <a:ext cx="2844187" cy="6932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AEC184-AA6E-42EA-C3FF-C0A32C3CFE32}"/>
              </a:ext>
            </a:extLst>
          </p:cNvPr>
          <p:cNvGrpSpPr/>
          <p:nvPr/>
        </p:nvGrpSpPr>
        <p:grpSpPr>
          <a:xfrm>
            <a:off x="7520151" y="3083858"/>
            <a:ext cx="2078545" cy="1737627"/>
            <a:chOff x="6896551" y="1691373"/>
            <a:chExt cx="2907097" cy="24966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6228C2-FD08-7D13-F2A9-3BF9D3C6FA27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1E60AD-9204-486E-E27A-F712D4050A89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C994F9-92AA-F18C-3716-0190C72ED20D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300BAA-E176-0511-BEB7-ADA7E8FF8022}"/>
              </a:ext>
            </a:extLst>
          </p:cNvPr>
          <p:cNvGrpSpPr/>
          <p:nvPr/>
        </p:nvGrpSpPr>
        <p:grpSpPr>
          <a:xfrm>
            <a:off x="581024" y="1302610"/>
            <a:ext cx="10086975" cy="1030687"/>
            <a:chOff x="6896551" y="1691373"/>
            <a:chExt cx="2907097" cy="24966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4213DE-A66C-3048-6245-A76E891A1C3C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640E8E-1712-D536-862E-07BF0FEDBF6E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EC2E27-C0CB-C643-429E-D3DE62C492CF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10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776634" y="714928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4707734" y="5804610"/>
            <a:ext cx="1377300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E6CCE-D404-4C9A-96AE-B1069F6785D6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7B344F-D093-752D-5FFD-6D7A448EF088}"/>
              </a:ext>
            </a:extLst>
          </p:cNvPr>
          <p:cNvSpPr/>
          <p:nvPr/>
        </p:nvSpPr>
        <p:spPr>
          <a:xfrm>
            <a:off x="1827663" y="3594910"/>
            <a:ext cx="2844187" cy="1246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Color&gt;</a:t>
            </a:r>
            <a:br>
              <a:rPr lang="en-US" u="sng" dirty="0"/>
            </a:br>
            <a:r>
              <a:rPr lang="en-US" u="sng" dirty="0"/>
              <a:t>Wood Material&gt;</a:t>
            </a:r>
          </a:p>
          <a:p>
            <a:r>
              <a:rPr lang="en-US" u="sng" dirty="0"/>
              <a:t>Size&gt;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AEC184-AA6E-42EA-C3FF-C0A32C3CFE32}"/>
              </a:ext>
            </a:extLst>
          </p:cNvPr>
          <p:cNvGrpSpPr/>
          <p:nvPr/>
        </p:nvGrpSpPr>
        <p:grpSpPr>
          <a:xfrm>
            <a:off x="7520151" y="3083858"/>
            <a:ext cx="2078545" cy="1737627"/>
            <a:chOff x="6896551" y="1691373"/>
            <a:chExt cx="2907097" cy="24966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6228C2-FD08-7D13-F2A9-3BF9D3C6FA27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1E60AD-9204-486E-E27A-F712D4050A89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C994F9-92AA-F18C-3716-0190C72ED20D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300BAA-E176-0511-BEB7-ADA7E8FF8022}"/>
              </a:ext>
            </a:extLst>
          </p:cNvPr>
          <p:cNvGrpSpPr/>
          <p:nvPr/>
        </p:nvGrpSpPr>
        <p:grpSpPr>
          <a:xfrm>
            <a:off x="581024" y="1302610"/>
            <a:ext cx="10086975" cy="1030687"/>
            <a:chOff x="6896551" y="1691373"/>
            <a:chExt cx="2907097" cy="24966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4213DE-A66C-3048-6245-A76E891A1C3C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640E8E-1712-D536-862E-07BF0FEDBF6E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EC2E27-C0CB-C643-429E-D3DE62C492CF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B2ED965-2DFF-0F83-2C06-C34EF0DC72A0}"/>
              </a:ext>
            </a:extLst>
          </p:cNvPr>
          <p:cNvSpPr/>
          <p:nvPr/>
        </p:nvSpPr>
        <p:spPr>
          <a:xfrm>
            <a:off x="1801575" y="2630756"/>
            <a:ext cx="2844187" cy="777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Price: XXX</a:t>
            </a:r>
          </a:p>
        </p:txBody>
      </p:sp>
    </p:spTree>
    <p:extLst>
      <p:ext uri="{BB962C8B-B14F-4D97-AF65-F5344CB8AC3E}">
        <p14:creationId xmlns:p14="http://schemas.microsoft.com/office/powerpoint/2010/main" val="152149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776634" y="714928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4707734" y="5804610"/>
            <a:ext cx="1377300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E6CCE-D404-4C9A-96AE-B1069F6785D6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7B344F-D093-752D-5FFD-6D7A448EF088}"/>
              </a:ext>
            </a:extLst>
          </p:cNvPr>
          <p:cNvSpPr/>
          <p:nvPr/>
        </p:nvSpPr>
        <p:spPr>
          <a:xfrm>
            <a:off x="1827663" y="3594910"/>
            <a:ext cx="2844187" cy="1246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Color&gt;</a:t>
            </a:r>
            <a:br>
              <a:rPr lang="en-US" u="sng" dirty="0"/>
            </a:br>
            <a:r>
              <a:rPr lang="en-US" u="sng" dirty="0"/>
              <a:t>Wood Material&gt;</a:t>
            </a:r>
          </a:p>
          <a:p>
            <a:r>
              <a:rPr lang="en-US" u="sng" dirty="0"/>
              <a:t>Size&gt;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AEC184-AA6E-42EA-C3FF-C0A32C3CFE32}"/>
              </a:ext>
            </a:extLst>
          </p:cNvPr>
          <p:cNvGrpSpPr/>
          <p:nvPr/>
        </p:nvGrpSpPr>
        <p:grpSpPr>
          <a:xfrm>
            <a:off x="7520151" y="3083858"/>
            <a:ext cx="2078545" cy="1737627"/>
            <a:chOff x="6896551" y="1691373"/>
            <a:chExt cx="2907097" cy="24966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6228C2-FD08-7D13-F2A9-3BF9D3C6FA27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1E60AD-9204-486E-E27A-F712D4050A89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C994F9-92AA-F18C-3716-0190C72ED20D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300BAA-E176-0511-BEB7-ADA7E8FF8022}"/>
              </a:ext>
            </a:extLst>
          </p:cNvPr>
          <p:cNvGrpSpPr/>
          <p:nvPr/>
        </p:nvGrpSpPr>
        <p:grpSpPr>
          <a:xfrm>
            <a:off x="581024" y="1302610"/>
            <a:ext cx="10086975" cy="1030687"/>
            <a:chOff x="6896551" y="1691373"/>
            <a:chExt cx="2907097" cy="24966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4213DE-A66C-3048-6245-A76E891A1C3C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640E8E-1712-D536-862E-07BF0FEDBF6E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EC2E27-C0CB-C643-429E-D3DE62C492CF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B2ED965-2DFF-0F83-2C06-C34EF0DC72A0}"/>
              </a:ext>
            </a:extLst>
          </p:cNvPr>
          <p:cNvSpPr/>
          <p:nvPr/>
        </p:nvSpPr>
        <p:spPr>
          <a:xfrm>
            <a:off x="1801575" y="2630756"/>
            <a:ext cx="2844187" cy="777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Price: XXX</a:t>
            </a:r>
          </a:p>
        </p:txBody>
      </p:sp>
    </p:spTree>
    <p:extLst>
      <p:ext uri="{BB962C8B-B14F-4D97-AF65-F5344CB8AC3E}">
        <p14:creationId xmlns:p14="http://schemas.microsoft.com/office/powerpoint/2010/main" val="277780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743655" y="723814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6355942" y="2118803"/>
            <a:ext cx="3187055" cy="3320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80E02-69F9-B4AA-3F99-9438ACC68165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64423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743655" y="723814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6355942" y="2118803"/>
            <a:ext cx="3187055" cy="3320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20BF4-4A97-A263-91C8-2FCB15DCB368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0147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800913" y="739259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643562" y="723814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6355942" y="2118803"/>
            <a:ext cx="3187055" cy="3320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FEE6A-872A-B52A-32B9-CFD82694D8FD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64543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3457C-D544-90FF-8C91-2973F519B423}"/>
              </a:ext>
            </a:extLst>
          </p:cNvPr>
          <p:cNvSpPr/>
          <p:nvPr/>
        </p:nvSpPr>
        <p:spPr>
          <a:xfrm>
            <a:off x="581025" y="504825"/>
            <a:ext cx="10096500" cy="6105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A8FB6-DECF-4A16-BDC7-65376A1A73AC}"/>
              </a:ext>
            </a:extLst>
          </p:cNvPr>
          <p:cNvSpPr/>
          <p:nvPr/>
        </p:nvSpPr>
        <p:spPr>
          <a:xfrm>
            <a:off x="571500" y="514350"/>
            <a:ext cx="10144125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15EA-12D8-BDA1-1F04-68182D538AE5}"/>
              </a:ext>
            </a:extLst>
          </p:cNvPr>
          <p:cNvSpPr txBox="1"/>
          <p:nvPr/>
        </p:nvSpPr>
        <p:spPr>
          <a:xfrm>
            <a:off x="8829675" y="739259"/>
            <a:ext cx="119923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EB917-BDC8-41FB-A054-88BB100BD4BF}"/>
              </a:ext>
            </a:extLst>
          </p:cNvPr>
          <p:cNvSpPr txBox="1"/>
          <p:nvPr/>
        </p:nvSpPr>
        <p:spPr>
          <a:xfrm>
            <a:off x="815777" y="739259"/>
            <a:ext cx="6767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B949-B6D4-F200-0780-FA58E701CF16}"/>
              </a:ext>
            </a:extLst>
          </p:cNvPr>
          <p:cNvSpPr txBox="1"/>
          <p:nvPr/>
        </p:nvSpPr>
        <p:spPr>
          <a:xfrm>
            <a:off x="3719844" y="697122"/>
            <a:ext cx="141686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D58E-919D-CD12-FD5C-A93ECE29F9CC}"/>
              </a:ext>
            </a:extLst>
          </p:cNvPr>
          <p:cNvSpPr txBox="1"/>
          <p:nvPr/>
        </p:nvSpPr>
        <p:spPr>
          <a:xfrm>
            <a:off x="5350667" y="727667"/>
            <a:ext cx="1005275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228C2-FD08-7D13-F2A9-3BF9D3C6FA27}"/>
              </a:ext>
            </a:extLst>
          </p:cNvPr>
          <p:cNvSpPr/>
          <p:nvPr/>
        </p:nvSpPr>
        <p:spPr>
          <a:xfrm>
            <a:off x="6355942" y="2118803"/>
            <a:ext cx="3187055" cy="3320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19D42-00DB-8399-50CC-E8036637E84D}"/>
              </a:ext>
            </a:extLst>
          </p:cNvPr>
          <p:cNvSpPr txBox="1"/>
          <p:nvPr/>
        </p:nvSpPr>
        <p:spPr>
          <a:xfrm>
            <a:off x="652271" y="5438872"/>
            <a:ext cx="164820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Company Links: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2E2D-D2BA-174D-1464-02D7724B7B86}"/>
              </a:ext>
            </a:extLst>
          </p:cNvPr>
          <p:cNvSpPr/>
          <p:nvPr/>
        </p:nvSpPr>
        <p:spPr>
          <a:xfrm>
            <a:off x="581024" y="6118741"/>
            <a:ext cx="10096499" cy="491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BC77-41E9-4048-BD77-63432E960347}"/>
              </a:ext>
            </a:extLst>
          </p:cNvPr>
          <p:cNvSpPr txBox="1"/>
          <p:nvPr/>
        </p:nvSpPr>
        <p:spPr>
          <a:xfrm>
            <a:off x="4509345" y="6370483"/>
            <a:ext cx="2211183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CF544-34A5-26C4-B645-B2604333F7F4}"/>
              </a:ext>
            </a:extLst>
          </p:cNvPr>
          <p:cNvSpPr txBox="1"/>
          <p:nvPr/>
        </p:nvSpPr>
        <p:spPr>
          <a:xfrm>
            <a:off x="6843946" y="727667"/>
            <a:ext cx="1474699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Instant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07C86-1146-B5D6-1812-946A5595C91A}"/>
              </a:ext>
            </a:extLst>
          </p:cNvPr>
          <p:cNvSpPr txBox="1"/>
          <p:nvPr/>
        </p:nvSpPr>
        <p:spPr>
          <a:xfrm>
            <a:off x="2503218" y="723814"/>
            <a:ext cx="1050288" cy="36933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AD0FD1-3792-D980-66A6-1BD96286FD04}"/>
              </a:ext>
            </a:extLst>
          </p:cNvPr>
          <p:cNvGrpSpPr/>
          <p:nvPr/>
        </p:nvGrpSpPr>
        <p:grpSpPr>
          <a:xfrm>
            <a:off x="6896551" y="1691373"/>
            <a:ext cx="2907097" cy="2496601"/>
            <a:chOff x="6896551" y="1691373"/>
            <a:chExt cx="2907097" cy="24966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11ACF4-9C16-ADA6-169D-9FFAD1CCF5EA}"/>
                </a:ext>
              </a:extLst>
            </p:cNvPr>
            <p:cNvSpPr/>
            <p:nvPr/>
          </p:nvSpPr>
          <p:spPr>
            <a:xfrm>
              <a:off x="6896551" y="1691373"/>
              <a:ext cx="2907097" cy="2496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418BDA-6FC2-C41F-77C1-8460A4EA6C97}"/>
                </a:ext>
              </a:extLst>
            </p:cNvPr>
            <p:cNvCxnSpPr/>
            <p:nvPr/>
          </p:nvCxnSpPr>
          <p:spPr>
            <a:xfrm>
              <a:off x="6896551" y="1691373"/>
              <a:ext cx="284418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60B40F-02AA-0646-A89B-8D49C82CCA39}"/>
                </a:ext>
              </a:extLst>
            </p:cNvPr>
            <p:cNvCxnSpPr/>
            <p:nvPr/>
          </p:nvCxnSpPr>
          <p:spPr>
            <a:xfrm flipH="1">
              <a:off x="6896551" y="1691373"/>
              <a:ext cx="2907097" cy="2481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93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254</Words>
  <Application>Microsoft Office PowerPoint</Application>
  <PresentationFormat>Widescreen</PresentationFormat>
  <Paragraphs>119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Jean Francois</dc:creator>
  <cp:lastModifiedBy>Sebastian Jean Francois</cp:lastModifiedBy>
  <cp:revision>4</cp:revision>
  <dcterms:created xsi:type="dcterms:W3CDTF">2023-02-02T18:44:42Z</dcterms:created>
  <dcterms:modified xsi:type="dcterms:W3CDTF">2023-03-19T19:11:34Z</dcterms:modified>
</cp:coreProperties>
</file>