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45" y="11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9" d="100"/>
        <a:sy n="6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80221" y="7827516"/>
            <a:ext cx="2113487" cy="413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746394" y="4304319"/>
            <a:ext cx="1479736" cy="36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767456" y="4142918"/>
            <a:ext cx="1970538" cy="3616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746875" y="2976562"/>
            <a:ext cx="4179570" cy="2422525"/>
          </a:xfrm>
          <a:custGeom>
            <a:avLst/>
            <a:gdLst/>
            <a:ahLst/>
            <a:cxnLst/>
            <a:rect l="l" t="t" r="r" b="b"/>
            <a:pathLst>
              <a:path w="4179570" h="2422525">
                <a:moveTo>
                  <a:pt x="3786072" y="1421606"/>
                </a:moveTo>
                <a:lnTo>
                  <a:pt x="3571081" y="1421606"/>
                </a:lnTo>
                <a:lnTo>
                  <a:pt x="3976291" y="2422128"/>
                </a:lnTo>
                <a:lnTo>
                  <a:pt x="3786072" y="1421606"/>
                </a:lnTo>
                <a:close/>
              </a:path>
              <a:path w="4179570" h="2422525">
                <a:moveTo>
                  <a:pt x="3476625" y="0"/>
                </a:moveTo>
                <a:lnTo>
                  <a:pt x="702468" y="0"/>
                </a:lnTo>
                <a:lnTo>
                  <a:pt x="654383" y="1621"/>
                </a:lnTo>
                <a:lnTo>
                  <a:pt x="607166" y="6414"/>
                </a:lnTo>
                <a:lnTo>
                  <a:pt x="560922" y="14275"/>
                </a:lnTo>
                <a:lnTo>
                  <a:pt x="515756" y="25099"/>
                </a:lnTo>
                <a:lnTo>
                  <a:pt x="471771" y="38781"/>
                </a:lnTo>
                <a:lnTo>
                  <a:pt x="429074" y="55216"/>
                </a:lnTo>
                <a:lnTo>
                  <a:pt x="387768" y="74300"/>
                </a:lnTo>
                <a:lnTo>
                  <a:pt x="347959" y="95927"/>
                </a:lnTo>
                <a:lnTo>
                  <a:pt x="309751" y="119994"/>
                </a:lnTo>
                <a:lnTo>
                  <a:pt x="273249" y="146395"/>
                </a:lnTo>
                <a:lnTo>
                  <a:pt x="238558" y="175026"/>
                </a:lnTo>
                <a:lnTo>
                  <a:pt x="205782" y="205782"/>
                </a:lnTo>
                <a:lnTo>
                  <a:pt x="175026" y="238558"/>
                </a:lnTo>
                <a:lnTo>
                  <a:pt x="146395" y="273249"/>
                </a:lnTo>
                <a:lnTo>
                  <a:pt x="119994" y="309751"/>
                </a:lnTo>
                <a:lnTo>
                  <a:pt x="95927" y="347959"/>
                </a:lnTo>
                <a:lnTo>
                  <a:pt x="74300" y="387768"/>
                </a:lnTo>
                <a:lnTo>
                  <a:pt x="55216" y="429074"/>
                </a:lnTo>
                <a:lnTo>
                  <a:pt x="38781" y="471771"/>
                </a:lnTo>
                <a:lnTo>
                  <a:pt x="25099" y="515756"/>
                </a:lnTo>
                <a:lnTo>
                  <a:pt x="14275" y="560922"/>
                </a:lnTo>
                <a:lnTo>
                  <a:pt x="6414" y="607166"/>
                </a:lnTo>
                <a:lnTo>
                  <a:pt x="1621" y="654383"/>
                </a:lnTo>
                <a:lnTo>
                  <a:pt x="0" y="702468"/>
                </a:lnTo>
                <a:lnTo>
                  <a:pt x="0" y="726281"/>
                </a:lnTo>
                <a:lnTo>
                  <a:pt x="1621" y="774366"/>
                </a:lnTo>
                <a:lnTo>
                  <a:pt x="6414" y="821583"/>
                </a:lnTo>
                <a:lnTo>
                  <a:pt x="14275" y="867827"/>
                </a:lnTo>
                <a:lnTo>
                  <a:pt x="25099" y="912993"/>
                </a:lnTo>
                <a:lnTo>
                  <a:pt x="38781" y="956978"/>
                </a:lnTo>
                <a:lnTo>
                  <a:pt x="55216" y="999675"/>
                </a:lnTo>
                <a:lnTo>
                  <a:pt x="74300" y="1040981"/>
                </a:lnTo>
                <a:lnTo>
                  <a:pt x="95927" y="1080790"/>
                </a:lnTo>
                <a:lnTo>
                  <a:pt x="119994" y="1118998"/>
                </a:lnTo>
                <a:lnTo>
                  <a:pt x="146395" y="1155500"/>
                </a:lnTo>
                <a:lnTo>
                  <a:pt x="175026" y="1190191"/>
                </a:lnTo>
                <a:lnTo>
                  <a:pt x="205782" y="1222967"/>
                </a:lnTo>
                <a:lnTo>
                  <a:pt x="238558" y="1253723"/>
                </a:lnTo>
                <a:lnTo>
                  <a:pt x="273249" y="1282354"/>
                </a:lnTo>
                <a:lnTo>
                  <a:pt x="309751" y="1308755"/>
                </a:lnTo>
                <a:lnTo>
                  <a:pt x="347959" y="1332822"/>
                </a:lnTo>
                <a:lnTo>
                  <a:pt x="387768" y="1354449"/>
                </a:lnTo>
                <a:lnTo>
                  <a:pt x="429074" y="1373533"/>
                </a:lnTo>
                <a:lnTo>
                  <a:pt x="471771" y="1389968"/>
                </a:lnTo>
                <a:lnTo>
                  <a:pt x="515756" y="1403650"/>
                </a:lnTo>
                <a:lnTo>
                  <a:pt x="560922" y="1414474"/>
                </a:lnTo>
                <a:lnTo>
                  <a:pt x="607166" y="1422335"/>
                </a:lnTo>
                <a:lnTo>
                  <a:pt x="654383" y="1427128"/>
                </a:lnTo>
                <a:lnTo>
                  <a:pt x="702468" y="1428750"/>
                </a:lnTo>
                <a:lnTo>
                  <a:pt x="3476625" y="1428750"/>
                </a:lnTo>
                <a:lnTo>
                  <a:pt x="3500571" y="1428220"/>
                </a:lnTo>
                <a:lnTo>
                  <a:pt x="3524281" y="1426742"/>
                </a:lnTo>
                <a:lnTo>
                  <a:pt x="3547776" y="1424481"/>
                </a:lnTo>
                <a:lnTo>
                  <a:pt x="3571081" y="1421606"/>
                </a:lnTo>
                <a:lnTo>
                  <a:pt x="3786072" y="1421606"/>
                </a:lnTo>
                <a:lnTo>
                  <a:pt x="3774678" y="1361678"/>
                </a:lnTo>
                <a:lnTo>
                  <a:pt x="3816027" y="1340554"/>
                </a:lnTo>
                <a:lnTo>
                  <a:pt x="3855746" y="1316845"/>
                </a:lnTo>
                <a:lnTo>
                  <a:pt x="3893724" y="1290662"/>
                </a:lnTo>
                <a:lnTo>
                  <a:pt x="3929846" y="1262115"/>
                </a:lnTo>
                <a:lnTo>
                  <a:pt x="3964000" y="1231314"/>
                </a:lnTo>
                <a:lnTo>
                  <a:pt x="3996072" y="1198372"/>
                </a:lnTo>
                <a:lnTo>
                  <a:pt x="4025949" y="1163398"/>
                </a:lnTo>
                <a:lnTo>
                  <a:pt x="4053518" y="1126503"/>
                </a:lnTo>
                <a:lnTo>
                  <a:pt x="4078666" y="1087797"/>
                </a:lnTo>
                <a:lnTo>
                  <a:pt x="4101279" y="1047393"/>
                </a:lnTo>
                <a:lnTo>
                  <a:pt x="4121244" y="1005400"/>
                </a:lnTo>
                <a:lnTo>
                  <a:pt x="4138449" y="961929"/>
                </a:lnTo>
                <a:lnTo>
                  <a:pt x="4152779" y="917091"/>
                </a:lnTo>
                <a:lnTo>
                  <a:pt x="4164122" y="870996"/>
                </a:lnTo>
                <a:lnTo>
                  <a:pt x="4172364" y="823756"/>
                </a:lnTo>
                <a:lnTo>
                  <a:pt x="4177392" y="775480"/>
                </a:lnTo>
                <a:lnTo>
                  <a:pt x="4179093" y="726281"/>
                </a:lnTo>
                <a:lnTo>
                  <a:pt x="4179093" y="702468"/>
                </a:lnTo>
                <a:lnTo>
                  <a:pt x="4177472" y="654383"/>
                </a:lnTo>
                <a:lnTo>
                  <a:pt x="4172679" y="607166"/>
                </a:lnTo>
                <a:lnTo>
                  <a:pt x="4164818" y="560922"/>
                </a:lnTo>
                <a:lnTo>
                  <a:pt x="4153994" y="515756"/>
                </a:lnTo>
                <a:lnTo>
                  <a:pt x="4140312" y="471771"/>
                </a:lnTo>
                <a:lnTo>
                  <a:pt x="4123877" y="429074"/>
                </a:lnTo>
                <a:lnTo>
                  <a:pt x="4104793" y="387768"/>
                </a:lnTo>
                <a:lnTo>
                  <a:pt x="4083165" y="347959"/>
                </a:lnTo>
                <a:lnTo>
                  <a:pt x="4059099" y="309751"/>
                </a:lnTo>
                <a:lnTo>
                  <a:pt x="4032697" y="273249"/>
                </a:lnTo>
                <a:lnTo>
                  <a:pt x="4004067" y="238558"/>
                </a:lnTo>
                <a:lnTo>
                  <a:pt x="3973311" y="205782"/>
                </a:lnTo>
                <a:lnTo>
                  <a:pt x="3940535" y="175026"/>
                </a:lnTo>
                <a:lnTo>
                  <a:pt x="3905844" y="146395"/>
                </a:lnTo>
                <a:lnTo>
                  <a:pt x="3869342" y="119994"/>
                </a:lnTo>
                <a:lnTo>
                  <a:pt x="3831134" y="95927"/>
                </a:lnTo>
                <a:lnTo>
                  <a:pt x="3791324" y="74300"/>
                </a:lnTo>
                <a:lnTo>
                  <a:pt x="3750019" y="55216"/>
                </a:lnTo>
                <a:lnTo>
                  <a:pt x="3707321" y="38781"/>
                </a:lnTo>
                <a:lnTo>
                  <a:pt x="3663337" y="25099"/>
                </a:lnTo>
                <a:lnTo>
                  <a:pt x="3618170" y="14275"/>
                </a:lnTo>
                <a:lnTo>
                  <a:pt x="3571926" y="6414"/>
                </a:lnTo>
                <a:lnTo>
                  <a:pt x="3524709" y="1621"/>
                </a:lnTo>
                <a:lnTo>
                  <a:pt x="3476625" y="0"/>
                </a:lnTo>
                <a:close/>
              </a:path>
            </a:pathLst>
          </a:custGeom>
          <a:solidFill>
            <a:srgbClr val="FE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746875" y="2976562"/>
            <a:ext cx="4179570" cy="2422525"/>
          </a:xfrm>
          <a:custGeom>
            <a:avLst/>
            <a:gdLst/>
            <a:ahLst/>
            <a:cxnLst/>
            <a:rect l="l" t="t" r="r" b="b"/>
            <a:pathLst>
              <a:path w="4179570" h="2422525">
                <a:moveTo>
                  <a:pt x="702468" y="0"/>
                </a:moveTo>
                <a:lnTo>
                  <a:pt x="654383" y="1621"/>
                </a:lnTo>
                <a:lnTo>
                  <a:pt x="607166" y="6414"/>
                </a:lnTo>
                <a:lnTo>
                  <a:pt x="560922" y="14275"/>
                </a:lnTo>
                <a:lnTo>
                  <a:pt x="515756" y="25099"/>
                </a:lnTo>
                <a:lnTo>
                  <a:pt x="471771" y="38781"/>
                </a:lnTo>
                <a:lnTo>
                  <a:pt x="429074" y="55216"/>
                </a:lnTo>
                <a:lnTo>
                  <a:pt x="387768" y="74300"/>
                </a:lnTo>
                <a:lnTo>
                  <a:pt x="347959" y="95927"/>
                </a:lnTo>
                <a:lnTo>
                  <a:pt x="309751" y="119994"/>
                </a:lnTo>
                <a:lnTo>
                  <a:pt x="273249" y="146395"/>
                </a:lnTo>
                <a:lnTo>
                  <a:pt x="238558" y="175026"/>
                </a:lnTo>
                <a:lnTo>
                  <a:pt x="205782" y="205782"/>
                </a:lnTo>
                <a:lnTo>
                  <a:pt x="175026" y="238558"/>
                </a:lnTo>
                <a:lnTo>
                  <a:pt x="146395" y="273249"/>
                </a:lnTo>
                <a:lnTo>
                  <a:pt x="119994" y="309751"/>
                </a:lnTo>
                <a:lnTo>
                  <a:pt x="95927" y="347959"/>
                </a:lnTo>
                <a:lnTo>
                  <a:pt x="74300" y="387768"/>
                </a:lnTo>
                <a:lnTo>
                  <a:pt x="55216" y="429074"/>
                </a:lnTo>
                <a:lnTo>
                  <a:pt x="38781" y="471771"/>
                </a:lnTo>
                <a:lnTo>
                  <a:pt x="25099" y="515756"/>
                </a:lnTo>
                <a:lnTo>
                  <a:pt x="14275" y="560922"/>
                </a:lnTo>
                <a:lnTo>
                  <a:pt x="6414" y="607167"/>
                </a:lnTo>
                <a:lnTo>
                  <a:pt x="1621" y="654383"/>
                </a:lnTo>
                <a:lnTo>
                  <a:pt x="0" y="702468"/>
                </a:lnTo>
                <a:lnTo>
                  <a:pt x="0" y="726281"/>
                </a:lnTo>
                <a:lnTo>
                  <a:pt x="1621" y="774366"/>
                </a:lnTo>
                <a:lnTo>
                  <a:pt x="6414" y="821582"/>
                </a:lnTo>
                <a:lnTo>
                  <a:pt x="14275" y="867827"/>
                </a:lnTo>
                <a:lnTo>
                  <a:pt x="25099" y="912993"/>
                </a:lnTo>
                <a:lnTo>
                  <a:pt x="38781" y="956978"/>
                </a:lnTo>
                <a:lnTo>
                  <a:pt x="55216" y="999675"/>
                </a:lnTo>
                <a:lnTo>
                  <a:pt x="74300" y="1040981"/>
                </a:lnTo>
                <a:lnTo>
                  <a:pt x="95927" y="1080790"/>
                </a:lnTo>
                <a:lnTo>
                  <a:pt x="119994" y="1118998"/>
                </a:lnTo>
                <a:lnTo>
                  <a:pt x="146395" y="1155500"/>
                </a:lnTo>
                <a:lnTo>
                  <a:pt x="175026" y="1190191"/>
                </a:lnTo>
                <a:lnTo>
                  <a:pt x="205782" y="1222967"/>
                </a:lnTo>
                <a:lnTo>
                  <a:pt x="238558" y="1253723"/>
                </a:lnTo>
                <a:lnTo>
                  <a:pt x="273249" y="1282354"/>
                </a:lnTo>
                <a:lnTo>
                  <a:pt x="309751" y="1308755"/>
                </a:lnTo>
                <a:lnTo>
                  <a:pt x="347959" y="1332822"/>
                </a:lnTo>
                <a:lnTo>
                  <a:pt x="387768" y="1354449"/>
                </a:lnTo>
                <a:lnTo>
                  <a:pt x="429074" y="1373533"/>
                </a:lnTo>
                <a:lnTo>
                  <a:pt x="471771" y="1389968"/>
                </a:lnTo>
                <a:lnTo>
                  <a:pt x="515756" y="1403650"/>
                </a:lnTo>
                <a:lnTo>
                  <a:pt x="560922" y="1414474"/>
                </a:lnTo>
                <a:lnTo>
                  <a:pt x="607167" y="1422335"/>
                </a:lnTo>
                <a:lnTo>
                  <a:pt x="654383" y="1427128"/>
                </a:lnTo>
                <a:lnTo>
                  <a:pt x="702468" y="1428750"/>
                </a:lnTo>
                <a:lnTo>
                  <a:pt x="3476625" y="1428750"/>
                </a:lnTo>
                <a:lnTo>
                  <a:pt x="3500571" y="1428220"/>
                </a:lnTo>
                <a:lnTo>
                  <a:pt x="3524281" y="1426742"/>
                </a:lnTo>
                <a:lnTo>
                  <a:pt x="3547776" y="1424481"/>
                </a:lnTo>
                <a:lnTo>
                  <a:pt x="3571081" y="1421606"/>
                </a:lnTo>
                <a:lnTo>
                  <a:pt x="3976291" y="2422128"/>
                </a:lnTo>
                <a:lnTo>
                  <a:pt x="3774678" y="1361678"/>
                </a:lnTo>
                <a:lnTo>
                  <a:pt x="3816027" y="1340554"/>
                </a:lnTo>
                <a:lnTo>
                  <a:pt x="3855746" y="1316845"/>
                </a:lnTo>
                <a:lnTo>
                  <a:pt x="3893724" y="1290662"/>
                </a:lnTo>
                <a:lnTo>
                  <a:pt x="3929846" y="1262115"/>
                </a:lnTo>
                <a:lnTo>
                  <a:pt x="3964000" y="1231314"/>
                </a:lnTo>
                <a:lnTo>
                  <a:pt x="3996072" y="1198372"/>
                </a:lnTo>
                <a:lnTo>
                  <a:pt x="4025949" y="1163398"/>
                </a:lnTo>
                <a:lnTo>
                  <a:pt x="4053518" y="1126503"/>
                </a:lnTo>
                <a:lnTo>
                  <a:pt x="4078666" y="1087797"/>
                </a:lnTo>
                <a:lnTo>
                  <a:pt x="4101279" y="1047393"/>
                </a:lnTo>
                <a:lnTo>
                  <a:pt x="4121244" y="1005400"/>
                </a:lnTo>
                <a:lnTo>
                  <a:pt x="4138449" y="961929"/>
                </a:lnTo>
                <a:lnTo>
                  <a:pt x="4152779" y="917091"/>
                </a:lnTo>
                <a:lnTo>
                  <a:pt x="4164122" y="870996"/>
                </a:lnTo>
                <a:lnTo>
                  <a:pt x="4172364" y="823756"/>
                </a:lnTo>
                <a:lnTo>
                  <a:pt x="4177392" y="775480"/>
                </a:lnTo>
                <a:lnTo>
                  <a:pt x="4179093" y="726281"/>
                </a:lnTo>
                <a:lnTo>
                  <a:pt x="4179093" y="702468"/>
                </a:lnTo>
                <a:lnTo>
                  <a:pt x="4177472" y="654383"/>
                </a:lnTo>
                <a:lnTo>
                  <a:pt x="4172679" y="607166"/>
                </a:lnTo>
                <a:lnTo>
                  <a:pt x="4164818" y="560922"/>
                </a:lnTo>
                <a:lnTo>
                  <a:pt x="4153994" y="515756"/>
                </a:lnTo>
                <a:lnTo>
                  <a:pt x="4140312" y="471771"/>
                </a:lnTo>
                <a:lnTo>
                  <a:pt x="4123877" y="429074"/>
                </a:lnTo>
                <a:lnTo>
                  <a:pt x="4104793" y="387768"/>
                </a:lnTo>
                <a:lnTo>
                  <a:pt x="4083165" y="347959"/>
                </a:lnTo>
                <a:lnTo>
                  <a:pt x="4059099" y="309751"/>
                </a:lnTo>
                <a:lnTo>
                  <a:pt x="4032697" y="273249"/>
                </a:lnTo>
                <a:lnTo>
                  <a:pt x="4004067" y="238558"/>
                </a:lnTo>
                <a:lnTo>
                  <a:pt x="3973311" y="205782"/>
                </a:lnTo>
                <a:lnTo>
                  <a:pt x="3940535" y="175026"/>
                </a:lnTo>
                <a:lnTo>
                  <a:pt x="3905844" y="146395"/>
                </a:lnTo>
                <a:lnTo>
                  <a:pt x="3869342" y="119994"/>
                </a:lnTo>
                <a:lnTo>
                  <a:pt x="3831134" y="95927"/>
                </a:lnTo>
                <a:lnTo>
                  <a:pt x="3791324" y="74300"/>
                </a:lnTo>
                <a:lnTo>
                  <a:pt x="3750019" y="55216"/>
                </a:lnTo>
                <a:lnTo>
                  <a:pt x="3707321" y="38781"/>
                </a:lnTo>
                <a:lnTo>
                  <a:pt x="3663337" y="25099"/>
                </a:lnTo>
                <a:lnTo>
                  <a:pt x="3618170" y="14275"/>
                </a:lnTo>
                <a:lnTo>
                  <a:pt x="3571926" y="6414"/>
                </a:lnTo>
                <a:lnTo>
                  <a:pt x="3524709" y="1621"/>
                </a:lnTo>
                <a:lnTo>
                  <a:pt x="3476625" y="0"/>
                </a:lnTo>
                <a:lnTo>
                  <a:pt x="702468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91284" y="76200"/>
            <a:ext cx="13473430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01199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7200" y="6250940"/>
            <a:ext cx="15341600" cy="238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55829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4140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55829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55829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55829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55829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4100" y="114300"/>
            <a:ext cx="4171315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94517" y="3728823"/>
            <a:ext cx="9178290" cy="555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4140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0200" y="8582855"/>
            <a:ext cx="15697200" cy="474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55829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cs.ubc.ca/%7Etmm/talks.html#vadallslid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42" Type="http://schemas.openxmlformats.org/officeDocument/2006/relationships/image" Target="../media/image4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45" Type="http://schemas.openxmlformats.org/officeDocument/2006/relationships/image" Target="../media/image48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4" Type="http://schemas.openxmlformats.org/officeDocument/2006/relationships/image" Target="../media/image47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43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34" Type="http://schemas.openxmlformats.org/officeDocument/2006/relationships/image" Target="../media/image81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33" Type="http://schemas.openxmlformats.org/officeDocument/2006/relationships/image" Target="../media/image80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32" Type="http://schemas.openxmlformats.org/officeDocument/2006/relationships/image" Target="../media/image79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31" Type="http://schemas.openxmlformats.org/officeDocument/2006/relationships/image" Target="../media/image78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7.png"/><Relationship Id="rId18" Type="http://schemas.openxmlformats.org/officeDocument/2006/relationships/image" Target="../media/image90.png"/><Relationship Id="rId26" Type="http://schemas.openxmlformats.org/officeDocument/2006/relationships/image" Target="../media/image93.png"/><Relationship Id="rId39" Type="http://schemas.openxmlformats.org/officeDocument/2006/relationships/image" Target="../media/image102.png"/><Relationship Id="rId3" Type="http://schemas.openxmlformats.org/officeDocument/2006/relationships/image" Target="../media/image83.png"/><Relationship Id="rId21" Type="http://schemas.openxmlformats.org/officeDocument/2006/relationships/image" Target="../media/image50.png"/><Relationship Id="rId34" Type="http://schemas.openxmlformats.org/officeDocument/2006/relationships/image" Target="../media/image63.png"/><Relationship Id="rId42" Type="http://schemas.openxmlformats.org/officeDocument/2006/relationships/image" Target="../media/image105.png"/><Relationship Id="rId7" Type="http://schemas.openxmlformats.org/officeDocument/2006/relationships/image" Target="../media/image69.png"/><Relationship Id="rId12" Type="http://schemas.openxmlformats.org/officeDocument/2006/relationships/image" Target="../media/image86.png"/><Relationship Id="rId17" Type="http://schemas.openxmlformats.org/officeDocument/2006/relationships/image" Target="../media/image89.png"/><Relationship Id="rId25" Type="http://schemas.openxmlformats.org/officeDocument/2006/relationships/image" Target="../media/image54.png"/><Relationship Id="rId33" Type="http://schemas.openxmlformats.org/officeDocument/2006/relationships/image" Target="../media/image97.png"/><Relationship Id="rId38" Type="http://schemas.openxmlformats.org/officeDocument/2006/relationships/image" Target="../media/image101.png"/><Relationship Id="rId2" Type="http://schemas.openxmlformats.org/officeDocument/2006/relationships/image" Target="../media/image82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29" Type="http://schemas.openxmlformats.org/officeDocument/2006/relationships/image" Target="../media/image58.png"/><Relationship Id="rId41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53.png"/><Relationship Id="rId32" Type="http://schemas.openxmlformats.org/officeDocument/2006/relationships/image" Target="../media/image61.png"/><Relationship Id="rId37" Type="http://schemas.openxmlformats.org/officeDocument/2006/relationships/image" Target="../media/image100.png"/><Relationship Id="rId40" Type="http://schemas.openxmlformats.org/officeDocument/2006/relationships/image" Target="../media/image103.png"/><Relationship Id="rId45" Type="http://schemas.openxmlformats.org/officeDocument/2006/relationships/image" Target="../media/image108.png"/><Relationship Id="rId5" Type="http://schemas.openxmlformats.org/officeDocument/2006/relationships/image" Target="../media/image67.png"/><Relationship Id="rId15" Type="http://schemas.openxmlformats.org/officeDocument/2006/relationships/image" Target="../media/image76.png"/><Relationship Id="rId23" Type="http://schemas.openxmlformats.org/officeDocument/2006/relationships/image" Target="../media/image52.png"/><Relationship Id="rId28" Type="http://schemas.openxmlformats.org/officeDocument/2006/relationships/image" Target="../media/image95.png"/><Relationship Id="rId36" Type="http://schemas.openxmlformats.org/officeDocument/2006/relationships/image" Target="../media/image99.png"/><Relationship Id="rId10" Type="http://schemas.openxmlformats.org/officeDocument/2006/relationships/image" Target="../media/image85.png"/><Relationship Id="rId19" Type="http://schemas.openxmlformats.org/officeDocument/2006/relationships/image" Target="../media/image91.png"/><Relationship Id="rId31" Type="http://schemas.openxmlformats.org/officeDocument/2006/relationships/image" Target="../media/image60.png"/><Relationship Id="rId44" Type="http://schemas.openxmlformats.org/officeDocument/2006/relationships/image" Target="../media/image107.png"/><Relationship Id="rId4" Type="http://schemas.openxmlformats.org/officeDocument/2006/relationships/image" Target="../media/image84.png"/><Relationship Id="rId9" Type="http://schemas.openxmlformats.org/officeDocument/2006/relationships/image" Target="../media/image71.png"/><Relationship Id="rId14" Type="http://schemas.openxmlformats.org/officeDocument/2006/relationships/image" Target="../media/image49.png"/><Relationship Id="rId22" Type="http://schemas.openxmlformats.org/officeDocument/2006/relationships/image" Target="../media/image51.png"/><Relationship Id="rId27" Type="http://schemas.openxmlformats.org/officeDocument/2006/relationships/image" Target="../media/image94.png"/><Relationship Id="rId30" Type="http://schemas.openxmlformats.org/officeDocument/2006/relationships/image" Target="../media/image96.png"/><Relationship Id="rId35" Type="http://schemas.openxmlformats.org/officeDocument/2006/relationships/image" Target="../media/image98.png"/><Relationship Id="rId43" Type="http://schemas.openxmlformats.org/officeDocument/2006/relationships/image" Target="../media/image10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8600" y="8153400"/>
            <a:ext cx="30607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u="heavy" spc="10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@tamaramunzner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900" y="8153400"/>
            <a:ext cx="76244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u="heavy" spc="13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  <a:hlinkClick r:id="rId2"/>
              </a:rPr>
              <a:t>www.cs.ubc.ca/~tmm/talks.html#vadallslides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300" y="901700"/>
            <a:ext cx="14394180" cy="221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620"/>
              </a:lnSpc>
              <a:spcBef>
                <a:spcPts val="100"/>
              </a:spcBef>
            </a:pPr>
            <a:r>
              <a:rPr sz="7200" spc="445" dirty="0">
                <a:solidFill>
                  <a:srgbClr val="011993"/>
                </a:solidFill>
                <a:latin typeface="Arial"/>
                <a:cs typeface="Arial"/>
              </a:rPr>
              <a:t>Visualization </a:t>
            </a:r>
            <a:r>
              <a:rPr sz="7200" spc="440" dirty="0">
                <a:solidFill>
                  <a:srgbClr val="011993"/>
                </a:solidFill>
                <a:latin typeface="Arial"/>
                <a:cs typeface="Arial"/>
              </a:rPr>
              <a:t>Analysis </a:t>
            </a:r>
            <a:r>
              <a:rPr sz="7200" spc="480" dirty="0">
                <a:solidFill>
                  <a:srgbClr val="011993"/>
                </a:solidFill>
                <a:latin typeface="Arial"/>
                <a:cs typeface="Arial"/>
              </a:rPr>
              <a:t>&amp;</a:t>
            </a:r>
            <a:r>
              <a:rPr sz="7200" spc="-1055" dirty="0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sz="7200" spc="490" dirty="0">
                <a:solidFill>
                  <a:srgbClr val="011993"/>
                </a:solidFill>
                <a:latin typeface="Arial"/>
                <a:cs typeface="Arial"/>
              </a:rPr>
              <a:t>Design</a:t>
            </a:r>
            <a:endParaRPr sz="7200">
              <a:latin typeface="Arial"/>
              <a:cs typeface="Arial"/>
            </a:endParaRPr>
          </a:p>
          <a:p>
            <a:pPr marL="12700">
              <a:lnSpc>
                <a:spcPts val="8620"/>
              </a:lnSpc>
            </a:pPr>
            <a:r>
              <a:rPr sz="7200" i="1" spc="290" dirty="0">
                <a:solidFill>
                  <a:srgbClr val="011993"/>
                </a:solidFill>
                <a:latin typeface="Rockwell"/>
                <a:cs typeface="Rockwell"/>
              </a:rPr>
              <a:t>All </a:t>
            </a:r>
            <a:r>
              <a:rPr sz="7200" i="1" spc="280" dirty="0">
                <a:solidFill>
                  <a:srgbClr val="011993"/>
                </a:solidFill>
                <a:latin typeface="Rockwell"/>
                <a:cs typeface="Rockwell"/>
              </a:rPr>
              <a:t>Book/Teaching</a:t>
            </a:r>
            <a:r>
              <a:rPr sz="7200" i="1" spc="5" dirty="0">
                <a:solidFill>
                  <a:srgbClr val="011993"/>
                </a:solidFill>
                <a:latin typeface="Rockwell"/>
                <a:cs typeface="Rockwell"/>
              </a:rPr>
              <a:t> </a:t>
            </a:r>
            <a:r>
              <a:rPr sz="7200" i="1" spc="265" dirty="0">
                <a:solidFill>
                  <a:srgbClr val="011993"/>
                </a:solidFill>
                <a:latin typeface="Rockwell"/>
                <a:cs typeface="Rockwell"/>
              </a:rPr>
              <a:t>Slides</a:t>
            </a:r>
            <a:endParaRPr sz="720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000" y="4432300"/>
            <a:ext cx="7265034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b="1" spc="135" dirty="0">
                <a:latin typeface="Gill Sans MT"/>
                <a:cs typeface="Gill Sans MT"/>
              </a:rPr>
              <a:t>Tamara</a:t>
            </a:r>
            <a:r>
              <a:rPr sz="4200" b="1" spc="75" dirty="0">
                <a:latin typeface="Gill Sans MT"/>
                <a:cs typeface="Gill Sans MT"/>
              </a:rPr>
              <a:t> </a:t>
            </a:r>
            <a:r>
              <a:rPr sz="4200" b="1" spc="210" dirty="0">
                <a:latin typeface="Gill Sans MT"/>
                <a:cs typeface="Gill Sans MT"/>
              </a:rPr>
              <a:t>Munzner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ts val="4850"/>
              </a:lnSpc>
              <a:tabLst>
                <a:tab pos="2780665" algn="l"/>
              </a:tabLst>
            </a:pPr>
            <a:r>
              <a:rPr sz="4200" spc="-25" dirty="0">
                <a:latin typeface="Gill Sans MT"/>
                <a:cs typeface="Gill Sans MT"/>
              </a:rPr>
              <a:t>Department	</a:t>
            </a:r>
            <a:r>
              <a:rPr sz="4200" spc="-45" dirty="0">
                <a:latin typeface="Gill Sans MT"/>
                <a:cs typeface="Gill Sans MT"/>
              </a:rPr>
              <a:t>of </a:t>
            </a:r>
            <a:r>
              <a:rPr sz="4200" spc="-75" dirty="0">
                <a:latin typeface="Gill Sans MT"/>
                <a:cs typeface="Gill Sans MT"/>
              </a:rPr>
              <a:t>Computer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Science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ts val="4970"/>
              </a:lnSpc>
            </a:pPr>
            <a:r>
              <a:rPr sz="4200" spc="-10" dirty="0">
                <a:latin typeface="Gill Sans MT"/>
                <a:cs typeface="Gill Sans MT"/>
              </a:rPr>
              <a:t>University </a:t>
            </a:r>
            <a:r>
              <a:rPr sz="4200" dirty="0">
                <a:latin typeface="Gill Sans MT"/>
                <a:cs typeface="Gill Sans MT"/>
              </a:rPr>
              <a:t>of British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Columbia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000" y="6921500"/>
            <a:ext cx="3959860" cy="8026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300"/>
              </a:spcBef>
            </a:pPr>
            <a:r>
              <a:rPr sz="2600" b="1" i="1" spc="114" dirty="0">
                <a:latin typeface="Gill Sans MT"/>
                <a:cs typeface="Gill Sans MT"/>
              </a:rPr>
              <a:t>All </a:t>
            </a:r>
            <a:r>
              <a:rPr sz="2600" b="1" i="1" spc="140" dirty="0">
                <a:latin typeface="Gill Sans MT"/>
                <a:cs typeface="Gill Sans MT"/>
              </a:rPr>
              <a:t>Book/Teaching </a:t>
            </a:r>
            <a:r>
              <a:rPr sz="2600" b="1" i="1" spc="95" dirty="0">
                <a:latin typeface="Gill Sans MT"/>
                <a:cs typeface="Gill Sans MT"/>
              </a:rPr>
              <a:t>Slides  </a:t>
            </a:r>
            <a:r>
              <a:rPr sz="2600" b="1" i="1" spc="100" dirty="0">
                <a:latin typeface="Gill Sans MT"/>
                <a:cs typeface="Gill Sans MT"/>
              </a:rPr>
              <a:t>Last </a:t>
            </a:r>
            <a:r>
              <a:rPr sz="2600" b="1" i="1" spc="114" dirty="0">
                <a:latin typeface="Gill Sans MT"/>
                <a:cs typeface="Gill Sans MT"/>
              </a:rPr>
              <a:t>change: </a:t>
            </a:r>
            <a:r>
              <a:rPr sz="2600" b="1" i="1" spc="135" dirty="0">
                <a:latin typeface="Gill Sans MT"/>
                <a:cs typeface="Gill Sans MT"/>
              </a:rPr>
              <a:t>30 Jan</a:t>
            </a:r>
            <a:r>
              <a:rPr sz="2600" b="1" i="1" spc="-280" dirty="0">
                <a:latin typeface="Gill Sans MT"/>
                <a:cs typeface="Gill Sans MT"/>
              </a:rPr>
              <a:t> </a:t>
            </a:r>
            <a:r>
              <a:rPr sz="2600" b="1" i="1" spc="135" dirty="0">
                <a:latin typeface="Gill Sans MT"/>
                <a:cs typeface="Gill Sans MT"/>
              </a:rPr>
              <a:t>2019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620500" y="2882900"/>
            <a:ext cx="4178300" cy="508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1385" y="2243644"/>
            <a:ext cx="1066800" cy="1482090"/>
          </a:xfrm>
          <a:custGeom>
            <a:avLst/>
            <a:gdLst/>
            <a:ahLst/>
            <a:cxnLst/>
            <a:rect l="l" t="t" r="r" b="b"/>
            <a:pathLst>
              <a:path w="1066800" h="1482089">
                <a:moveTo>
                  <a:pt x="0" y="1482012"/>
                </a:moveTo>
                <a:lnTo>
                  <a:pt x="1066393" y="1482012"/>
                </a:lnTo>
                <a:lnTo>
                  <a:pt x="1066393" y="0"/>
                </a:lnTo>
                <a:lnTo>
                  <a:pt x="0" y="0"/>
                </a:lnTo>
                <a:lnTo>
                  <a:pt x="0" y="1482012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5857" y="2243644"/>
            <a:ext cx="1066800" cy="1482090"/>
          </a:xfrm>
          <a:custGeom>
            <a:avLst/>
            <a:gdLst/>
            <a:ahLst/>
            <a:cxnLst/>
            <a:rect l="l" t="t" r="r" b="b"/>
            <a:pathLst>
              <a:path w="1066800" h="1482089">
                <a:moveTo>
                  <a:pt x="0" y="1482012"/>
                </a:moveTo>
                <a:lnTo>
                  <a:pt x="1066393" y="1482012"/>
                </a:lnTo>
                <a:lnTo>
                  <a:pt x="1066393" y="0"/>
                </a:lnTo>
                <a:lnTo>
                  <a:pt x="0" y="0"/>
                </a:lnTo>
                <a:lnTo>
                  <a:pt x="0" y="1482012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3167" y="2243644"/>
            <a:ext cx="1101725" cy="1482090"/>
          </a:xfrm>
          <a:custGeom>
            <a:avLst/>
            <a:gdLst/>
            <a:ahLst/>
            <a:cxnLst/>
            <a:rect l="l" t="t" r="r" b="b"/>
            <a:pathLst>
              <a:path w="1101725" h="1482089">
                <a:moveTo>
                  <a:pt x="0" y="1482012"/>
                </a:moveTo>
                <a:lnTo>
                  <a:pt x="1101248" y="1482012"/>
                </a:lnTo>
                <a:lnTo>
                  <a:pt x="1101248" y="0"/>
                </a:lnTo>
                <a:lnTo>
                  <a:pt x="0" y="0"/>
                </a:lnTo>
                <a:lnTo>
                  <a:pt x="0" y="1482012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38289" y="2243644"/>
            <a:ext cx="1066800" cy="1482090"/>
          </a:xfrm>
          <a:custGeom>
            <a:avLst/>
            <a:gdLst/>
            <a:ahLst/>
            <a:cxnLst/>
            <a:rect l="l" t="t" r="r" b="b"/>
            <a:pathLst>
              <a:path w="1066800" h="1482089">
                <a:moveTo>
                  <a:pt x="0" y="1482012"/>
                </a:moveTo>
                <a:lnTo>
                  <a:pt x="1066393" y="1482012"/>
                </a:lnTo>
                <a:lnTo>
                  <a:pt x="1066393" y="0"/>
                </a:lnTo>
                <a:lnTo>
                  <a:pt x="0" y="0"/>
                </a:lnTo>
                <a:lnTo>
                  <a:pt x="0" y="1482012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3877" y="2846725"/>
            <a:ext cx="949325" cy="520700"/>
          </a:xfrm>
          <a:custGeom>
            <a:avLst/>
            <a:gdLst/>
            <a:ahLst/>
            <a:cxnLst/>
            <a:rect l="l" t="t" r="r" b="b"/>
            <a:pathLst>
              <a:path w="949325" h="520700">
                <a:moveTo>
                  <a:pt x="0" y="520344"/>
                </a:moveTo>
                <a:lnTo>
                  <a:pt x="948952" y="520344"/>
                </a:lnTo>
                <a:lnTo>
                  <a:pt x="948952" y="0"/>
                </a:lnTo>
                <a:lnTo>
                  <a:pt x="0" y="0"/>
                </a:lnTo>
                <a:lnTo>
                  <a:pt x="0" y="520344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2273" y="3122083"/>
            <a:ext cx="949325" cy="222250"/>
          </a:xfrm>
          <a:custGeom>
            <a:avLst/>
            <a:gdLst/>
            <a:ahLst/>
            <a:cxnLst/>
            <a:rect l="l" t="t" r="r" b="b"/>
            <a:pathLst>
              <a:path w="949325" h="222250">
                <a:moveTo>
                  <a:pt x="0" y="222222"/>
                </a:moveTo>
                <a:lnTo>
                  <a:pt x="948952" y="222222"/>
                </a:lnTo>
                <a:lnTo>
                  <a:pt x="948952" y="0"/>
                </a:lnTo>
                <a:lnTo>
                  <a:pt x="0" y="0"/>
                </a:lnTo>
                <a:lnTo>
                  <a:pt x="0" y="22222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94552" y="2846726"/>
            <a:ext cx="949325" cy="222250"/>
          </a:xfrm>
          <a:custGeom>
            <a:avLst/>
            <a:gdLst/>
            <a:ahLst/>
            <a:cxnLst/>
            <a:rect l="l" t="t" r="r" b="b"/>
            <a:pathLst>
              <a:path w="949325" h="222250">
                <a:moveTo>
                  <a:pt x="0" y="222222"/>
                </a:moveTo>
                <a:lnTo>
                  <a:pt x="948952" y="222222"/>
                </a:lnTo>
                <a:lnTo>
                  <a:pt x="948952" y="0"/>
                </a:lnTo>
                <a:lnTo>
                  <a:pt x="0" y="0"/>
                </a:lnTo>
                <a:lnTo>
                  <a:pt x="0" y="22222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5926" y="68051"/>
            <a:ext cx="8783320" cy="314960"/>
          </a:xfrm>
          <a:custGeom>
            <a:avLst/>
            <a:gdLst/>
            <a:ahLst/>
            <a:cxnLst/>
            <a:rect l="l" t="t" r="r" b="b"/>
            <a:pathLst>
              <a:path w="8783319" h="314960">
                <a:moveTo>
                  <a:pt x="0" y="314542"/>
                </a:moveTo>
                <a:lnTo>
                  <a:pt x="8783074" y="314542"/>
                </a:lnTo>
                <a:lnTo>
                  <a:pt x="8783074" y="0"/>
                </a:lnTo>
                <a:lnTo>
                  <a:pt x="0" y="0"/>
                </a:lnTo>
                <a:lnTo>
                  <a:pt x="0" y="314542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87374" y="425340"/>
            <a:ext cx="76517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b="1" spc="85" dirty="0">
                <a:solidFill>
                  <a:srgbClr val="414042"/>
                </a:solidFill>
                <a:latin typeface="Calibri"/>
                <a:cs typeface="Calibri"/>
              </a:rPr>
              <a:t>D</a:t>
            </a:r>
            <a:r>
              <a:rPr sz="1550" b="1" spc="10" dirty="0">
                <a:solidFill>
                  <a:srgbClr val="414042"/>
                </a:solidFill>
                <a:latin typeface="Calibri"/>
                <a:cs typeface="Calibri"/>
              </a:rPr>
              <a:t>a</a:t>
            </a:r>
            <a:r>
              <a:rPr sz="1550" b="1" spc="20" dirty="0">
                <a:solidFill>
                  <a:srgbClr val="414042"/>
                </a:solidFill>
                <a:latin typeface="Calibri"/>
                <a:cs typeface="Calibri"/>
              </a:rPr>
              <a:t>tasets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443072" y="53545"/>
            <a:ext cx="669290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spc="-7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50" b="1" spc="7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50" b="1" spc="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50" b="1" spc="-25" dirty="0">
                <a:solidFill>
                  <a:srgbClr val="FFFFFF"/>
                </a:solidFill>
                <a:latin typeface="Calibri"/>
                <a:cs typeface="Calibri"/>
              </a:rPr>
              <a:t>t?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88314" y="759795"/>
            <a:ext cx="6018530" cy="0"/>
          </a:xfrm>
          <a:custGeom>
            <a:avLst/>
            <a:gdLst/>
            <a:ahLst/>
            <a:cxnLst/>
            <a:rect l="l" t="t" r="r" b="b"/>
            <a:pathLst>
              <a:path w="6018530">
                <a:moveTo>
                  <a:pt x="0" y="0"/>
                </a:moveTo>
                <a:lnTo>
                  <a:pt x="6018409" y="0"/>
                </a:lnTo>
              </a:path>
            </a:pathLst>
          </a:custGeom>
          <a:ln w="21024">
            <a:solidFill>
              <a:srgbClr val="D156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54069" y="759815"/>
            <a:ext cx="2504440" cy="0"/>
          </a:xfrm>
          <a:custGeom>
            <a:avLst/>
            <a:gdLst/>
            <a:ahLst/>
            <a:cxnLst/>
            <a:rect l="l" t="t" r="r" b="b"/>
            <a:pathLst>
              <a:path w="2504440">
                <a:moveTo>
                  <a:pt x="0" y="0"/>
                </a:moveTo>
                <a:lnTo>
                  <a:pt x="2503872" y="0"/>
                </a:lnTo>
              </a:path>
            </a:pathLst>
          </a:custGeom>
          <a:ln w="21024">
            <a:solidFill>
              <a:srgbClr val="D156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449787" y="425380"/>
            <a:ext cx="88836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b="1" spc="20" dirty="0">
                <a:solidFill>
                  <a:srgbClr val="414042"/>
                </a:solidFill>
                <a:latin typeface="Calibri"/>
                <a:cs typeface="Calibri"/>
              </a:rPr>
              <a:t>Attributes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90000" y="984443"/>
            <a:ext cx="236975" cy="237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0000" y="4014463"/>
            <a:ext cx="236975" cy="237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90000" y="1907496"/>
            <a:ext cx="236975" cy="2371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14291" y="5829777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4">
                <a:moveTo>
                  <a:pt x="0" y="0"/>
                </a:moveTo>
                <a:lnTo>
                  <a:pt x="190943" y="0"/>
                </a:lnTo>
              </a:path>
            </a:pathLst>
          </a:custGeom>
          <a:ln w="81846">
            <a:solidFill>
              <a:srgbClr val="CDC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59771" y="5159583"/>
            <a:ext cx="86061" cy="101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33987" y="4448803"/>
            <a:ext cx="123306" cy="9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92998" y="3869052"/>
            <a:ext cx="1747520" cy="106489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550" b="1" spc="25" dirty="0">
                <a:solidFill>
                  <a:srgbClr val="414042"/>
                </a:solidFill>
                <a:latin typeface="Calibri"/>
                <a:cs typeface="Calibri"/>
              </a:rPr>
              <a:t>Dataset</a:t>
            </a:r>
            <a:r>
              <a:rPr sz="1550" b="1" spc="-9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550" b="1" spc="30" dirty="0">
                <a:solidFill>
                  <a:srgbClr val="414042"/>
                </a:solidFill>
                <a:latin typeface="Calibri"/>
                <a:cs typeface="Calibri"/>
              </a:rPr>
              <a:t>Types</a:t>
            </a:r>
            <a:endParaRPr sz="1550">
              <a:latin typeface="Calibri"/>
              <a:cs typeface="Calibri"/>
            </a:endParaRPr>
          </a:p>
          <a:p>
            <a:pPr marL="234315">
              <a:lnSpc>
                <a:spcPct val="100000"/>
              </a:lnSpc>
              <a:spcBef>
                <a:spcPts val="975"/>
              </a:spcBef>
            </a:pPr>
            <a:r>
              <a:rPr sz="1550" dirty="0">
                <a:solidFill>
                  <a:srgbClr val="414042"/>
                </a:solidFill>
                <a:latin typeface="Calibri"/>
                <a:cs typeface="Calibri"/>
              </a:rPr>
              <a:t>Tables</a:t>
            </a:r>
            <a:endParaRPr sz="1550">
              <a:latin typeface="Calibri"/>
              <a:cs typeface="Calibri"/>
            </a:endParaRPr>
          </a:p>
          <a:p>
            <a:pPr marL="690880">
              <a:lnSpc>
                <a:spcPct val="100000"/>
              </a:lnSpc>
              <a:spcBef>
                <a:spcPts val="1370"/>
              </a:spcBef>
            </a:pPr>
            <a:r>
              <a:rPr sz="950" spc="10" dirty="0">
                <a:solidFill>
                  <a:srgbClr val="414042"/>
                </a:solidFill>
                <a:latin typeface="Calibri"/>
                <a:cs typeface="Calibri"/>
              </a:rPr>
              <a:t>Attributes</a:t>
            </a:r>
            <a:r>
              <a:rPr sz="950" spc="-5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950" spc="15" dirty="0">
                <a:solidFill>
                  <a:srgbClr val="414042"/>
                </a:solidFill>
                <a:latin typeface="Calibri"/>
                <a:cs typeface="Calibri"/>
              </a:rPr>
              <a:t>(columns)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18060" y="4988021"/>
            <a:ext cx="1101090" cy="0"/>
          </a:xfrm>
          <a:custGeom>
            <a:avLst/>
            <a:gdLst/>
            <a:ahLst/>
            <a:cxnLst/>
            <a:rect l="l" t="t" r="r" b="b"/>
            <a:pathLst>
              <a:path w="1101089">
                <a:moveTo>
                  <a:pt x="0" y="0"/>
                </a:moveTo>
                <a:lnTo>
                  <a:pt x="1100577" y="0"/>
                </a:lnTo>
              </a:path>
            </a:pathLst>
          </a:custGeom>
          <a:ln w="11856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27653" y="4967604"/>
            <a:ext cx="35560" cy="41275"/>
          </a:xfrm>
          <a:custGeom>
            <a:avLst/>
            <a:gdLst/>
            <a:ahLst/>
            <a:cxnLst/>
            <a:rect l="l" t="t" r="r" b="b"/>
            <a:pathLst>
              <a:path w="35560" h="41275">
                <a:moveTo>
                  <a:pt x="0" y="0"/>
                </a:moveTo>
                <a:lnTo>
                  <a:pt x="0" y="40863"/>
                </a:lnTo>
                <a:lnTo>
                  <a:pt x="35368" y="20412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27653" y="4967604"/>
            <a:ext cx="35560" cy="41275"/>
          </a:xfrm>
          <a:custGeom>
            <a:avLst/>
            <a:gdLst/>
            <a:ahLst/>
            <a:cxnLst/>
            <a:rect l="l" t="t" r="r" b="b"/>
            <a:pathLst>
              <a:path w="35560" h="41275">
                <a:moveTo>
                  <a:pt x="0" y="0"/>
                </a:moveTo>
                <a:lnTo>
                  <a:pt x="35368" y="20412"/>
                </a:lnTo>
                <a:lnTo>
                  <a:pt x="0" y="40864"/>
                </a:lnTo>
                <a:lnTo>
                  <a:pt x="0" y="0"/>
                </a:lnTo>
                <a:close/>
              </a:path>
            </a:pathLst>
          </a:custGeom>
          <a:ln w="1975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18060" y="4988021"/>
            <a:ext cx="0" cy="485140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4894"/>
                </a:lnTo>
              </a:path>
            </a:pathLst>
          </a:custGeom>
          <a:ln w="11848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97665" y="5481938"/>
            <a:ext cx="41275" cy="35560"/>
          </a:xfrm>
          <a:custGeom>
            <a:avLst/>
            <a:gdLst/>
            <a:ahLst/>
            <a:cxnLst/>
            <a:rect l="l" t="t" r="r" b="b"/>
            <a:pathLst>
              <a:path w="41275" h="35560">
                <a:moveTo>
                  <a:pt x="40819" y="0"/>
                </a:moveTo>
                <a:lnTo>
                  <a:pt x="0" y="0"/>
                </a:lnTo>
                <a:lnTo>
                  <a:pt x="20398" y="35350"/>
                </a:lnTo>
                <a:lnTo>
                  <a:pt x="4081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97665" y="5481938"/>
            <a:ext cx="41275" cy="35560"/>
          </a:xfrm>
          <a:custGeom>
            <a:avLst/>
            <a:gdLst/>
            <a:ahLst/>
            <a:cxnLst/>
            <a:rect l="l" t="t" r="r" b="b"/>
            <a:pathLst>
              <a:path w="41275" h="35560">
                <a:moveTo>
                  <a:pt x="40819" y="0"/>
                </a:moveTo>
                <a:lnTo>
                  <a:pt x="20399" y="35350"/>
                </a:lnTo>
                <a:lnTo>
                  <a:pt x="0" y="0"/>
                </a:lnTo>
                <a:lnTo>
                  <a:pt x="40819" y="0"/>
                </a:lnTo>
                <a:close/>
              </a:path>
            </a:pathLst>
          </a:custGeom>
          <a:ln w="1975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97394" y="5055507"/>
            <a:ext cx="338455" cy="320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sz="950" spc="10" dirty="0">
                <a:solidFill>
                  <a:srgbClr val="414042"/>
                </a:solidFill>
                <a:latin typeface="Calibri"/>
                <a:cs typeface="Calibri"/>
              </a:rPr>
              <a:t>Items  </a:t>
            </a:r>
            <a:r>
              <a:rPr sz="950" spc="-15" dirty="0">
                <a:solidFill>
                  <a:srgbClr val="414042"/>
                </a:solidFill>
                <a:latin typeface="Calibri"/>
                <a:cs typeface="Calibri"/>
              </a:rPr>
              <a:t>(</a:t>
            </a:r>
            <a:r>
              <a:rPr sz="950" spc="-30" dirty="0">
                <a:solidFill>
                  <a:srgbClr val="414042"/>
                </a:solidFill>
                <a:latin typeface="Calibri"/>
                <a:cs typeface="Calibri"/>
              </a:rPr>
              <a:t>r</a:t>
            </a:r>
            <a:r>
              <a:rPr sz="950" spc="15" dirty="0">
                <a:solidFill>
                  <a:srgbClr val="414042"/>
                </a:solidFill>
                <a:latin typeface="Calibri"/>
                <a:cs typeface="Calibri"/>
              </a:rPr>
              <a:t>o</a:t>
            </a:r>
            <a:r>
              <a:rPr sz="950" spc="20" dirty="0">
                <a:solidFill>
                  <a:srgbClr val="414042"/>
                </a:solidFill>
                <a:latin typeface="Calibri"/>
                <a:cs typeface="Calibri"/>
              </a:rPr>
              <a:t>w</a:t>
            </a:r>
            <a:r>
              <a:rPr sz="950" spc="-5" dirty="0">
                <a:solidFill>
                  <a:srgbClr val="414042"/>
                </a:solidFill>
                <a:latin typeface="Calibri"/>
                <a:cs typeface="Calibri"/>
              </a:rPr>
              <a:t>s)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90057" y="5566975"/>
            <a:ext cx="109220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5" dirty="0">
                <a:solidFill>
                  <a:srgbClr val="414042"/>
                </a:solidFill>
                <a:latin typeface="Calibri"/>
                <a:cs typeface="Calibri"/>
              </a:rPr>
              <a:t>Cell </a:t>
            </a:r>
            <a:r>
              <a:rPr sz="950" spc="25" dirty="0">
                <a:solidFill>
                  <a:srgbClr val="414042"/>
                </a:solidFill>
                <a:latin typeface="Calibri"/>
                <a:cs typeface="Calibri"/>
              </a:rPr>
              <a:t>containing</a:t>
            </a:r>
            <a:r>
              <a:rPr sz="950" spc="-8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950" spc="15" dirty="0">
                <a:solidFill>
                  <a:srgbClr val="414042"/>
                </a:solidFill>
                <a:latin typeface="Calibri"/>
                <a:cs typeface="Calibri"/>
              </a:rPr>
              <a:t>value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08583" y="5364419"/>
            <a:ext cx="41275" cy="35560"/>
          </a:xfrm>
          <a:custGeom>
            <a:avLst/>
            <a:gdLst/>
            <a:ahLst/>
            <a:cxnLst/>
            <a:rect l="l" t="t" r="r" b="b"/>
            <a:pathLst>
              <a:path w="41275" h="35560">
                <a:moveTo>
                  <a:pt x="20400" y="0"/>
                </a:moveTo>
                <a:lnTo>
                  <a:pt x="0" y="35389"/>
                </a:lnTo>
                <a:lnTo>
                  <a:pt x="40819" y="35389"/>
                </a:lnTo>
                <a:lnTo>
                  <a:pt x="2040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08583" y="5364418"/>
            <a:ext cx="41275" cy="35560"/>
          </a:xfrm>
          <a:custGeom>
            <a:avLst/>
            <a:gdLst/>
            <a:ahLst/>
            <a:cxnLst/>
            <a:rect l="l" t="t" r="r" b="b"/>
            <a:pathLst>
              <a:path w="41275" h="35560">
                <a:moveTo>
                  <a:pt x="0" y="35390"/>
                </a:moveTo>
                <a:lnTo>
                  <a:pt x="20399" y="0"/>
                </a:lnTo>
                <a:lnTo>
                  <a:pt x="40819" y="35390"/>
                </a:lnTo>
                <a:lnTo>
                  <a:pt x="0" y="35390"/>
                </a:lnTo>
                <a:close/>
              </a:path>
            </a:pathLst>
          </a:custGeom>
          <a:ln w="1975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36714" y="4352247"/>
            <a:ext cx="80962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15" dirty="0">
                <a:solidFill>
                  <a:srgbClr val="414042"/>
                </a:solidFill>
                <a:latin typeface="Calibri"/>
                <a:cs typeface="Calibri"/>
              </a:rPr>
              <a:t>Ne</a:t>
            </a:r>
            <a:r>
              <a:rPr sz="1550" spc="5" dirty="0">
                <a:solidFill>
                  <a:srgbClr val="414042"/>
                </a:solidFill>
                <a:latin typeface="Calibri"/>
                <a:cs typeface="Calibri"/>
              </a:rPr>
              <a:t>t</a:t>
            </a:r>
            <a:r>
              <a:rPr sz="1550" spc="20" dirty="0">
                <a:solidFill>
                  <a:srgbClr val="414042"/>
                </a:solidFill>
                <a:latin typeface="Calibri"/>
                <a:cs typeface="Calibri"/>
              </a:rPr>
              <a:t>w</a:t>
            </a:r>
            <a:r>
              <a:rPr sz="1550" spc="35" dirty="0">
                <a:solidFill>
                  <a:srgbClr val="414042"/>
                </a:solidFill>
                <a:latin typeface="Calibri"/>
                <a:cs typeface="Calibri"/>
              </a:rPr>
              <a:t>o</a:t>
            </a:r>
            <a:r>
              <a:rPr sz="1550" spc="-35" dirty="0">
                <a:solidFill>
                  <a:srgbClr val="414042"/>
                </a:solidFill>
                <a:latin typeface="Calibri"/>
                <a:cs typeface="Calibri"/>
              </a:rPr>
              <a:t>r</a:t>
            </a:r>
            <a:r>
              <a:rPr sz="1550" spc="15" dirty="0">
                <a:solidFill>
                  <a:srgbClr val="414042"/>
                </a:solidFill>
                <a:latin typeface="Calibri"/>
                <a:cs typeface="Calibri"/>
              </a:rPr>
              <a:t>ks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01375" y="5040207"/>
            <a:ext cx="230504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35" dirty="0">
                <a:solidFill>
                  <a:srgbClr val="414042"/>
                </a:solidFill>
                <a:latin typeface="Calibri"/>
                <a:cs typeface="Calibri"/>
              </a:rPr>
              <a:t>Link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83610" y="5315861"/>
            <a:ext cx="317500" cy="3105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90"/>
              </a:spcBef>
            </a:pPr>
            <a:r>
              <a:rPr sz="900" spc="35" dirty="0">
                <a:solidFill>
                  <a:srgbClr val="414042"/>
                </a:solidFill>
                <a:latin typeface="Calibri"/>
                <a:cs typeface="Calibri"/>
              </a:rPr>
              <a:t>Node  </a:t>
            </a:r>
            <a:r>
              <a:rPr sz="900" dirty="0">
                <a:solidFill>
                  <a:srgbClr val="414042"/>
                </a:solidFill>
                <a:latin typeface="Calibri"/>
                <a:cs typeface="Calibri"/>
              </a:rPr>
              <a:t>(it</a:t>
            </a:r>
            <a:r>
              <a:rPr sz="900" spc="20" dirty="0">
                <a:solidFill>
                  <a:srgbClr val="414042"/>
                </a:solidFill>
                <a:latin typeface="Calibri"/>
                <a:cs typeface="Calibri"/>
              </a:rPr>
              <a:t>em)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45891" y="6069954"/>
            <a:ext cx="344170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85" dirty="0">
                <a:solidFill>
                  <a:srgbClr val="414042"/>
                </a:solidFill>
                <a:latin typeface="Calibri"/>
                <a:cs typeface="Calibri"/>
              </a:rPr>
              <a:t>T</a:t>
            </a:r>
            <a:r>
              <a:rPr sz="1250" i="1" spc="-45" dirty="0">
                <a:solidFill>
                  <a:srgbClr val="414042"/>
                </a:solidFill>
                <a:latin typeface="Calibri"/>
                <a:cs typeface="Calibri"/>
              </a:rPr>
              <a:t>r</a:t>
            </a:r>
            <a:r>
              <a:rPr sz="1250" i="1" spc="-30" dirty="0">
                <a:solidFill>
                  <a:srgbClr val="414042"/>
                </a:solidFill>
                <a:latin typeface="Calibri"/>
                <a:cs typeface="Calibri"/>
              </a:rPr>
              <a:t>ees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14865" y="7772896"/>
            <a:ext cx="143065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20" dirty="0">
                <a:solidFill>
                  <a:srgbClr val="414042"/>
                </a:solidFill>
                <a:latin typeface="Calibri"/>
                <a:cs typeface="Calibri"/>
              </a:rPr>
              <a:t>Geometry</a:t>
            </a:r>
            <a:r>
              <a:rPr sz="1550" spc="-6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414042"/>
                </a:solidFill>
                <a:latin typeface="Calibri"/>
                <a:cs typeface="Calibri"/>
              </a:rPr>
              <a:t>(Spatial)</a:t>
            </a:r>
            <a:endParaRPr sz="1250">
              <a:latin typeface="Calibri"/>
              <a:cs typeface="Calibri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385946" y="5055436"/>
          <a:ext cx="1086485" cy="46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9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D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DCDC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DCD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D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D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CD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CDCDC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D1562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CD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CD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CD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CD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414042"/>
                      </a:solidFill>
                      <a:prstDash val="solid"/>
                    </a:lnR>
                    <a:solidFill>
                      <a:srgbClr val="CD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4042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CD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CD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CD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6751939" y="4448803"/>
            <a:ext cx="123286" cy="9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45096" y="5264235"/>
            <a:ext cx="127217" cy="2428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46849" y="5353641"/>
            <a:ext cx="171869" cy="2477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30785" y="4953589"/>
            <a:ext cx="241050" cy="1286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18067" y="5074645"/>
            <a:ext cx="300990" cy="285750"/>
          </a:xfrm>
          <a:custGeom>
            <a:avLst/>
            <a:gdLst/>
            <a:ahLst/>
            <a:cxnLst/>
            <a:rect l="l" t="t" r="r" b="b"/>
            <a:pathLst>
              <a:path w="300990" h="285750">
                <a:moveTo>
                  <a:pt x="6083" y="0"/>
                </a:moveTo>
                <a:lnTo>
                  <a:pt x="0" y="6422"/>
                </a:lnTo>
                <a:lnTo>
                  <a:pt x="294364" y="285672"/>
                </a:lnTo>
                <a:lnTo>
                  <a:pt x="300427" y="279289"/>
                </a:lnTo>
                <a:lnTo>
                  <a:pt x="608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68629" y="5382903"/>
            <a:ext cx="434340" cy="65405"/>
          </a:xfrm>
          <a:custGeom>
            <a:avLst/>
            <a:gdLst/>
            <a:ahLst/>
            <a:cxnLst/>
            <a:rect l="l" t="t" r="r" b="b"/>
            <a:pathLst>
              <a:path w="434340" h="65404">
                <a:moveTo>
                  <a:pt x="1164" y="0"/>
                </a:moveTo>
                <a:lnTo>
                  <a:pt x="0" y="8733"/>
                </a:lnTo>
                <a:lnTo>
                  <a:pt x="432796" y="65050"/>
                </a:lnTo>
                <a:lnTo>
                  <a:pt x="433923" y="56296"/>
                </a:lnTo>
                <a:lnTo>
                  <a:pt x="116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68954" y="5372202"/>
            <a:ext cx="547370" cy="0"/>
          </a:xfrm>
          <a:custGeom>
            <a:avLst/>
            <a:gdLst/>
            <a:ahLst/>
            <a:cxnLst/>
            <a:rect l="l" t="t" r="r" b="b"/>
            <a:pathLst>
              <a:path w="547370">
                <a:moveTo>
                  <a:pt x="0" y="0"/>
                </a:moveTo>
                <a:lnTo>
                  <a:pt x="546764" y="0"/>
                </a:lnTo>
              </a:path>
            </a:pathLst>
          </a:custGeom>
          <a:ln w="3894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65816" y="5075078"/>
            <a:ext cx="259079" cy="315595"/>
          </a:xfrm>
          <a:custGeom>
            <a:avLst/>
            <a:gdLst/>
            <a:ahLst/>
            <a:cxnLst/>
            <a:rect l="l" t="t" r="r" b="b"/>
            <a:pathLst>
              <a:path w="259079" h="315595">
                <a:moveTo>
                  <a:pt x="251905" y="0"/>
                </a:moveTo>
                <a:lnTo>
                  <a:pt x="0" y="309424"/>
                </a:lnTo>
                <a:lnTo>
                  <a:pt x="6832" y="314976"/>
                </a:lnTo>
                <a:lnTo>
                  <a:pt x="258679" y="5571"/>
                </a:lnTo>
                <a:lnTo>
                  <a:pt x="25190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82119" y="5038841"/>
            <a:ext cx="77985" cy="780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95222" y="4932455"/>
            <a:ext cx="77946" cy="78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42444" y="4902276"/>
            <a:ext cx="77984" cy="780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32854" y="5038841"/>
            <a:ext cx="77946" cy="780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76491" y="5318108"/>
            <a:ext cx="77944" cy="780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62977" y="5404529"/>
            <a:ext cx="77985" cy="780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76491" y="553084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38943" y="0"/>
                </a:moveTo>
                <a:lnTo>
                  <a:pt x="23785" y="3069"/>
                </a:lnTo>
                <a:lnTo>
                  <a:pt x="11406" y="11438"/>
                </a:lnTo>
                <a:lnTo>
                  <a:pt x="3060" y="23850"/>
                </a:lnTo>
                <a:lnTo>
                  <a:pt x="0" y="39046"/>
                </a:lnTo>
                <a:lnTo>
                  <a:pt x="3060" y="54227"/>
                </a:lnTo>
                <a:lnTo>
                  <a:pt x="11406" y="66626"/>
                </a:lnTo>
                <a:lnTo>
                  <a:pt x="23785" y="74987"/>
                </a:lnTo>
                <a:lnTo>
                  <a:pt x="38943" y="78052"/>
                </a:lnTo>
                <a:lnTo>
                  <a:pt x="54118" y="74987"/>
                </a:lnTo>
                <a:lnTo>
                  <a:pt x="66516" y="66626"/>
                </a:lnTo>
                <a:lnTo>
                  <a:pt x="74877" y="54227"/>
                </a:lnTo>
                <a:lnTo>
                  <a:pt x="77944" y="39046"/>
                </a:lnTo>
                <a:lnTo>
                  <a:pt x="74877" y="23850"/>
                </a:lnTo>
                <a:lnTo>
                  <a:pt x="66516" y="11438"/>
                </a:lnTo>
                <a:lnTo>
                  <a:pt x="54118" y="3069"/>
                </a:lnTo>
                <a:lnTo>
                  <a:pt x="38943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12024" y="5561008"/>
            <a:ext cx="77985" cy="780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30228" y="5348288"/>
            <a:ext cx="77946" cy="780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09212" y="5228338"/>
            <a:ext cx="78004" cy="780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09212" y="5464871"/>
            <a:ext cx="78004" cy="780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00888" y="5137205"/>
            <a:ext cx="184772" cy="1061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79742" y="5487037"/>
            <a:ext cx="54610" cy="51435"/>
          </a:xfrm>
          <a:custGeom>
            <a:avLst/>
            <a:gdLst/>
            <a:ahLst/>
            <a:cxnLst/>
            <a:rect l="l" t="t" r="r" b="b"/>
            <a:pathLst>
              <a:path w="54609" h="51435">
                <a:moveTo>
                  <a:pt x="19471" y="0"/>
                </a:moveTo>
                <a:lnTo>
                  <a:pt x="0" y="51297"/>
                </a:lnTo>
                <a:lnTo>
                  <a:pt x="54109" y="42524"/>
                </a:lnTo>
                <a:lnTo>
                  <a:pt x="1947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79742" y="5487038"/>
            <a:ext cx="54610" cy="51435"/>
          </a:xfrm>
          <a:custGeom>
            <a:avLst/>
            <a:gdLst/>
            <a:ahLst/>
            <a:cxnLst/>
            <a:rect l="l" t="t" r="r" b="b"/>
            <a:pathLst>
              <a:path w="54609" h="51435">
                <a:moveTo>
                  <a:pt x="54109" y="42523"/>
                </a:moveTo>
                <a:lnTo>
                  <a:pt x="0" y="51297"/>
                </a:lnTo>
                <a:lnTo>
                  <a:pt x="19471" y="0"/>
                </a:lnTo>
                <a:lnTo>
                  <a:pt x="54109" y="42523"/>
                </a:lnTo>
                <a:close/>
              </a:path>
            </a:pathLst>
          </a:custGeom>
          <a:ln w="1975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11442" y="5458055"/>
            <a:ext cx="158115" cy="62865"/>
          </a:xfrm>
          <a:custGeom>
            <a:avLst/>
            <a:gdLst/>
            <a:ahLst/>
            <a:cxnLst/>
            <a:rect l="l" t="t" r="r" b="b"/>
            <a:pathLst>
              <a:path w="158115" h="62864">
                <a:moveTo>
                  <a:pt x="0" y="62264"/>
                </a:moveTo>
                <a:lnTo>
                  <a:pt x="16098" y="42373"/>
                </a:lnTo>
                <a:lnTo>
                  <a:pt x="56099" y="22099"/>
                </a:lnTo>
                <a:lnTo>
                  <a:pt x="107555" y="6341"/>
                </a:lnTo>
                <a:lnTo>
                  <a:pt x="158023" y="0"/>
                </a:lnTo>
              </a:path>
            </a:pathLst>
          </a:custGeom>
          <a:ln w="1185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88988" y="6154870"/>
            <a:ext cx="100359" cy="8042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97469" y="6600082"/>
            <a:ext cx="54610" cy="189230"/>
          </a:xfrm>
          <a:custGeom>
            <a:avLst/>
            <a:gdLst/>
            <a:ahLst/>
            <a:cxnLst/>
            <a:rect l="l" t="t" r="r" b="b"/>
            <a:pathLst>
              <a:path w="54609" h="189229">
                <a:moveTo>
                  <a:pt x="7504" y="0"/>
                </a:moveTo>
                <a:lnTo>
                  <a:pt x="0" y="1877"/>
                </a:lnTo>
                <a:lnTo>
                  <a:pt x="46584" y="188669"/>
                </a:lnTo>
                <a:lnTo>
                  <a:pt x="54070" y="186753"/>
                </a:lnTo>
                <a:lnTo>
                  <a:pt x="750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13664" y="6753665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39624" y="0"/>
                </a:moveTo>
                <a:lnTo>
                  <a:pt x="26400" y="440"/>
                </a:lnTo>
                <a:lnTo>
                  <a:pt x="14302" y="5809"/>
                </a:lnTo>
                <a:lnTo>
                  <a:pt x="4856" y="15750"/>
                </a:lnTo>
                <a:lnTo>
                  <a:pt x="0" y="28598"/>
                </a:lnTo>
                <a:lnTo>
                  <a:pt x="429" y="41843"/>
                </a:lnTo>
                <a:lnTo>
                  <a:pt x="5802" y="53947"/>
                </a:lnTo>
                <a:lnTo>
                  <a:pt x="15776" y="63372"/>
                </a:lnTo>
                <a:lnTo>
                  <a:pt x="28623" y="68236"/>
                </a:lnTo>
                <a:lnTo>
                  <a:pt x="41858" y="67801"/>
                </a:lnTo>
                <a:lnTo>
                  <a:pt x="53961" y="62419"/>
                </a:lnTo>
                <a:lnTo>
                  <a:pt x="63408" y="52445"/>
                </a:lnTo>
                <a:lnTo>
                  <a:pt x="68236" y="39616"/>
                </a:lnTo>
                <a:lnTo>
                  <a:pt x="67785" y="26391"/>
                </a:lnTo>
                <a:lnTo>
                  <a:pt x="62405" y="14292"/>
                </a:lnTo>
                <a:lnTo>
                  <a:pt x="52448" y="4841"/>
                </a:lnTo>
                <a:lnTo>
                  <a:pt x="39624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35057" y="6607769"/>
            <a:ext cx="71120" cy="184785"/>
          </a:xfrm>
          <a:custGeom>
            <a:avLst/>
            <a:gdLst/>
            <a:ahLst/>
            <a:cxnLst/>
            <a:rect l="l" t="t" r="r" b="b"/>
            <a:pathLst>
              <a:path w="71120" h="184784">
                <a:moveTo>
                  <a:pt x="63647" y="0"/>
                </a:moveTo>
                <a:lnTo>
                  <a:pt x="0" y="181654"/>
                </a:lnTo>
                <a:lnTo>
                  <a:pt x="7287" y="184204"/>
                </a:lnTo>
                <a:lnTo>
                  <a:pt x="70934" y="2569"/>
                </a:lnTo>
                <a:lnTo>
                  <a:pt x="6364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04153" y="6753228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33520" y="0"/>
                </a:moveTo>
                <a:lnTo>
                  <a:pt x="20178" y="3123"/>
                </a:lnTo>
                <a:lnTo>
                  <a:pt x="9073" y="11186"/>
                </a:lnTo>
                <a:lnTo>
                  <a:pt x="2163" y="22481"/>
                </a:lnTo>
                <a:lnTo>
                  <a:pt x="0" y="35544"/>
                </a:lnTo>
                <a:lnTo>
                  <a:pt x="3135" y="48908"/>
                </a:lnTo>
                <a:lnTo>
                  <a:pt x="11195" y="60014"/>
                </a:lnTo>
                <a:lnTo>
                  <a:pt x="22490" y="66919"/>
                </a:lnTo>
                <a:lnTo>
                  <a:pt x="35551" y="69081"/>
                </a:lnTo>
                <a:lnTo>
                  <a:pt x="48911" y="65960"/>
                </a:lnTo>
                <a:lnTo>
                  <a:pt x="60010" y="57875"/>
                </a:lnTo>
                <a:lnTo>
                  <a:pt x="66907" y="46571"/>
                </a:lnTo>
                <a:lnTo>
                  <a:pt x="69056" y="33510"/>
                </a:lnTo>
                <a:lnTo>
                  <a:pt x="65915" y="20157"/>
                </a:lnTo>
                <a:lnTo>
                  <a:pt x="57871" y="9053"/>
                </a:lnTo>
                <a:lnTo>
                  <a:pt x="46579" y="2155"/>
                </a:lnTo>
                <a:lnTo>
                  <a:pt x="33520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45853" y="6504194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0"/>
                </a:moveTo>
                <a:lnTo>
                  <a:pt x="0" y="154148"/>
                </a:lnTo>
              </a:path>
            </a:pathLst>
          </a:custGeom>
          <a:ln w="1007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10726" y="6616599"/>
            <a:ext cx="67945" cy="68580"/>
          </a:xfrm>
          <a:custGeom>
            <a:avLst/>
            <a:gdLst/>
            <a:ahLst/>
            <a:cxnLst/>
            <a:rect l="l" t="t" r="r" b="b"/>
            <a:pathLst>
              <a:path w="67945" h="68579">
                <a:moveTo>
                  <a:pt x="27724" y="0"/>
                </a:moveTo>
                <a:lnTo>
                  <a:pt x="14979" y="5117"/>
                </a:lnTo>
                <a:lnTo>
                  <a:pt x="5239" y="14781"/>
                </a:lnTo>
                <a:lnTo>
                  <a:pt x="138" y="27008"/>
                </a:lnTo>
                <a:lnTo>
                  <a:pt x="0" y="40254"/>
                </a:lnTo>
                <a:lnTo>
                  <a:pt x="5145" y="52976"/>
                </a:lnTo>
                <a:lnTo>
                  <a:pt x="14773" y="62719"/>
                </a:lnTo>
                <a:lnTo>
                  <a:pt x="26966" y="67823"/>
                </a:lnTo>
                <a:lnTo>
                  <a:pt x="40197" y="67972"/>
                </a:lnTo>
                <a:lnTo>
                  <a:pt x="52935" y="62855"/>
                </a:lnTo>
                <a:lnTo>
                  <a:pt x="62684" y="53213"/>
                </a:lnTo>
                <a:lnTo>
                  <a:pt x="67793" y="41008"/>
                </a:lnTo>
                <a:lnTo>
                  <a:pt x="67950" y="27762"/>
                </a:lnTo>
                <a:lnTo>
                  <a:pt x="62848" y="14996"/>
                </a:lnTo>
                <a:lnTo>
                  <a:pt x="53191" y="5252"/>
                </a:lnTo>
                <a:lnTo>
                  <a:pt x="40972" y="149"/>
                </a:lnTo>
                <a:lnTo>
                  <a:pt x="27724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08459" y="6509352"/>
            <a:ext cx="139065" cy="144145"/>
          </a:xfrm>
          <a:custGeom>
            <a:avLst/>
            <a:gdLst/>
            <a:ahLst/>
            <a:cxnLst/>
            <a:rect l="l" t="t" r="r" b="b"/>
            <a:pathLst>
              <a:path w="139065" h="144145">
                <a:moveTo>
                  <a:pt x="133396" y="0"/>
                </a:moveTo>
                <a:lnTo>
                  <a:pt x="0" y="138696"/>
                </a:lnTo>
                <a:lnTo>
                  <a:pt x="5548" y="144051"/>
                </a:lnTo>
                <a:lnTo>
                  <a:pt x="139005" y="5374"/>
                </a:lnTo>
                <a:lnTo>
                  <a:pt x="13339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76711" y="6616024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34519" y="0"/>
                </a:moveTo>
                <a:lnTo>
                  <a:pt x="21069" y="2712"/>
                </a:lnTo>
                <a:lnTo>
                  <a:pt x="10098" y="10112"/>
                </a:lnTo>
                <a:lnTo>
                  <a:pt x="2708" y="21091"/>
                </a:lnTo>
                <a:lnTo>
                  <a:pt x="0" y="34541"/>
                </a:lnTo>
                <a:lnTo>
                  <a:pt x="2708" y="48002"/>
                </a:lnTo>
                <a:lnTo>
                  <a:pt x="10098" y="58987"/>
                </a:lnTo>
                <a:lnTo>
                  <a:pt x="21069" y="66389"/>
                </a:lnTo>
                <a:lnTo>
                  <a:pt x="34519" y="69101"/>
                </a:lnTo>
                <a:lnTo>
                  <a:pt x="47952" y="66389"/>
                </a:lnTo>
                <a:lnTo>
                  <a:pt x="58925" y="58987"/>
                </a:lnTo>
                <a:lnTo>
                  <a:pt x="66324" y="48002"/>
                </a:lnTo>
                <a:lnTo>
                  <a:pt x="69038" y="34541"/>
                </a:lnTo>
                <a:lnTo>
                  <a:pt x="66324" y="21091"/>
                </a:lnTo>
                <a:lnTo>
                  <a:pt x="58925" y="10112"/>
                </a:lnTo>
                <a:lnTo>
                  <a:pt x="47952" y="2712"/>
                </a:lnTo>
                <a:lnTo>
                  <a:pt x="34519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644281" y="6486684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422"/>
                </a:lnTo>
              </a:path>
            </a:pathLst>
          </a:custGeom>
          <a:ln w="77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10730" y="6616593"/>
            <a:ext cx="67945" cy="68580"/>
          </a:xfrm>
          <a:custGeom>
            <a:avLst/>
            <a:gdLst/>
            <a:ahLst/>
            <a:cxnLst/>
            <a:rect l="l" t="t" r="r" b="b"/>
            <a:pathLst>
              <a:path w="67945" h="68579">
                <a:moveTo>
                  <a:pt x="40207" y="0"/>
                </a:moveTo>
                <a:lnTo>
                  <a:pt x="26970" y="157"/>
                </a:lnTo>
                <a:lnTo>
                  <a:pt x="14755" y="5268"/>
                </a:lnTo>
                <a:lnTo>
                  <a:pt x="5099" y="15024"/>
                </a:lnTo>
                <a:lnTo>
                  <a:pt x="0" y="27745"/>
                </a:lnTo>
                <a:lnTo>
                  <a:pt x="162" y="40989"/>
                </a:lnTo>
                <a:lnTo>
                  <a:pt x="5271" y="53210"/>
                </a:lnTo>
                <a:lnTo>
                  <a:pt x="15013" y="62863"/>
                </a:lnTo>
                <a:lnTo>
                  <a:pt x="27740" y="67977"/>
                </a:lnTo>
                <a:lnTo>
                  <a:pt x="40986" y="67823"/>
                </a:lnTo>
                <a:lnTo>
                  <a:pt x="53203" y="62718"/>
                </a:lnTo>
                <a:lnTo>
                  <a:pt x="62842" y="52983"/>
                </a:lnTo>
                <a:lnTo>
                  <a:pt x="67942" y="40239"/>
                </a:lnTo>
                <a:lnTo>
                  <a:pt x="67779" y="26984"/>
                </a:lnTo>
                <a:lnTo>
                  <a:pt x="62670" y="14759"/>
                </a:lnTo>
                <a:lnTo>
                  <a:pt x="52928" y="5105"/>
                </a:lnTo>
                <a:lnTo>
                  <a:pt x="40207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43483" y="6492115"/>
            <a:ext cx="122555" cy="161290"/>
          </a:xfrm>
          <a:custGeom>
            <a:avLst/>
            <a:gdLst/>
            <a:ahLst/>
            <a:cxnLst/>
            <a:rect l="l" t="t" r="r" b="b"/>
            <a:pathLst>
              <a:path w="122554" h="161290">
                <a:moveTo>
                  <a:pt x="6259" y="0"/>
                </a:moveTo>
                <a:lnTo>
                  <a:pt x="0" y="4662"/>
                </a:lnTo>
                <a:lnTo>
                  <a:pt x="116217" y="160689"/>
                </a:lnTo>
                <a:lnTo>
                  <a:pt x="122417" y="156025"/>
                </a:lnTo>
                <a:lnTo>
                  <a:pt x="625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345257" y="6426940"/>
            <a:ext cx="157480" cy="86360"/>
          </a:xfrm>
          <a:custGeom>
            <a:avLst/>
            <a:gdLst/>
            <a:ahLst/>
            <a:cxnLst/>
            <a:rect l="l" t="t" r="r" b="b"/>
            <a:pathLst>
              <a:path w="157479" h="86359">
                <a:moveTo>
                  <a:pt x="153323" y="0"/>
                </a:moveTo>
                <a:lnTo>
                  <a:pt x="0" y="79178"/>
                </a:lnTo>
                <a:lnTo>
                  <a:pt x="3554" y="86094"/>
                </a:lnTo>
                <a:lnTo>
                  <a:pt x="156878" y="6817"/>
                </a:lnTo>
                <a:lnTo>
                  <a:pt x="15332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98803" y="6426805"/>
            <a:ext cx="147955" cy="69850"/>
          </a:xfrm>
          <a:custGeom>
            <a:avLst/>
            <a:gdLst/>
            <a:ahLst/>
            <a:cxnLst/>
            <a:rect l="l" t="t" r="r" b="b"/>
            <a:pathLst>
              <a:path w="147954" h="69850">
                <a:moveTo>
                  <a:pt x="3100" y="0"/>
                </a:moveTo>
                <a:lnTo>
                  <a:pt x="0" y="7094"/>
                </a:lnTo>
                <a:lnTo>
                  <a:pt x="144338" y="69594"/>
                </a:lnTo>
                <a:lnTo>
                  <a:pt x="147419" y="62520"/>
                </a:lnTo>
                <a:lnTo>
                  <a:pt x="310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00381" y="6430274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282"/>
                </a:lnTo>
              </a:path>
            </a:pathLst>
          </a:custGeom>
          <a:ln w="1068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65934" y="6395868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31765" y="0"/>
                </a:moveTo>
                <a:lnTo>
                  <a:pt x="18567" y="3766"/>
                </a:lnTo>
                <a:lnTo>
                  <a:pt x="7883" y="12360"/>
                </a:lnTo>
                <a:lnTo>
                  <a:pt x="1534" y="23983"/>
                </a:lnTo>
                <a:lnTo>
                  <a:pt x="0" y="37136"/>
                </a:lnTo>
                <a:lnTo>
                  <a:pt x="3756" y="50321"/>
                </a:lnTo>
                <a:lnTo>
                  <a:pt x="12317" y="61013"/>
                </a:lnTo>
                <a:lnTo>
                  <a:pt x="23933" y="67370"/>
                </a:lnTo>
                <a:lnTo>
                  <a:pt x="37097" y="68917"/>
                </a:lnTo>
                <a:lnTo>
                  <a:pt x="50302" y="65181"/>
                </a:lnTo>
                <a:lnTo>
                  <a:pt x="60997" y="56592"/>
                </a:lnTo>
                <a:lnTo>
                  <a:pt x="67344" y="44976"/>
                </a:lnTo>
                <a:lnTo>
                  <a:pt x="68864" y="31819"/>
                </a:lnTo>
                <a:lnTo>
                  <a:pt x="65073" y="18606"/>
                </a:lnTo>
                <a:lnTo>
                  <a:pt x="56518" y="7901"/>
                </a:lnTo>
                <a:lnTo>
                  <a:pt x="44916" y="1538"/>
                </a:lnTo>
                <a:lnTo>
                  <a:pt x="31765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610263" y="645842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31765" y="0"/>
                </a:moveTo>
                <a:lnTo>
                  <a:pt x="18566" y="3791"/>
                </a:lnTo>
                <a:lnTo>
                  <a:pt x="7882" y="12355"/>
                </a:lnTo>
                <a:lnTo>
                  <a:pt x="1534" y="23967"/>
                </a:lnTo>
                <a:lnTo>
                  <a:pt x="0" y="37121"/>
                </a:lnTo>
                <a:lnTo>
                  <a:pt x="3756" y="50308"/>
                </a:lnTo>
                <a:lnTo>
                  <a:pt x="12334" y="60996"/>
                </a:lnTo>
                <a:lnTo>
                  <a:pt x="23944" y="67345"/>
                </a:lnTo>
                <a:lnTo>
                  <a:pt x="37087" y="68886"/>
                </a:lnTo>
                <a:lnTo>
                  <a:pt x="50263" y="65148"/>
                </a:lnTo>
                <a:lnTo>
                  <a:pt x="60964" y="56559"/>
                </a:lnTo>
                <a:lnTo>
                  <a:pt x="67325" y="44947"/>
                </a:lnTo>
                <a:lnTo>
                  <a:pt x="68858" y="31802"/>
                </a:lnTo>
                <a:lnTo>
                  <a:pt x="65074" y="18612"/>
                </a:lnTo>
                <a:lnTo>
                  <a:pt x="56518" y="7888"/>
                </a:lnTo>
                <a:lnTo>
                  <a:pt x="44916" y="1524"/>
                </a:lnTo>
                <a:lnTo>
                  <a:pt x="31765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65934" y="6569217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31760" y="0"/>
                </a:moveTo>
                <a:lnTo>
                  <a:pt x="18567" y="3782"/>
                </a:lnTo>
                <a:lnTo>
                  <a:pt x="7883" y="12349"/>
                </a:lnTo>
                <a:lnTo>
                  <a:pt x="1534" y="23970"/>
                </a:lnTo>
                <a:lnTo>
                  <a:pt x="0" y="37136"/>
                </a:lnTo>
                <a:lnTo>
                  <a:pt x="3756" y="50338"/>
                </a:lnTo>
                <a:lnTo>
                  <a:pt x="12317" y="61026"/>
                </a:lnTo>
                <a:lnTo>
                  <a:pt x="23933" y="67376"/>
                </a:lnTo>
                <a:lnTo>
                  <a:pt x="37097" y="68916"/>
                </a:lnTo>
                <a:lnTo>
                  <a:pt x="50302" y="65178"/>
                </a:lnTo>
                <a:lnTo>
                  <a:pt x="60964" y="56590"/>
                </a:lnTo>
                <a:lnTo>
                  <a:pt x="67315" y="44978"/>
                </a:lnTo>
                <a:lnTo>
                  <a:pt x="68852" y="31832"/>
                </a:lnTo>
                <a:lnTo>
                  <a:pt x="65073" y="18642"/>
                </a:lnTo>
                <a:lnTo>
                  <a:pt x="56502" y="7898"/>
                </a:lnTo>
                <a:lnTo>
                  <a:pt x="44901" y="1528"/>
                </a:lnTo>
                <a:lnTo>
                  <a:pt x="31760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12577" y="6475137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31782" y="0"/>
                </a:moveTo>
                <a:lnTo>
                  <a:pt x="18606" y="3788"/>
                </a:lnTo>
                <a:lnTo>
                  <a:pt x="7899" y="12377"/>
                </a:lnTo>
                <a:lnTo>
                  <a:pt x="1539" y="23988"/>
                </a:lnTo>
                <a:lnTo>
                  <a:pt x="0" y="37134"/>
                </a:lnTo>
                <a:lnTo>
                  <a:pt x="3756" y="50324"/>
                </a:lnTo>
                <a:lnTo>
                  <a:pt x="12333" y="61017"/>
                </a:lnTo>
                <a:lnTo>
                  <a:pt x="23943" y="67372"/>
                </a:lnTo>
                <a:lnTo>
                  <a:pt x="37086" y="68903"/>
                </a:lnTo>
                <a:lnTo>
                  <a:pt x="50262" y="65124"/>
                </a:lnTo>
                <a:lnTo>
                  <a:pt x="60980" y="56575"/>
                </a:lnTo>
                <a:lnTo>
                  <a:pt x="67344" y="44974"/>
                </a:lnTo>
                <a:lnTo>
                  <a:pt x="68880" y="31823"/>
                </a:lnTo>
                <a:lnTo>
                  <a:pt x="65113" y="18628"/>
                </a:lnTo>
                <a:lnTo>
                  <a:pt x="56535" y="7901"/>
                </a:lnTo>
                <a:lnTo>
                  <a:pt x="44925" y="1531"/>
                </a:lnTo>
                <a:lnTo>
                  <a:pt x="31782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28829" y="6616599"/>
            <a:ext cx="67945" cy="68580"/>
          </a:xfrm>
          <a:custGeom>
            <a:avLst/>
            <a:gdLst/>
            <a:ahLst/>
            <a:cxnLst/>
            <a:rect l="l" t="t" r="r" b="b"/>
            <a:pathLst>
              <a:path w="67945" h="68579">
                <a:moveTo>
                  <a:pt x="27724" y="0"/>
                </a:moveTo>
                <a:lnTo>
                  <a:pt x="14979" y="5117"/>
                </a:lnTo>
                <a:lnTo>
                  <a:pt x="5239" y="14781"/>
                </a:lnTo>
                <a:lnTo>
                  <a:pt x="138" y="27008"/>
                </a:lnTo>
                <a:lnTo>
                  <a:pt x="0" y="40254"/>
                </a:lnTo>
                <a:lnTo>
                  <a:pt x="5145" y="52976"/>
                </a:lnTo>
                <a:lnTo>
                  <a:pt x="14773" y="62719"/>
                </a:lnTo>
                <a:lnTo>
                  <a:pt x="26966" y="67823"/>
                </a:lnTo>
                <a:lnTo>
                  <a:pt x="40197" y="67972"/>
                </a:lnTo>
                <a:lnTo>
                  <a:pt x="52935" y="62855"/>
                </a:lnTo>
                <a:lnTo>
                  <a:pt x="62684" y="53213"/>
                </a:lnTo>
                <a:lnTo>
                  <a:pt x="67788" y="41008"/>
                </a:lnTo>
                <a:lnTo>
                  <a:pt x="67934" y="27762"/>
                </a:lnTo>
                <a:lnTo>
                  <a:pt x="62809" y="14996"/>
                </a:lnTo>
                <a:lnTo>
                  <a:pt x="53175" y="5252"/>
                </a:lnTo>
                <a:lnTo>
                  <a:pt x="40968" y="149"/>
                </a:lnTo>
                <a:lnTo>
                  <a:pt x="27724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422731" y="4448803"/>
            <a:ext cx="123286" cy="98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05117" y="7869442"/>
            <a:ext cx="123286" cy="9880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28350" y="5399808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79896"/>
                </a:lnTo>
              </a:path>
            </a:pathLst>
          </a:custGeom>
          <a:ln w="11848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21586" y="8596050"/>
            <a:ext cx="281305" cy="304165"/>
          </a:xfrm>
          <a:custGeom>
            <a:avLst/>
            <a:gdLst/>
            <a:ahLst/>
            <a:cxnLst/>
            <a:rect l="l" t="t" r="r" b="b"/>
            <a:pathLst>
              <a:path w="281304" h="304165">
                <a:moveTo>
                  <a:pt x="281093" y="76748"/>
                </a:moveTo>
                <a:lnTo>
                  <a:pt x="277204" y="59219"/>
                </a:lnTo>
                <a:lnTo>
                  <a:pt x="271888" y="43084"/>
                </a:lnTo>
                <a:lnTo>
                  <a:pt x="266005" y="27583"/>
                </a:lnTo>
                <a:lnTo>
                  <a:pt x="260417" y="11954"/>
                </a:lnTo>
                <a:lnTo>
                  <a:pt x="243168" y="5429"/>
                </a:lnTo>
                <a:lnTo>
                  <a:pt x="222032" y="4727"/>
                </a:lnTo>
                <a:lnTo>
                  <a:pt x="200043" y="8420"/>
                </a:lnTo>
                <a:lnTo>
                  <a:pt x="180240" y="15077"/>
                </a:lnTo>
                <a:lnTo>
                  <a:pt x="167344" y="14859"/>
                </a:lnTo>
                <a:lnTo>
                  <a:pt x="162842" y="9959"/>
                </a:lnTo>
                <a:lnTo>
                  <a:pt x="159939" y="0"/>
                </a:lnTo>
                <a:lnTo>
                  <a:pt x="141330" y="3792"/>
                </a:lnTo>
                <a:lnTo>
                  <a:pt x="128680" y="11606"/>
                </a:lnTo>
                <a:lnTo>
                  <a:pt x="120285" y="23789"/>
                </a:lnTo>
                <a:lnTo>
                  <a:pt x="114439" y="40686"/>
                </a:lnTo>
                <a:lnTo>
                  <a:pt x="109305" y="41911"/>
                </a:lnTo>
                <a:lnTo>
                  <a:pt x="104486" y="43393"/>
                </a:lnTo>
                <a:lnTo>
                  <a:pt x="98996" y="44618"/>
                </a:lnTo>
                <a:lnTo>
                  <a:pt x="97930" y="46436"/>
                </a:lnTo>
                <a:lnTo>
                  <a:pt x="96488" y="48076"/>
                </a:lnTo>
                <a:lnTo>
                  <a:pt x="95540" y="49716"/>
                </a:lnTo>
                <a:lnTo>
                  <a:pt x="104620" y="49685"/>
                </a:lnTo>
                <a:lnTo>
                  <a:pt x="113817" y="49617"/>
                </a:lnTo>
                <a:lnTo>
                  <a:pt x="123045" y="49549"/>
                </a:lnTo>
                <a:lnTo>
                  <a:pt x="132213" y="49518"/>
                </a:lnTo>
                <a:lnTo>
                  <a:pt x="127861" y="57793"/>
                </a:lnTo>
                <a:lnTo>
                  <a:pt x="122072" y="63738"/>
                </a:lnTo>
                <a:lnTo>
                  <a:pt x="114728" y="68028"/>
                </a:lnTo>
                <a:lnTo>
                  <a:pt x="105711" y="71334"/>
                </a:lnTo>
                <a:lnTo>
                  <a:pt x="105711" y="75503"/>
                </a:lnTo>
                <a:lnTo>
                  <a:pt x="107330" y="79297"/>
                </a:lnTo>
                <a:lnTo>
                  <a:pt x="109522" y="84000"/>
                </a:lnTo>
                <a:lnTo>
                  <a:pt x="89928" y="82763"/>
                </a:lnTo>
                <a:lnTo>
                  <a:pt x="70209" y="81216"/>
                </a:lnTo>
                <a:lnTo>
                  <a:pt x="51459" y="78606"/>
                </a:lnTo>
                <a:lnTo>
                  <a:pt x="34776" y="74179"/>
                </a:lnTo>
                <a:lnTo>
                  <a:pt x="28939" y="79609"/>
                </a:lnTo>
                <a:lnTo>
                  <a:pt x="24460" y="85442"/>
                </a:lnTo>
                <a:lnTo>
                  <a:pt x="21021" y="92358"/>
                </a:lnTo>
                <a:lnTo>
                  <a:pt x="18306" y="101033"/>
                </a:lnTo>
                <a:lnTo>
                  <a:pt x="18306" y="103562"/>
                </a:lnTo>
                <a:lnTo>
                  <a:pt x="18464" y="105973"/>
                </a:lnTo>
                <a:lnTo>
                  <a:pt x="18464" y="108503"/>
                </a:lnTo>
                <a:lnTo>
                  <a:pt x="25973" y="106589"/>
                </a:lnTo>
                <a:lnTo>
                  <a:pt x="32255" y="105944"/>
                </a:lnTo>
                <a:lnTo>
                  <a:pt x="37956" y="107180"/>
                </a:lnTo>
                <a:lnTo>
                  <a:pt x="43722" y="110913"/>
                </a:lnTo>
                <a:lnTo>
                  <a:pt x="46269" y="110913"/>
                </a:lnTo>
                <a:lnTo>
                  <a:pt x="41626" y="115910"/>
                </a:lnTo>
                <a:lnTo>
                  <a:pt x="38836" y="119452"/>
                </a:lnTo>
                <a:lnTo>
                  <a:pt x="37857" y="123887"/>
                </a:lnTo>
                <a:lnTo>
                  <a:pt x="38646" y="131563"/>
                </a:lnTo>
                <a:lnTo>
                  <a:pt x="32860" y="132630"/>
                </a:lnTo>
                <a:lnTo>
                  <a:pt x="26995" y="133914"/>
                </a:lnTo>
                <a:lnTo>
                  <a:pt x="21051" y="135218"/>
                </a:lnTo>
                <a:lnTo>
                  <a:pt x="22473" y="136839"/>
                </a:lnTo>
                <a:lnTo>
                  <a:pt x="24487" y="138657"/>
                </a:lnTo>
                <a:lnTo>
                  <a:pt x="26106" y="140297"/>
                </a:lnTo>
                <a:lnTo>
                  <a:pt x="23559" y="143735"/>
                </a:lnTo>
                <a:lnTo>
                  <a:pt x="21051" y="147153"/>
                </a:lnTo>
                <a:lnTo>
                  <a:pt x="18464" y="150434"/>
                </a:lnTo>
                <a:lnTo>
                  <a:pt x="32077" y="154409"/>
                </a:lnTo>
                <a:lnTo>
                  <a:pt x="52855" y="158096"/>
                </a:lnTo>
                <a:lnTo>
                  <a:pt x="73633" y="159804"/>
                </a:lnTo>
                <a:lnTo>
                  <a:pt x="87246" y="157844"/>
                </a:lnTo>
                <a:lnTo>
                  <a:pt x="88471" y="161302"/>
                </a:lnTo>
                <a:lnTo>
                  <a:pt x="89596" y="164582"/>
                </a:lnTo>
                <a:lnTo>
                  <a:pt x="91018" y="168020"/>
                </a:lnTo>
                <a:lnTo>
                  <a:pt x="79892" y="171692"/>
                </a:lnTo>
                <a:lnTo>
                  <a:pt x="70981" y="174109"/>
                </a:lnTo>
                <a:lnTo>
                  <a:pt x="63845" y="178293"/>
                </a:lnTo>
                <a:lnTo>
                  <a:pt x="58039" y="187267"/>
                </a:lnTo>
                <a:lnTo>
                  <a:pt x="56380" y="191456"/>
                </a:lnTo>
                <a:lnTo>
                  <a:pt x="57269" y="189638"/>
                </a:lnTo>
                <a:lnTo>
                  <a:pt x="60586" y="194657"/>
                </a:lnTo>
                <a:lnTo>
                  <a:pt x="58039" y="198688"/>
                </a:lnTo>
                <a:lnTo>
                  <a:pt x="55452" y="202462"/>
                </a:lnTo>
                <a:lnTo>
                  <a:pt x="53102" y="206315"/>
                </a:lnTo>
                <a:lnTo>
                  <a:pt x="52016" y="207066"/>
                </a:lnTo>
                <a:lnTo>
                  <a:pt x="51285" y="207955"/>
                </a:lnTo>
                <a:lnTo>
                  <a:pt x="50396" y="208884"/>
                </a:lnTo>
                <a:lnTo>
                  <a:pt x="57526" y="207817"/>
                </a:lnTo>
                <a:lnTo>
                  <a:pt x="64543" y="206839"/>
                </a:lnTo>
                <a:lnTo>
                  <a:pt x="71527" y="205861"/>
                </a:lnTo>
                <a:lnTo>
                  <a:pt x="78557" y="204794"/>
                </a:lnTo>
                <a:lnTo>
                  <a:pt x="73928" y="212566"/>
                </a:lnTo>
                <a:lnTo>
                  <a:pt x="66276" y="216704"/>
                </a:lnTo>
                <a:lnTo>
                  <a:pt x="56821" y="218760"/>
                </a:lnTo>
                <a:lnTo>
                  <a:pt x="46783" y="220286"/>
                </a:lnTo>
                <a:lnTo>
                  <a:pt x="42616" y="225502"/>
                </a:lnTo>
                <a:lnTo>
                  <a:pt x="42616" y="235718"/>
                </a:lnTo>
                <a:lnTo>
                  <a:pt x="37916" y="240382"/>
                </a:lnTo>
                <a:lnTo>
                  <a:pt x="31019" y="243040"/>
                </a:lnTo>
                <a:lnTo>
                  <a:pt x="21209" y="243897"/>
                </a:lnTo>
                <a:lnTo>
                  <a:pt x="10539" y="243741"/>
                </a:lnTo>
                <a:lnTo>
                  <a:pt x="1066" y="243366"/>
                </a:lnTo>
                <a:lnTo>
                  <a:pt x="730" y="246191"/>
                </a:lnTo>
                <a:lnTo>
                  <a:pt x="414" y="249116"/>
                </a:lnTo>
                <a:lnTo>
                  <a:pt x="0" y="252218"/>
                </a:lnTo>
                <a:lnTo>
                  <a:pt x="6931" y="252549"/>
                </a:lnTo>
                <a:lnTo>
                  <a:pt x="13880" y="252818"/>
                </a:lnTo>
                <a:lnTo>
                  <a:pt x="20869" y="253055"/>
                </a:lnTo>
                <a:lnTo>
                  <a:pt x="27923" y="253285"/>
                </a:lnTo>
                <a:lnTo>
                  <a:pt x="27923" y="254589"/>
                </a:lnTo>
                <a:lnTo>
                  <a:pt x="23203" y="256407"/>
                </a:lnTo>
                <a:lnTo>
                  <a:pt x="18464" y="258225"/>
                </a:lnTo>
                <a:lnTo>
                  <a:pt x="13961" y="259628"/>
                </a:lnTo>
                <a:lnTo>
                  <a:pt x="12717" y="266189"/>
                </a:lnTo>
                <a:lnTo>
                  <a:pt x="15265" y="270536"/>
                </a:lnTo>
                <a:lnTo>
                  <a:pt x="16647" y="277412"/>
                </a:lnTo>
                <a:lnTo>
                  <a:pt x="23559" y="276484"/>
                </a:lnTo>
                <a:lnTo>
                  <a:pt x="30885" y="275594"/>
                </a:lnTo>
                <a:lnTo>
                  <a:pt x="37916" y="274863"/>
                </a:lnTo>
                <a:lnTo>
                  <a:pt x="39966" y="281798"/>
                </a:lnTo>
                <a:lnTo>
                  <a:pt x="40912" y="288560"/>
                </a:lnTo>
                <a:lnTo>
                  <a:pt x="41082" y="295785"/>
                </a:lnTo>
                <a:lnTo>
                  <a:pt x="40799" y="304108"/>
                </a:lnTo>
                <a:lnTo>
                  <a:pt x="57178" y="301861"/>
                </a:lnTo>
                <a:lnTo>
                  <a:pt x="71102" y="298116"/>
                </a:lnTo>
                <a:lnTo>
                  <a:pt x="83560" y="293771"/>
                </a:lnTo>
                <a:lnTo>
                  <a:pt x="95540" y="289723"/>
                </a:lnTo>
                <a:lnTo>
                  <a:pt x="138458" y="271793"/>
                </a:lnTo>
                <a:lnTo>
                  <a:pt x="161183" y="255261"/>
                </a:lnTo>
                <a:lnTo>
                  <a:pt x="172236" y="254291"/>
                </a:lnTo>
                <a:lnTo>
                  <a:pt x="183345" y="253278"/>
                </a:lnTo>
                <a:lnTo>
                  <a:pt x="194491" y="252268"/>
                </a:lnTo>
                <a:lnTo>
                  <a:pt x="205655" y="251309"/>
                </a:lnTo>
                <a:lnTo>
                  <a:pt x="207235" y="248740"/>
                </a:lnTo>
                <a:lnTo>
                  <a:pt x="209092" y="246191"/>
                </a:lnTo>
                <a:lnTo>
                  <a:pt x="210711" y="243662"/>
                </a:lnTo>
                <a:lnTo>
                  <a:pt x="218026" y="243175"/>
                </a:lnTo>
                <a:lnTo>
                  <a:pt x="225305" y="242807"/>
                </a:lnTo>
                <a:lnTo>
                  <a:pt x="232583" y="242506"/>
                </a:lnTo>
                <a:lnTo>
                  <a:pt x="239899" y="242220"/>
                </a:lnTo>
                <a:lnTo>
                  <a:pt x="243690" y="228117"/>
                </a:lnTo>
                <a:lnTo>
                  <a:pt x="249479" y="216823"/>
                </a:lnTo>
                <a:lnTo>
                  <a:pt x="255464" y="206751"/>
                </a:lnTo>
                <a:lnTo>
                  <a:pt x="259844" y="196317"/>
                </a:lnTo>
                <a:lnTo>
                  <a:pt x="260609" y="174417"/>
                </a:lnTo>
                <a:lnTo>
                  <a:pt x="254411" y="148976"/>
                </a:lnTo>
                <a:lnTo>
                  <a:pt x="244817" y="125291"/>
                </a:lnTo>
                <a:lnTo>
                  <a:pt x="235396" y="108661"/>
                </a:lnTo>
                <a:lnTo>
                  <a:pt x="251426" y="103541"/>
                </a:lnTo>
                <a:lnTo>
                  <a:pt x="263184" y="97758"/>
                </a:lnTo>
                <a:lnTo>
                  <a:pt x="272473" y="89448"/>
                </a:lnTo>
                <a:lnTo>
                  <a:pt x="281093" y="76748"/>
                </a:lnTo>
                <a:close/>
              </a:path>
            </a:pathLst>
          </a:custGeom>
          <a:ln w="790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280149" y="8318107"/>
            <a:ext cx="451484" cy="694055"/>
          </a:xfrm>
          <a:custGeom>
            <a:avLst/>
            <a:gdLst/>
            <a:ahLst/>
            <a:cxnLst/>
            <a:rect l="l" t="t" r="r" b="b"/>
            <a:pathLst>
              <a:path w="451485" h="694054">
                <a:moveTo>
                  <a:pt x="451163" y="516688"/>
                </a:moveTo>
                <a:lnTo>
                  <a:pt x="450103" y="508442"/>
                </a:lnTo>
                <a:lnTo>
                  <a:pt x="449099" y="500218"/>
                </a:lnTo>
                <a:lnTo>
                  <a:pt x="448125" y="491979"/>
                </a:lnTo>
                <a:lnTo>
                  <a:pt x="447154" y="483689"/>
                </a:lnTo>
                <a:lnTo>
                  <a:pt x="431047" y="473127"/>
                </a:lnTo>
                <a:lnTo>
                  <a:pt x="411129" y="465233"/>
                </a:lnTo>
                <a:lnTo>
                  <a:pt x="390863" y="465060"/>
                </a:lnTo>
                <a:lnTo>
                  <a:pt x="373711" y="477662"/>
                </a:lnTo>
                <a:lnTo>
                  <a:pt x="366661" y="476634"/>
                </a:lnTo>
                <a:lnTo>
                  <a:pt x="359986" y="475133"/>
                </a:lnTo>
                <a:lnTo>
                  <a:pt x="353075" y="473907"/>
                </a:lnTo>
                <a:lnTo>
                  <a:pt x="365716" y="451077"/>
                </a:lnTo>
                <a:lnTo>
                  <a:pt x="365358" y="437820"/>
                </a:lnTo>
                <a:lnTo>
                  <a:pt x="355002" y="426779"/>
                </a:lnTo>
                <a:lnTo>
                  <a:pt x="337651" y="410596"/>
                </a:lnTo>
                <a:lnTo>
                  <a:pt x="337636" y="405459"/>
                </a:lnTo>
                <a:lnTo>
                  <a:pt x="325138" y="360412"/>
                </a:lnTo>
                <a:lnTo>
                  <a:pt x="317805" y="350891"/>
                </a:lnTo>
                <a:lnTo>
                  <a:pt x="310471" y="341369"/>
                </a:lnTo>
                <a:lnTo>
                  <a:pt x="303211" y="331852"/>
                </a:lnTo>
                <a:lnTo>
                  <a:pt x="294731" y="329105"/>
                </a:lnTo>
                <a:lnTo>
                  <a:pt x="286504" y="328065"/>
                </a:lnTo>
                <a:lnTo>
                  <a:pt x="278973" y="326414"/>
                </a:lnTo>
                <a:lnTo>
                  <a:pt x="272582" y="321833"/>
                </a:lnTo>
                <a:lnTo>
                  <a:pt x="264838" y="308455"/>
                </a:lnTo>
                <a:lnTo>
                  <a:pt x="260661" y="293579"/>
                </a:lnTo>
                <a:lnTo>
                  <a:pt x="257577" y="277965"/>
                </a:lnTo>
                <a:lnTo>
                  <a:pt x="253110" y="262375"/>
                </a:lnTo>
                <a:lnTo>
                  <a:pt x="242805" y="250790"/>
                </a:lnTo>
                <a:lnTo>
                  <a:pt x="225070" y="235854"/>
                </a:lnTo>
                <a:lnTo>
                  <a:pt x="205503" y="223108"/>
                </a:lnTo>
                <a:lnTo>
                  <a:pt x="189699" y="218092"/>
                </a:lnTo>
                <a:lnTo>
                  <a:pt x="173706" y="220907"/>
                </a:lnTo>
                <a:lnTo>
                  <a:pt x="161731" y="224532"/>
                </a:lnTo>
                <a:lnTo>
                  <a:pt x="148504" y="225337"/>
                </a:lnTo>
                <a:lnTo>
                  <a:pt x="128757" y="219693"/>
                </a:lnTo>
                <a:lnTo>
                  <a:pt x="128204" y="218567"/>
                </a:lnTo>
                <a:lnTo>
                  <a:pt x="127789" y="217875"/>
                </a:lnTo>
                <a:lnTo>
                  <a:pt x="127473" y="217164"/>
                </a:lnTo>
                <a:lnTo>
                  <a:pt x="145916" y="216750"/>
                </a:lnTo>
                <a:lnTo>
                  <a:pt x="163607" y="214508"/>
                </a:lnTo>
                <a:lnTo>
                  <a:pt x="178788" y="209692"/>
                </a:lnTo>
                <a:lnTo>
                  <a:pt x="189699" y="201553"/>
                </a:lnTo>
                <a:lnTo>
                  <a:pt x="190193" y="201178"/>
                </a:lnTo>
                <a:lnTo>
                  <a:pt x="191358" y="200644"/>
                </a:lnTo>
                <a:lnTo>
                  <a:pt x="191812" y="200269"/>
                </a:lnTo>
                <a:lnTo>
                  <a:pt x="185335" y="196495"/>
                </a:lnTo>
                <a:lnTo>
                  <a:pt x="178620" y="192661"/>
                </a:lnTo>
                <a:lnTo>
                  <a:pt x="171728" y="188847"/>
                </a:lnTo>
                <a:lnTo>
                  <a:pt x="171136" y="187958"/>
                </a:lnTo>
                <a:lnTo>
                  <a:pt x="170978" y="187029"/>
                </a:lnTo>
                <a:lnTo>
                  <a:pt x="170247" y="186318"/>
                </a:lnTo>
                <a:lnTo>
                  <a:pt x="195916" y="176610"/>
                </a:lnTo>
                <a:lnTo>
                  <a:pt x="214204" y="153884"/>
                </a:lnTo>
                <a:lnTo>
                  <a:pt x="226963" y="126049"/>
                </a:lnTo>
                <a:lnTo>
                  <a:pt x="236048" y="101013"/>
                </a:lnTo>
                <a:lnTo>
                  <a:pt x="238635" y="95994"/>
                </a:lnTo>
                <a:lnTo>
                  <a:pt x="236285" y="96666"/>
                </a:lnTo>
                <a:lnTo>
                  <a:pt x="233579" y="90876"/>
                </a:lnTo>
                <a:lnTo>
                  <a:pt x="210197" y="84039"/>
                </a:lnTo>
                <a:lnTo>
                  <a:pt x="175967" y="83158"/>
                </a:lnTo>
                <a:lnTo>
                  <a:pt x="139401" y="84999"/>
                </a:lnTo>
                <a:lnTo>
                  <a:pt x="109009" y="86332"/>
                </a:lnTo>
                <a:lnTo>
                  <a:pt x="107686" y="84751"/>
                </a:lnTo>
                <a:lnTo>
                  <a:pt x="106659" y="82933"/>
                </a:lnTo>
                <a:lnTo>
                  <a:pt x="105335" y="81451"/>
                </a:lnTo>
                <a:lnTo>
                  <a:pt x="114645" y="58781"/>
                </a:lnTo>
                <a:lnTo>
                  <a:pt x="133323" y="45436"/>
                </a:lnTo>
                <a:lnTo>
                  <a:pt x="154112" y="34398"/>
                </a:lnTo>
                <a:lnTo>
                  <a:pt x="169754" y="18653"/>
                </a:lnTo>
                <a:lnTo>
                  <a:pt x="176804" y="12330"/>
                </a:lnTo>
                <a:lnTo>
                  <a:pt x="172301" y="12330"/>
                </a:lnTo>
                <a:lnTo>
                  <a:pt x="168450" y="4505"/>
                </a:lnTo>
                <a:lnTo>
                  <a:pt x="148072" y="2708"/>
                </a:lnTo>
                <a:lnTo>
                  <a:pt x="126918" y="7955"/>
                </a:lnTo>
                <a:lnTo>
                  <a:pt x="106174" y="13844"/>
                </a:lnTo>
                <a:lnTo>
                  <a:pt x="87029" y="13970"/>
                </a:lnTo>
                <a:lnTo>
                  <a:pt x="81443" y="10503"/>
                </a:lnTo>
                <a:lnTo>
                  <a:pt x="75785" y="6970"/>
                </a:lnTo>
                <a:lnTo>
                  <a:pt x="70086" y="3444"/>
                </a:lnTo>
                <a:lnTo>
                  <a:pt x="64378" y="0"/>
                </a:lnTo>
                <a:lnTo>
                  <a:pt x="60409" y="5058"/>
                </a:lnTo>
                <a:lnTo>
                  <a:pt x="56736" y="10334"/>
                </a:lnTo>
                <a:lnTo>
                  <a:pt x="53122" y="15432"/>
                </a:lnTo>
                <a:lnTo>
                  <a:pt x="56736" y="21222"/>
                </a:lnTo>
                <a:lnTo>
                  <a:pt x="60744" y="27031"/>
                </a:lnTo>
                <a:lnTo>
                  <a:pt x="64576" y="33157"/>
                </a:lnTo>
                <a:lnTo>
                  <a:pt x="58464" y="35069"/>
                </a:lnTo>
                <a:lnTo>
                  <a:pt x="52354" y="36978"/>
                </a:lnTo>
                <a:lnTo>
                  <a:pt x="46277" y="38884"/>
                </a:lnTo>
                <a:lnTo>
                  <a:pt x="40266" y="40784"/>
                </a:lnTo>
                <a:lnTo>
                  <a:pt x="44147" y="48424"/>
                </a:lnTo>
                <a:lnTo>
                  <a:pt x="47948" y="56034"/>
                </a:lnTo>
                <a:lnTo>
                  <a:pt x="51718" y="63637"/>
                </a:lnTo>
                <a:lnTo>
                  <a:pt x="55511" y="71255"/>
                </a:lnTo>
                <a:lnTo>
                  <a:pt x="48580" y="71343"/>
                </a:lnTo>
                <a:lnTo>
                  <a:pt x="42418" y="70758"/>
                </a:lnTo>
                <a:lnTo>
                  <a:pt x="36494" y="69518"/>
                </a:lnTo>
                <a:lnTo>
                  <a:pt x="30273" y="67639"/>
                </a:lnTo>
                <a:lnTo>
                  <a:pt x="22532" y="69456"/>
                </a:lnTo>
                <a:lnTo>
                  <a:pt x="19412" y="75266"/>
                </a:lnTo>
                <a:lnTo>
                  <a:pt x="16351" y="81451"/>
                </a:lnTo>
                <a:lnTo>
                  <a:pt x="21801" y="87794"/>
                </a:lnTo>
                <a:lnTo>
                  <a:pt x="27390" y="94097"/>
                </a:lnTo>
                <a:lnTo>
                  <a:pt x="32979" y="100638"/>
                </a:lnTo>
                <a:lnTo>
                  <a:pt x="29167" y="106665"/>
                </a:lnTo>
                <a:lnTo>
                  <a:pt x="20873" y="106131"/>
                </a:lnTo>
                <a:lnTo>
                  <a:pt x="17595" y="110874"/>
                </a:lnTo>
                <a:lnTo>
                  <a:pt x="19412" y="118798"/>
                </a:lnTo>
                <a:lnTo>
                  <a:pt x="21229" y="126800"/>
                </a:lnTo>
                <a:lnTo>
                  <a:pt x="22848" y="134764"/>
                </a:lnTo>
                <a:lnTo>
                  <a:pt x="19664" y="140562"/>
                </a:lnTo>
                <a:lnTo>
                  <a:pt x="12453" y="153630"/>
                </a:lnTo>
                <a:lnTo>
                  <a:pt x="4728" y="167475"/>
                </a:lnTo>
                <a:lnTo>
                  <a:pt x="0" y="175608"/>
                </a:lnTo>
                <a:lnTo>
                  <a:pt x="4403" y="177624"/>
                </a:lnTo>
                <a:lnTo>
                  <a:pt x="8728" y="179758"/>
                </a:lnTo>
                <a:lnTo>
                  <a:pt x="13073" y="181991"/>
                </a:lnTo>
                <a:lnTo>
                  <a:pt x="20142" y="176892"/>
                </a:lnTo>
                <a:lnTo>
                  <a:pt x="22848" y="172150"/>
                </a:lnTo>
                <a:lnTo>
                  <a:pt x="27923" y="165313"/>
                </a:lnTo>
                <a:lnTo>
                  <a:pt x="28516" y="164562"/>
                </a:lnTo>
                <a:lnTo>
                  <a:pt x="28851" y="163673"/>
                </a:lnTo>
                <a:lnTo>
                  <a:pt x="29167" y="162744"/>
                </a:lnTo>
                <a:lnTo>
                  <a:pt x="34480" y="166202"/>
                </a:lnTo>
                <a:lnTo>
                  <a:pt x="39338" y="169423"/>
                </a:lnTo>
                <a:lnTo>
                  <a:pt x="44433" y="172881"/>
                </a:lnTo>
                <a:lnTo>
                  <a:pt x="37696" y="187261"/>
                </a:lnTo>
                <a:lnTo>
                  <a:pt x="29743" y="202956"/>
                </a:lnTo>
                <a:lnTo>
                  <a:pt x="24740" y="218859"/>
                </a:lnTo>
                <a:lnTo>
                  <a:pt x="26857" y="233861"/>
                </a:lnTo>
                <a:lnTo>
                  <a:pt x="26857" y="236371"/>
                </a:lnTo>
                <a:lnTo>
                  <a:pt x="39341" y="229253"/>
                </a:lnTo>
                <a:lnTo>
                  <a:pt x="51428" y="221891"/>
                </a:lnTo>
                <a:lnTo>
                  <a:pt x="62975" y="214107"/>
                </a:lnTo>
                <a:lnTo>
                  <a:pt x="73837" y="205723"/>
                </a:lnTo>
                <a:lnTo>
                  <a:pt x="79268" y="205723"/>
                </a:lnTo>
                <a:lnTo>
                  <a:pt x="80394" y="211176"/>
                </a:lnTo>
                <a:lnTo>
                  <a:pt x="81579" y="216768"/>
                </a:lnTo>
                <a:lnTo>
                  <a:pt x="82862" y="222242"/>
                </a:lnTo>
                <a:lnTo>
                  <a:pt x="79071" y="227696"/>
                </a:lnTo>
                <a:lnTo>
                  <a:pt x="74904" y="231351"/>
                </a:lnTo>
                <a:lnTo>
                  <a:pt x="67814" y="233703"/>
                </a:lnTo>
                <a:lnTo>
                  <a:pt x="67346" y="241847"/>
                </a:lnTo>
                <a:lnTo>
                  <a:pt x="68895" y="248970"/>
                </a:lnTo>
                <a:lnTo>
                  <a:pt x="72452" y="254808"/>
                </a:lnTo>
                <a:lnTo>
                  <a:pt x="78004" y="259095"/>
                </a:lnTo>
                <a:lnTo>
                  <a:pt x="77497" y="270350"/>
                </a:lnTo>
                <a:lnTo>
                  <a:pt x="69634" y="284400"/>
                </a:lnTo>
                <a:lnTo>
                  <a:pt x="59967" y="299818"/>
                </a:lnTo>
                <a:lnTo>
                  <a:pt x="54050" y="315174"/>
                </a:lnTo>
                <a:lnTo>
                  <a:pt x="61746" y="316946"/>
                </a:lnTo>
                <a:lnTo>
                  <a:pt x="69367" y="318780"/>
                </a:lnTo>
                <a:lnTo>
                  <a:pt x="76947" y="320659"/>
                </a:lnTo>
                <a:lnTo>
                  <a:pt x="84521" y="322564"/>
                </a:lnTo>
                <a:lnTo>
                  <a:pt x="89419" y="318928"/>
                </a:lnTo>
                <a:lnTo>
                  <a:pt x="91216" y="317486"/>
                </a:lnTo>
                <a:lnTo>
                  <a:pt x="92302" y="309661"/>
                </a:lnTo>
                <a:lnTo>
                  <a:pt x="99905" y="311894"/>
                </a:lnTo>
                <a:lnTo>
                  <a:pt x="107686" y="314028"/>
                </a:lnTo>
                <a:lnTo>
                  <a:pt x="115170" y="316083"/>
                </a:lnTo>
                <a:lnTo>
                  <a:pt x="130033" y="312885"/>
                </a:lnTo>
                <a:lnTo>
                  <a:pt x="138571" y="308535"/>
                </a:lnTo>
                <a:lnTo>
                  <a:pt x="148784" y="306274"/>
                </a:lnTo>
                <a:lnTo>
                  <a:pt x="168667" y="309345"/>
                </a:lnTo>
                <a:lnTo>
                  <a:pt x="161450" y="317419"/>
                </a:lnTo>
                <a:lnTo>
                  <a:pt x="154325" y="325168"/>
                </a:lnTo>
                <a:lnTo>
                  <a:pt x="148289" y="333976"/>
                </a:lnTo>
                <a:lnTo>
                  <a:pt x="144338" y="345229"/>
                </a:lnTo>
                <a:lnTo>
                  <a:pt x="148215" y="351836"/>
                </a:lnTo>
                <a:lnTo>
                  <a:pt x="152501" y="356851"/>
                </a:lnTo>
                <a:lnTo>
                  <a:pt x="157198" y="361410"/>
                </a:lnTo>
                <a:lnTo>
                  <a:pt x="162309" y="366649"/>
                </a:lnTo>
                <a:lnTo>
                  <a:pt x="169754" y="365444"/>
                </a:lnTo>
                <a:lnTo>
                  <a:pt x="176804" y="364100"/>
                </a:lnTo>
                <a:lnTo>
                  <a:pt x="183873" y="362638"/>
                </a:lnTo>
                <a:lnTo>
                  <a:pt x="185177" y="362638"/>
                </a:lnTo>
                <a:lnTo>
                  <a:pt x="182712" y="383510"/>
                </a:lnTo>
                <a:lnTo>
                  <a:pt x="178983" y="400634"/>
                </a:lnTo>
                <a:lnTo>
                  <a:pt x="177843" y="416554"/>
                </a:lnTo>
                <a:lnTo>
                  <a:pt x="183143" y="433814"/>
                </a:lnTo>
                <a:lnTo>
                  <a:pt x="183143" y="435237"/>
                </a:lnTo>
                <a:lnTo>
                  <a:pt x="151629" y="436804"/>
                </a:lnTo>
                <a:lnTo>
                  <a:pt x="123439" y="441755"/>
                </a:lnTo>
                <a:lnTo>
                  <a:pt x="100619" y="452112"/>
                </a:lnTo>
                <a:lnTo>
                  <a:pt x="85212" y="469896"/>
                </a:lnTo>
                <a:lnTo>
                  <a:pt x="85212" y="471180"/>
                </a:lnTo>
                <a:lnTo>
                  <a:pt x="91969" y="471153"/>
                </a:lnTo>
                <a:lnTo>
                  <a:pt x="98626" y="471092"/>
                </a:lnTo>
                <a:lnTo>
                  <a:pt x="105246" y="471030"/>
                </a:lnTo>
                <a:lnTo>
                  <a:pt x="111892" y="471003"/>
                </a:lnTo>
                <a:lnTo>
                  <a:pt x="111892" y="473730"/>
                </a:lnTo>
                <a:lnTo>
                  <a:pt x="114078" y="480008"/>
                </a:lnTo>
                <a:lnTo>
                  <a:pt x="114454" y="487942"/>
                </a:lnTo>
                <a:lnTo>
                  <a:pt x="80290" y="527270"/>
                </a:lnTo>
                <a:lnTo>
                  <a:pt x="63769" y="533738"/>
                </a:lnTo>
                <a:lnTo>
                  <a:pt x="54050" y="541210"/>
                </a:lnTo>
                <a:lnTo>
                  <a:pt x="51502" y="543206"/>
                </a:lnTo>
                <a:lnTo>
                  <a:pt x="49883" y="545360"/>
                </a:lnTo>
                <a:lnTo>
                  <a:pt x="47533" y="547395"/>
                </a:lnTo>
                <a:lnTo>
                  <a:pt x="52391" y="551703"/>
                </a:lnTo>
                <a:lnTo>
                  <a:pt x="57901" y="555912"/>
                </a:lnTo>
                <a:lnTo>
                  <a:pt x="62719" y="560022"/>
                </a:lnTo>
                <a:lnTo>
                  <a:pt x="75421" y="560338"/>
                </a:lnTo>
                <a:lnTo>
                  <a:pt x="88130" y="560622"/>
                </a:lnTo>
                <a:lnTo>
                  <a:pt x="100832" y="560903"/>
                </a:lnTo>
                <a:lnTo>
                  <a:pt x="113511" y="561208"/>
                </a:lnTo>
                <a:lnTo>
                  <a:pt x="122792" y="565680"/>
                </a:lnTo>
                <a:lnTo>
                  <a:pt x="132072" y="570117"/>
                </a:lnTo>
                <a:lnTo>
                  <a:pt x="141274" y="574521"/>
                </a:lnTo>
                <a:lnTo>
                  <a:pt x="150322" y="578893"/>
                </a:lnTo>
                <a:lnTo>
                  <a:pt x="151585" y="578893"/>
                </a:lnTo>
                <a:lnTo>
                  <a:pt x="153244" y="578893"/>
                </a:lnTo>
                <a:lnTo>
                  <a:pt x="165203" y="576830"/>
                </a:lnTo>
                <a:lnTo>
                  <a:pt x="175204" y="572851"/>
                </a:lnTo>
                <a:lnTo>
                  <a:pt x="184331" y="568006"/>
                </a:lnTo>
                <a:lnTo>
                  <a:pt x="193668" y="563342"/>
                </a:lnTo>
                <a:lnTo>
                  <a:pt x="188614" y="571741"/>
                </a:lnTo>
                <a:lnTo>
                  <a:pt x="182901" y="579617"/>
                </a:lnTo>
                <a:lnTo>
                  <a:pt x="178128" y="587970"/>
                </a:lnTo>
                <a:lnTo>
                  <a:pt x="175895" y="597804"/>
                </a:lnTo>
                <a:lnTo>
                  <a:pt x="157268" y="599416"/>
                </a:lnTo>
                <a:lnTo>
                  <a:pt x="140092" y="597201"/>
                </a:lnTo>
                <a:lnTo>
                  <a:pt x="123731" y="595697"/>
                </a:lnTo>
                <a:lnTo>
                  <a:pt x="107547" y="599444"/>
                </a:lnTo>
                <a:lnTo>
                  <a:pt x="103698" y="605434"/>
                </a:lnTo>
                <a:lnTo>
                  <a:pt x="100984" y="610448"/>
                </a:lnTo>
                <a:lnTo>
                  <a:pt x="96747" y="613457"/>
                </a:lnTo>
                <a:lnTo>
                  <a:pt x="88332" y="613434"/>
                </a:lnTo>
                <a:lnTo>
                  <a:pt x="79847" y="633878"/>
                </a:lnTo>
                <a:lnTo>
                  <a:pt x="61562" y="652897"/>
                </a:lnTo>
                <a:lnTo>
                  <a:pt x="39303" y="668156"/>
                </a:lnTo>
                <a:lnTo>
                  <a:pt x="18898" y="677318"/>
                </a:lnTo>
                <a:lnTo>
                  <a:pt x="18326" y="678227"/>
                </a:lnTo>
                <a:lnTo>
                  <a:pt x="18128" y="679136"/>
                </a:lnTo>
                <a:lnTo>
                  <a:pt x="17595" y="679848"/>
                </a:lnTo>
                <a:lnTo>
                  <a:pt x="24151" y="681666"/>
                </a:lnTo>
                <a:lnTo>
                  <a:pt x="30273" y="683286"/>
                </a:lnTo>
                <a:lnTo>
                  <a:pt x="36849" y="684906"/>
                </a:lnTo>
                <a:lnTo>
                  <a:pt x="39733" y="687811"/>
                </a:lnTo>
                <a:lnTo>
                  <a:pt x="42616" y="690854"/>
                </a:lnTo>
                <a:lnTo>
                  <a:pt x="45519" y="693838"/>
                </a:lnTo>
                <a:lnTo>
                  <a:pt x="54072" y="684002"/>
                </a:lnTo>
                <a:lnTo>
                  <a:pt x="64311" y="675540"/>
                </a:lnTo>
                <a:lnTo>
                  <a:pt x="75947" y="668546"/>
                </a:lnTo>
                <a:lnTo>
                  <a:pt x="88688" y="663111"/>
                </a:lnTo>
                <a:lnTo>
                  <a:pt x="97555" y="667280"/>
                </a:lnTo>
                <a:lnTo>
                  <a:pt x="102650" y="663822"/>
                </a:lnTo>
                <a:lnTo>
                  <a:pt x="107686" y="660384"/>
                </a:lnTo>
                <a:lnTo>
                  <a:pt x="123196" y="668184"/>
                </a:lnTo>
                <a:lnTo>
                  <a:pt x="136340" y="670822"/>
                </a:lnTo>
                <a:lnTo>
                  <a:pt x="145648" y="663746"/>
                </a:lnTo>
                <a:lnTo>
                  <a:pt x="149650" y="642402"/>
                </a:lnTo>
                <a:lnTo>
                  <a:pt x="174832" y="640261"/>
                </a:lnTo>
                <a:lnTo>
                  <a:pt x="194357" y="640525"/>
                </a:lnTo>
                <a:lnTo>
                  <a:pt x="213420" y="642286"/>
                </a:lnTo>
                <a:lnTo>
                  <a:pt x="237213" y="644635"/>
                </a:lnTo>
                <a:lnTo>
                  <a:pt x="236285" y="641730"/>
                </a:lnTo>
                <a:lnTo>
                  <a:pt x="235159" y="638648"/>
                </a:lnTo>
                <a:lnTo>
                  <a:pt x="234665" y="635743"/>
                </a:lnTo>
                <a:lnTo>
                  <a:pt x="247272" y="633812"/>
                </a:lnTo>
                <a:lnTo>
                  <a:pt x="259879" y="631858"/>
                </a:lnTo>
                <a:lnTo>
                  <a:pt x="272522" y="629899"/>
                </a:lnTo>
                <a:lnTo>
                  <a:pt x="285240" y="627958"/>
                </a:lnTo>
                <a:lnTo>
                  <a:pt x="294838" y="626495"/>
                </a:lnTo>
                <a:lnTo>
                  <a:pt x="297760" y="633036"/>
                </a:lnTo>
                <a:lnTo>
                  <a:pt x="304277" y="634261"/>
                </a:lnTo>
                <a:lnTo>
                  <a:pt x="310561" y="632533"/>
                </a:lnTo>
                <a:lnTo>
                  <a:pt x="316901" y="630857"/>
                </a:lnTo>
                <a:lnTo>
                  <a:pt x="323278" y="629204"/>
                </a:lnTo>
                <a:lnTo>
                  <a:pt x="329673" y="627543"/>
                </a:lnTo>
                <a:lnTo>
                  <a:pt x="338902" y="628895"/>
                </a:lnTo>
                <a:lnTo>
                  <a:pt x="348108" y="630223"/>
                </a:lnTo>
                <a:lnTo>
                  <a:pt x="357344" y="631480"/>
                </a:lnTo>
                <a:lnTo>
                  <a:pt x="366661" y="632621"/>
                </a:lnTo>
                <a:lnTo>
                  <a:pt x="376210" y="629149"/>
                </a:lnTo>
                <a:lnTo>
                  <a:pt x="384622" y="624411"/>
                </a:lnTo>
                <a:lnTo>
                  <a:pt x="394160" y="620517"/>
                </a:lnTo>
                <a:lnTo>
                  <a:pt x="407085" y="619579"/>
                </a:lnTo>
                <a:lnTo>
                  <a:pt x="410146" y="612266"/>
                </a:lnTo>
                <a:lnTo>
                  <a:pt x="417041" y="607298"/>
                </a:lnTo>
                <a:lnTo>
                  <a:pt x="425628" y="604035"/>
                </a:lnTo>
                <a:lnTo>
                  <a:pt x="433765" y="601835"/>
                </a:lnTo>
                <a:lnTo>
                  <a:pt x="433765" y="596025"/>
                </a:lnTo>
                <a:lnTo>
                  <a:pt x="433765" y="590196"/>
                </a:lnTo>
                <a:lnTo>
                  <a:pt x="433607" y="584169"/>
                </a:lnTo>
                <a:lnTo>
                  <a:pt x="430842" y="584169"/>
                </a:lnTo>
                <a:lnTo>
                  <a:pt x="422120" y="582459"/>
                </a:lnTo>
                <a:lnTo>
                  <a:pt x="404656" y="580578"/>
                </a:lnTo>
                <a:lnTo>
                  <a:pt x="385415" y="578956"/>
                </a:lnTo>
                <a:lnTo>
                  <a:pt x="371361" y="578024"/>
                </a:lnTo>
                <a:lnTo>
                  <a:pt x="371361" y="576779"/>
                </a:lnTo>
                <a:lnTo>
                  <a:pt x="391889" y="567473"/>
                </a:lnTo>
                <a:lnTo>
                  <a:pt x="416846" y="551580"/>
                </a:lnTo>
                <a:lnTo>
                  <a:pt x="439011" y="533263"/>
                </a:lnTo>
                <a:lnTo>
                  <a:pt x="451163" y="516688"/>
                </a:lnTo>
                <a:close/>
              </a:path>
            </a:pathLst>
          </a:custGeom>
          <a:ln w="790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59993" y="8837598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1083" y="0"/>
                </a:moveTo>
                <a:lnTo>
                  <a:pt x="18986" y="2445"/>
                </a:lnTo>
                <a:lnTo>
                  <a:pt x="9106" y="9111"/>
                </a:lnTo>
                <a:lnTo>
                  <a:pt x="2443" y="18998"/>
                </a:lnTo>
                <a:lnTo>
                  <a:pt x="0" y="31102"/>
                </a:lnTo>
                <a:lnTo>
                  <a:pt x="2443" y="43203"/>
                </a:lnTo>
                <a:lnTo>
                  <a:pt x="9106" y="53083"/>
                </a:lnTo>
                <a:lnTo>
                  <a:pt x="18986" y="59743"/>
                </a:lnTo>
                <a:lnTo>
                  <a:pt x="31083" y="62185"/>
                </a:lnTo>
                <a:lnTo>
                  <a:pt x="43180" y="59743"/>
                </a:lnTo>
                <a:lnTo>
                  <a:pt x="53060" y="53083"/>
                </a:lnTo>
                <a:lnTo>
                  <a:pt x="59723" y="43203"/>
                </a:lnTo>
                <a:lnTo>
                  <a:pt x="62166" y="31102"/>
                </a:lnTo>
                <a:lnTo>
                  <a:pt x="59723" y="18998"/>
                </a:lnTo>
                <a:lnTo>
                  <a:pt x="53060" y="9111"/>
                </a:lnTo>
                <a:lnTo>
                  <a:pt x="43180" y="2445"/>
                </a:lnTo>
                <a:lnTo>
                  <a:pt x="31083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92648" y="8656245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1084" y="0"/>
                </a:moveTo>
                <a:lnTo>
                  <a:pt x="18987" y="2441"/>
                </a:lnTo>
                <a:lnTo>
                  <a:pt x="9106" y="9099"/>
                </a:lnTo>
                <a:lnTo>
                  <a:pt x="2443" y="18973"/>
                </a:lnTo>
                <a:lnTo>
                  <a:pt x="0" y="31062"/>
                </a:lnTo>
                <a:lnTo>
                  <a:pt x="2443" y="43155"/>
                </a:lnTo>
                <a:lnTo>
                  <a:pt x="9106" y="53036"/>
                </a:lnTo>
                <a:lnTo>
                  <a:pt x="18987" y="59700"/>
                </a:lnTo>
                <a:lnTo>
                  <a:pt x="31084" y="62145"/>
                </a:lnTo>
                <a:lnTo>
                  <a:pt x="43180" y="59700"/>
                </a:lnTo>
                <a:lnTo>
                  <a:pt x="53061" y="53036"/>
                </a:lnTo>
                <a:lnTo>
                  <a:pt x="59724" y="43155"/>
                </a:lnTo>
                <a:lnTo>
                  <a:pt x="62167" y="31062"/>
                </a:lnTo>
                <a:lnTo>
                  <a:pt x="59724" y="18973"/>
                </a:lnTo>
                <a:lnTo>
                  <a:pt x="53061" y="9099"/>
                </a:lnTo>
                <a:lnTo>
                  <a:pt x="43180" y="2441"/>
                </a:lnTo>
                <a:lnTo>
                  <a:pt x="31084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66344" y="8635481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1122" y="0"/>
                </a:moveTo>
                <a:lnTo>
                  <a:pt x="19003" y="2444"/>
                </a:lnTo>
                <a:lnTo>
                  <a:pt x="9110" y="9109"/>
                </a:lnTo>
                <a:lnTo>
                  <a:pt x="2444" y="18990"/>
                </a:lnTo>
                <a:lnTo>
                  <a:pt x="0" y="31082"/>
                </a:lnTo>
                <a:lnTo>
                  <a:pt x="2444" y="43198"/>
                </a:lnTo>
                <a:lnTo>
                  <a:pt x="9110" y="53090"/>
                </a:lnTo>
                <a:lnTo>
                  <a:pt x="19003" y="59759"/>
                </a:lnTo>
                <a:lnTo>
                  <a:pt x="31122" y="62204"/>
                </a:lnTo>
                <a:lnTo>
                  <a:pt x="43213" y="59759"/>
                </a:lnTo>
                <a:lnTo>
                  <a:pt x="53080" y="53090"/>
                </a:lnTo>
                <a:lnTo>
                  <a:pt x="59729" y="43198"/>
                </a:lnTo>
                <a:lnTo>
                  <a:pt x="62166" y="31082"/>
                </a:lnTo>
                <a:lnTo>
                  <a:pt x="59729" y="18990"/>
                </a:lnTo>
                <a:lnTo>
                  <a:pt x="53080" y="9109"/>
                </a:lnTo>
                <a:lnTo>
                  <a:pt x="43213" y="2444"/>
                </a:lnTo>
                <a:lnTo>
                  <a:pt x="31122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109414" y="8765062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1083" y="0"/>
                </a:moveTo>
                <a:lnTo>
                  <a:pt x="18970" y="2441"/>
                </a:lnTo>
                <a:lnTo>
                  <a:pt x="9091" y="9102"/>
                </a:lnTo>
                <a:lnTo>
                  <a:pt x="2438" y="18981"/>
                </a:lnTo>
                <a:lnTo>
                  <a:pt x="0" y="31082"/>
                </a:lnTo>
                <a:lnTo>
                  <a:pt x="2438" y="43192"/>
                </a:lnTo>
                <a:lnTo>
                  <a:pt x="9091" y="53070"/>
                </a:lnTo>
                <a:lnTo>
                  <a:pt x="18970" y="59726"/>
                </a:lnTo>
                <a:lnTo>
                  <a:pt x="31083" y="62165"/>
                </a:lnTo>
                <a:lnTo>
                  <a:pt x="43163" y="59726"/>
                </a:lnTo>
                <a:lnTo>
                  <a:pt x="53045" y="53070"/>
                </a:lnTo>
                <a:lnTo>
                  <a:pt x="59717" y="43192"/>
                </a:lnTo>
                <a:lnTo>
                  <a:pt x="62166" y="31082"/>
                </a:lnTo>
                <a:lnTo>
                  <a:pt x="59717" y="18981"/>
                </a:lnTo>
                <a:lnTo>
                  <a:pt x="53045" y="9102"/>
                </a:lnTo>
                <a:lnTo>
                  <a:pt x="43163" y="2441"/>
                </a:lnTo>
                <a:lnTo>
                  <a:pt x="31083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47625" y="8438575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1083" y="0"/>
                </a:moveTo>
                <a:lnTo>
                  <a:pt x="18986" y="2442"/>
                </a:lnTo>
                <a:lnTo>
                  <a:pt x="9106" y="9104"/>
                </a:lnTo>
                <a:lnTo>
                  <a:pt x="2443" y="18990"/>
                </a:lnTo>
                <a:lnTo>
                  <a:pt x="0" y="31102"/>
                </a:lnTo>
                <a:lnTo>
                  <a:pt x="2443" y="43191"/>
                </a:lnTo>
                <a:lnTo>
                  <a:pt x="9106" y="53065"/>
                </a:lnTo>
                <a:lnTo>
                  <a:pt x="18986" y="59723"/>
                </a:lnTo>
                <a:lnTo>
                  <a:pt x="31083" y="62165"/>
                </a:lnTo>
                <a:lnTo>
                  <a:pt x="43179" y="59723"/>
                </a:lnTo>
                <a:lnTo>
                  <a:pt x="53059" y="53065"/>
                </a:lnTo>
                <a:lnTo>
                  <a:pt x="59722" y="43191"/>
                </a:lnTo>
                <a:lnTo>
                  <a:pt x="62166" y="31102"/>
                </a:lnTo>
                <a:lnTo>
                  <a:pt x="59722" y="18990"/>
                </a:lnTo>
                <a:lnTo>
                  <a:pt x="53059" y="9104"/>
                </a:lnTo>
                <a:lnTo>
                  <a:pt x="43179" y="2442"/>
                </a:lnTo>
                <a:lnTo>
                  <a:pt x="31083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05235" y="5829777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4">
                <a:moveTo>
                  <a:pt x="0" y="0"/>
                </a:moveTo>
                <a:lnTo>
                  <a:pt x="190923" y="0"/>
                </a:lnTo>
              </a:path>
            </a:pathLst>
          </a:custGeom>
          <a:ln w="81846">
            <a:solidFill>
              <a:srgbClr val="CDC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05235" y="5788854"/>
            <a:ext cx="200660" cy="81915"/>
          </a:xfrm>
          <a:custGeom>
            <a:avLst/>
            <a:gdLst/>
            <a:ahLst/>
            <a:cxnLst/>
            <a:rect l="l" t="t" r="r" b="b"/>
            <a:pathLst>
              <a:path w="200659" h="81914">
                <a:moveTo>
                  <a:pt x="0" y="81846"/>
                </a:moveTo>
                <a:lnTo>
                  <a:pt x="200324" y="81846"/>
                </a:lnTo>
                <a:lnTo>
                  <a:pt x="200324" y="0"/>
                </a:lnTo>
                <a:lnTo>
                  <a:pt x="0" y="0"/>
                </a:lnTo>
                <a:lnTo>
                  <a:pt x="0" y="81846"/>
                </a:lnTo>
                <a:close/>
              </a:path>
            </a:pathLst>
          </a:custGeom>
          <a:ln w="98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596503" y="5829777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>
                <a:moveTo>
                  <a:pt x="0" y="0"/>
                </a:moveTo>
                <a:lnTo>
                  <a:pt x="181543" y="0"/>
                </a:lnTo>
              </a:path>
            </a:pathLst>
          </a:custGeom>
          <a:ln w="81846">
            <a:solidFill>
              <a:srgbClr val="CDC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778046" y="5829777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343" y="0"/>
                </a:lnTo>
              </a:path>
            </a:pathLst>
          </a:custGeom>
          <a:ln w="81846">
            <a:solidFill>
              <a:srgbClr val="CDC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778047" y="5788854"/>
            <a:ext cx="200660" cy="81915"/>
          </a:xfrm>
          <a:custGeom>
            <a:avLst/>
            <a:gdLst/>
            <a:ahLst/>
            <a:cxnLst/>
            <a:rect l="l" t="t" r="r" b="b"/>
            <a:pathLst>
              <a:path w="200659" h="81914">
                <a:moveTo>
                  <a:pt x="0" y="81846"/>
                </a:moveTo>
                <a:lnTo>
                  <a:pt x="200343" y="81846"/>
                </a:lnTo>
                <a:lnTo>
                  <a:pt x="200343" y="0"/>
                </a:lnTo>
                <a:lnTo>
                  <a:pt x="0" y="0"/>
                </a:lnTo>
                <a:lnTo>
                  <a:pt x="0" y="81846"/>
                </a:lnTo>
                <a:close/>
              </a:path>
            </a:pathLst>
          </a:custGeom>
          <a:ln w="98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956060" y="5708755"/>
            <a:ext cx="22860" cy="26034"/>
          </a:xfrm>
          <a:custGeom>
            <a:avLst/>
            <a:gdLst/>
            <a:ahLst/>
            <a:cxnLst/>
            <a:rect l="l" t="t" r="r" b="b"/>
            <a:pathLst>
              <a:path w="22859" h="26035">
                <a:moveTo>
                  <a:pt x="0" y="0"/>
                </a:moveTo>
                <a:lnTo>
                  <a:pt x="0" y="25767"/>
                </a:lnTo>
                <a:lnTo>
                  <a:pt x="22335" y="12843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8981126" y="5567536"/>
            <a:ext cx="98806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u="sng" spc="15" dirty="0">
                <a:solidFill>
                  <a:srgbClr val="414042"/>
                </a:solidFill>
                <a:uFill>
                  <a:solidFill>
                    <a:srgbClr val="414042"/>
                  </a:solidFill>
                </a:uFill>
                <a:latin typeface="Calibri"/>
                <a:cs typeface="Calibri"/>
              </a:rPr>
              <a:t>Attributes</a:t>
            </a:r>
            <a:r>
              <a:rPr sz="750" u="sng" spc="-20" dirty="0">
                <a:solidFill>
                  <a:srgbClr val="414042"/>
                </a:solidFill>
                <a:uFill>
                  <a:solidFill>
                    <a:srgbClr val="414042"/>
                  </a:solidFill>
                </a:uFill>
                <a:latin typeface="Calibri"/>
                <a:cs typeface="Calibri"/>
              </a:rPr>
              <a:t> </a:t>
            </a:r>
            <a:r>
              <a:rPr sz="750" u="sng" spc="20" dirty="0">
                <a:solidFill>
                  <a:srgbClr val="414042"/>
                </a:solidFill>
                <a:uFill>
                  <a:solidFill>
                    <a:srgbClr val="414042"/>
                  </a:solidFill>
                </a:uFill>
                <a:latin typeface="Calibri"/>
                <a:cs typeface="Calibri"/>
              </a:rPr>
              <a:t>(columns)</a:t>
            </a:r>
            <a:r>
              <a:rPr sz="750" u="sng" spc="-65" dirty="0">
                <a:solidFill>
                  <a:srgbClr val="414042"/>
                </a:solidFill>
                <a:uFill>
                  <a:solidFill>
                    <a:srgbClr val="414042"/>
                  </a:solidFill>
                </a:uFill>
                <a:latin typeface="Calibri"/>
                <a:cs typeface="Calibri"/>
              </a:rPr>
              <a:t> 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9956060" y="5708755"/>
            <a:ext cx="22860" cy="26034"/>
          </a:xfrm>
          <a:custGeom>
            <a:avLst/>
            <a:gdLst/>
            <a:ahLst/>
            <a:cxnLst/>
            <a:rect l="l" t="t" r="r" b="b"/>
            <a:pathLst>
              <a:path w="22859" h="26035">
                <a:moveTo>
                  <a:pt x="0" y="0"/>
                </a:moveTo>
                <a:lnTo>
                  <a:pt x="22335" y="12844"/>
                </a:lnTo>
                <a:lnTo>
                  <a:pt x="0" y="25767"/>
                </a:lnTo>
                <a:lnTo>
                  <a:pt x="0" y="0"/>
                </a:lnTo>
                <a:close/>
              </a:path>
            </a:pathLst>
          </a:custGeom>
          <a:ln w="1975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9212029" y="5934836"/>
            <a:ext cx="511809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spc="10" dirty="0">
                <a:solidFill>
                  <a:srgbClr val="414042"/>
                </a:solidFill>
                <a:latin typeface="Calibri"/>
                <a:cs typeface="Calibri"/>
              </a:rPr>
              <a:t>Value </a:t>
            </a:r>
            <a:r>
              <a:rPr sz="750" spc="20" dirty="0">
                <a:solidFill>
                  <a:srgbClr val="414042"/>
                </a:solidFill>
                <a:latin typeface="Calibri"/>
                <a:cs typeface="Calibri"/>
              </a:rPr>
              <a:t>in</a:t>
            </a:r>
            <a:r>
              <a:rPr sz="750" spc="-8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750" spc="15" dirty="0">
                <a:solidFill>
                  <a:srgbClr val="414042"/>
                </a:solidFill>
                <a:latin typeface="Calibri"/>
                <a:cs typeface="Calibri"/>
              </a:rPr>
              <a:t>cell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690983" y="5116951"/>
            <a:ext cx="208279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50" dirty="0">
                <a:solidFill>
                  <a:srgbClr val="414042"/>
                </a:solidFill>
                <a:latin typeface="Calibri"/>
                <a:cs typeface="Calibri"/>
              </a:rPr>
              <a:t>C</a:t>
            </a:r>
            <a:r>
              <a:rPr sz="900" spc="15" dirty="0">
                <a:solidFill>
                  <a:srgbClr val="414042"/>
                </a:solidFill>
                <a:latin typeface="Calibri"/>
                <a:cs typeface="Calibri"/>
              </a:rPr>
              <a:t>ell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8800724" y="5279346"/>
            <a:ext cx="129539" cy="558165"/>
          </a:xfrm>
          <a:custGeom>
            <a:avLst/>
            <a:gdLst/>
            <a:ahLst/>
            <a:cxnLst/>
            <a:rect l="l" t="t" r="r" b="b"/>
            <a:pathLst>
              <a:path w="129540" h="558164">
                <a:moveTo>
                  <a:pt x="0" y="0"/>
                </a:moveTo>
                <a:lnTo>
                  <a:pt x="103" y="74081"/>
                </a:lnTo>
                <a:lnTo>
                  <a:pt x="585" y="143648"/>
                </a:lnTo>
                <a:lnTo>
                  <a:pt x="1701" y="208510"/>
                </a:lnTo>
                <a:lnTo>
                  <a:pt x="3709" y="268481"/>
                </a:lnTo>
                <a:lnTo>
                  <a:pt x="6866" y="323371"/>
                </a:lnTo>
                <a:lnTo>
                  <a:pt x="11427" y="372993"/>
                </a:lnTo>
                <a:lnTo>
                  <a:pt x="17649" y="417159"/>
                </a:lnTo>
                <a:lnTo>
                  <a:pt x="25790" y="455680"/>
                </a:lnTo>
                <a:lnTo>
                  <a:pt x="48853" y="515035"/>
                </a:lnTo>
                <a:lnTo>
                  <a:pt x="82668" y="549553"/>
                </a:lnTo>
                <a:lnTo>
                  <a:pt x="104250" y="557028"/>
                </a:lnTo>
                <a:lnTo>
                  <a:pt x="129290" y="557730"/>
                </a:lnTo>
              </a:path>
            </a:pathLst>
          </a:custGeom>
          <a:ln w="1184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923476" y="5815390"/>
            <a:ext cx="38100" cy="43815"/>
          </a:xfrm>
          <a:custGeom>
            <a:avLst/>
            <a:gdLst/>
            <a:ahLst/>
            <a:cxnLst/>
            <a:rect l="l" t="t" r="r" b="b"/>
            <a:pathLst>
              <a:path w="38100" h="43814">
                <a:moveTo>
                  <a:pt x="0" y="0"/>
                </a:moveTo>
                <a:lnTo>
                  <a:pt x="0" y="43353"/>
                </a:lnTo>
                <a:lnTo>
                  <a:pt x="37501" y="21696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923476" y="5815390"/>
            <a:ext cx="38100" cy="43815"/>
          </a:xfrm>
          <a:custGeom>
            <a:avLst/>
            <a:gdLst/>
            <a:ahLst/>
            <a:cxnLst/>
            <a:rect l="l" t="t" r="r" b="b"/>
            <a:pathLst>
              <a:path w="38100" h="43814">
                <a:moveTo>
                  <a:pt x="0" y="0"/>
                </a:moveTo>
                <a:lnTo>
                  <a:pt x="37501" y="21696"/>
                </a:lnTo>
                <a:lnTo>
                  <a:pt x="0" y="43353"/>
                </a:lnTo>
                <a:lnTo>
                  <a:pt x="0" y="0"/>
                </a:lnTo>
                <a:close/>
              </a:path>
            </a:pathLst>
          </a:custGeom>
          <a:ln w="1975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5091219" y="6077595"/>
            <a:ext cx="150177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10" dirty="0">
                <a:solidFill>
                  <a:srgbClr val="414042"/>
                </a:solidFill>
                <a:latin typeface="Calibri"/>
                <a:cs typeface="Calibri"/>
              </a:rPr>
              <a:t>Multidimensional</a:t>
            </a:r>
            <a:r>
              <a:rPr sz="1250" i="1" spc="-7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250" i="1" spc="-30" dirty="0">
                <a:solidFill>
                  <a:srgbClr val="414042"/>
                </a:solidFill>
                <a:latin typeface="Calibri"/>
                <a:cs typeface="Calibri"/>
              </a:rPr>
              <a:t>Table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927594" y="6154870"/>
            <a:ext cx="100379" cy="8042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11452" y="6445204"/>
            <a:ext cx="1125005" cy="89409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6067261" y="7022358"/>
            <a:ext cx="511809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spc="10" dirty="0">
                <a:solidFill>
                  <a:srgbClr val="414042"/>
                </a:solidFill>
                <a:latin typeface="Calibri"/>
                <a:cs typeface="Calibri"/>
              </a:rPr>
              <a:t>Value </a:t>
            </a:r>
            <a:r>
              <a:rPr sz="750" spc="20" dirty="0">
                <a:solidFill>
                  <a:srgbClr val="414042"/>
                </a:solidFill>
                <a:latin typeface="Calibri"/>
                <a:cs typeface="Calibri"/>
              </a:rPr>
              <a:t>in</a:t>
            </a:r>
            <a:r>
              <a:rPr sz="750" spc="-8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750" spc="15" dirty="0">
                <a:solidFill>
                  <a:srgbClr val="414042"/>
                </a:solidFill>
                <a:latin typeface="Calibri"/>
                <a:cs typeface="Calibri"/>
              </a:rPr>
              <a:t>cell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9020497" y="4947920"/>
            <a:ext cx="969010" cy="485140"/>
          </a:xfrm>
          <a:custGeom>
            <a:avLst/>
            <a:gdLst/>
            <a:ahLst/>
            <a:cxnLst/>
            <a:rect l="l" t="t" r="r" b="b"/>
            <a:pathLst>
              <a:path w="969009" h="485139">
                <a:moveTo>
                  <a:pt x="484360" y="0"/>
                </a:moveTo>
                <a:lnTo>
                  <a:pt x="437777" y="2222"/>
                </a:lnTo>
                <a:lnTo>
                  <a:pt x="392433" y="8754"/>
                </a:lnTo>
                <a:lnTo>
                  <a:pt x="348533" y="19389"/>
                </a:lnTo>
                <a:lnTo>
                  <a:pt x="306280" y="33925"/>
                </a:lnTo>
                <a:lnTo>
                  <a:pt x="265880" y="52155"/>
                </a:lnTo>
                <a:lnTo>
                  <a:pt x="227537" y="73876"/>
                </a:lnTo>
                <a:lnTo>
                  <a:pt x="191455" y="98882"/>
                </a:lnTo>
                <a:lnTo>
                  <a:pt x="157839" y="126969"/>
                </a:lnTo>
                <a:lnTo>
                  <a:pt x="126894" y="157933"/>
                </a:lnTo>
                <a:lnTo>
                  <a:pt x="98823" y="191569"/>
                </a:lnTo>
                <a:lnTo>
                  <a:pt x="73831" y="227671"/>
                </a:lnTo>
                <a:lnTo>
                  <a:pt x="52124" y="266036"/>
                </a:lnTo>
                <a:lnTo>
                  <a:pt x="33904" y="306459"/>
                </a:lnTo>
                <a:lnTo>
                  <a:pt x="19378" y="348735"/>
                </a:lnTo>
                <a:lnTo>
                  <a:pt x="8748" y="392660"/>
                </a:lnTo>
                <a:lnTo>
                  <a:pt x="2221" y="438029"/>
                </a:lnTo>
                <a:lnTo>
                  <a:pt x="0" y="484637"/>
                </a:lnTo>
                <a:lnTo>
                  <a:pt x="3337" y="484637"/>
                </a:lnTo>
                <a:lnTo>
                  <a:pt x="5825" y="435488"/>
                </a:lnTo>
                <a:lnTo>
                  <a:pt x="13126" y="387745"/>
                </a:lnTo>
                <a:lnTo>
                  <a:pt x="24998" y="341651"/>
                </a:lnTo>
                <a:lnTo>
                  <a:pt x="41195" y="297449"/>
                </a:lnTo>
                <a:lnTo>
                  <a:pt x="61476" y="255383"/>
                </a:lnTo>
                <a:lnTo>
                  <a:pt x="85595" y="215697"/>
                </a:lnTo>
                <a:lnTo>
                  <a:pt x="113311" y="178635"/>
                </a:lnTo>
                <a:lnTo>
                  <a:pt x="144378" y="144439"/>
                </a:lnTo>
                <a:lnTo>
                  <a:pt x="178554" y="113354"/>
                </a:lnTo>
                <a:lnTo>
                  <a:pt x="215594" y="85623"/>
                </a:lnTo>
                <a:lnTo>
                  <a:pt x="255256" y="61490"/>
                </a:lnTo>
                <a:lnTo>
                  <a:pt x="297296" y="41198"/>
                </a:lnTo>
                <a:lnTo>
                  <a:pt x="341469" y="24991"/>
                </a:lnTo>
                <a:lnTo>
                  <a:pt x="387534" y="13114"/>
                </a:lnTo>
                <a:lnTo>
                  <a:pt x="435245" y="5809"/>
                </a:lnTo>
                <a:lnTo>
                  <a:pt x="484360" y="3319"/>
                </a:lnTo>
                <a:lnTo>
                  <a:pt x="538555" y="3319"/>
                </a:lnTo>
                <a:lnTo>
                  <a:pt x="530939" y="2222"/>
                </a:lnTo>
                <a:lnTo>
                  <a:pt x="484360" y="0"/>
                </a:lnTo>
                <a:close/>
              </a:path>
              <a:path w="969009" h="485139">
                <a:moveTo>
                  <a:pt x="538555" y="3319"/>
                </a:moveTo>
                <a:lnTo>
                  <a:pt x="484360" y="3319"/>
                </a:lnTo>
                <a:lnTo>
                  <a:pt x="533472" y="5809"/>
                </a:lnTo>
                <a:lnTo>
                  <a:pt x="581181" y="13114"/>
                </a:lnTo>
                <a:lnTo>
                  <a:pt x="627245" y="24991"/>
                </a:lnTo>
                <a:lnTo>
                  <a:pt x="671419" y="41198"/>
                </a:lnTo>
                <a:lnTo>
                  <a:pt x="713460" y="61490"/>
                </a:lnTo>
                <a:lnTo>
                  <a:pt x="753123" y="85623"/>
                </a:lnTo>
                <a:lnTo>
                  <a:pt x="790166" y="113354"/>
                </a:lnTo>
                <a:lnTo>
                  <a:pt x="824345" y="144439"/>
                </a:lnTo>
                <a:lnTo>
                  <a:pt x="855415" y="178635"/>
                </a:lnTo>
                <a:lnTo>
                  <a:pt x="883133" y="215697"/>
                </a:lnTo>
                <a:lnTo>
                  <a:pt x="907255" y="255383"/>
                </a:lnTo>
                <a:lnTo>
                  <a:pt x="927539" y="297449"/>
                </a:lnTo>
                <a:lnTo>
                  <a:pt x="943739" y="341651"/>
                </a:lnTo>
                <a:lnTo>
                  <a:pt x="955612" y="387745"/>
                </a:lnTo>
                <a:lnTo>
                  <a:pt x="962914" y="435488"/>
                </a:lnTo>
                <a:lnTo>
                  <a:pt x="965403" y="484637"/>
                </a:lnTo>
                <a:lnTo>
                  <a:pt x="968720" y="484637"/>
                </a:lnTo>
                <a:lnTo>
                  <a:pt x="966498" y="438029"/>
                </a:lnTo>
                <a:lnTo>
                  <a:pt x="959970" y="392660"/>
                </a:lnTo>
                <a:lnTo>
                  <a:pt x="949340" y="348735"/>
                </a:lnTo>
                <a:lnTo>
                  <a:pt x="934813" y="306459"/>
                </a:lnTo>
                <a:lnTo>
                  <a:pt x="916592" y="266036"/>
                </a:lnTo>
                <a:lnTo>
                  <a:pt x="894883" y="227671"/>
                </a:lnTo>
                <a:lnTo>
                  <a:pt x="869890" y="191569"/>
                </a:lnTo>
                <a:lnTo>
                  <a:pt x="841819" y="157933"/>
                </a:lnTo>
                <a:lnTo>
                  <a:pt x="810872" y="126969"/>
                </a:lnTo>
                <a:lnTo>
                  <a:pt x="777255" y="98882"/>
                </a:lnTo>
                <a:lnTo>
                  <a:pt x="741173" y="73876"/>
                </a:lnTo>
                <a:lnTo>
                  <a:pt x="702830" y="52155"/>
                </a:lnTo>
                <a:lnTo>
                  <a:pt x="662431" y="33925"/>
                </a:lnTo>
                <a:lnTo>
                  <a:pt x="620179" y="19389"/>
                </a:lnTo>
                <a:lnTo>
                  <a:pt x="576281" y="8754"/>
                </a:lnTo>
                <a:lnTo>
                  <a:pt x="538555" y="3319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070272" y="4997715"/>
            <a:ext cx="869315" cy="434975"/>
          </a:xfrm>
          <a:custGeom>
            <a:avLst/>
            <a:gdLst/>
            <a:ahLst/>
            <a:cxnLst/>
            <a:rect l="l" t="t" r="r" b="b"/>
            <a:pathLst>
              <a:path w="869315" h="434975">
                <a:moveTo>
                  <a:pt x="434595" y="0"/>
                </a:moveTo>
                <a:lnTo>
                  <a:pt x="387307" y="2555"/>
                </a:lnTo>
                <a:lnTo>
                  <a:pt x="341477" y="10045"/>
                </a:lnTo>
                <a:lnTo>
                  <a:pt x="297374" y="22201"/>
                </a:lnTo>
                <a:lnTo>
                  <a:pt x="255264" y="38757"/>
                </a:lnTo>
                <a:lnTo>
                  <a:pt x="215414" y="59445"/>
                </a:lnTo>
                <a:lnTo>
                  <a:pt x="178092" y="83999"/>
                </a:lnTo>
                <a:lnTo>
                  <a:pt x="143564" y="112150"/>
                </a:lnTo>
                <a:lnTo>
                  <a:pt x="112097" y="143633"/>
                </a:lnTo>
                <a:lnTo>
                  <a:pt x="83960" y="178179"/>
                </a:lnTo>
                <a:lnTo>
                  <a:pt x="59418" y="215523"/>
                </a:lnTo>
                <a:lnTo>
                  <a:pt x="38740" y="255396"/>
                </a:lnTo>
                <a:lnTo>
                  <a:pt x="22192" y="297531"/>
                </a:lnTo>
                <a:lnTo>
                  <a:pt x="10041" y="341662"/>
                </a:lnTo>
                <a:lnTo>
                  <a:pt x="2554" y="387521"/>
                </a:lnTo>
                <a:lnTo>
                  <a:pt x="0" y="434841"/>
                </a:lnTo>
                <a:lnTo>
                  <a:pt x="3298" y="434841"/>
                </a:lnTo>
                <a:lnTo>
                  <a:pt x="5833" y="387887"/>
                </a:lnTo>
                <a:lnTo>
                  <a:pt x="13263" y="342381"/>
                </a:lnTo>
                <a:lnTo>
                  <a:pt x="25321" y="298590"/>
                </a:lnTo>
                <a:lnTo>
                  <a:pt x="41744" y="256777"/>
                </a:lnTo>
                <a:lnTo>
                  <a:pt x="62265" y="217209"/>
                </a:lnTo>
                <a:lnTo>
                  <a:pt x="86621" y="180151"/>
                </a:lnTo>
                <a:lnTo>
                  <a:pt x="114544" y="145867"/>
                </a:lnTo>
                <a:lnTo>
                  <a:pt x="145772" y="114623"/>
                </a:lnTo>
                <a:lnTo>
                  <a:pt x="180038" y="86685"/>
                </a:lnTo>
                <a:lnTo>
                  <a:pt x="217077" y="62317"/>
                </a:lnTo>
                <a:lnTo>
                  <a:pt x="256624" y="41785"/>
                </a:lnTo>
                <a:lnTo>
                  <a:pt x="298415" y="25354"/>
                </a:lnTo>
                <a:lnTo>
                  <a:pt x="342184" y="13289"/>
                </a:lnTo>
                <a:lnTo>
                  <a:pt x="387665" y="5856"/>
                </a:lnTo>
                <a:lnTo>
                  <a:pt x="434595" y="3319"/>
                </a:lnTo>
                <a:lnTo>
                  <a:pt x="486549" y="3319"/>
                </a:lnTo>
                <a:lnTo>
                  <a:pt x="481876" y="2555"/>
                </a:lnTo>
                <a:lnTo>
                  <a:pt x="434595" y="0"/>
                </a:lnTo>
                <a:close/>
              </a:path>
              <a:path w="869315" h="434975">
                <a:moveTo>
                  <a:pt x="486549" y="3319"/>
                </a:moveTo>
                <a:lnTo>
                  <a:pt x="434595" y="3319"/>
                </a:lnTo>
                <a:lnTo>
                  <a:pt x="481521" y="5856"/>
                </a:lnTo>
                <a:lnTo>
                  <a:pt x="526999" y="13289"/>
                </a:lnTo>
                <a:lnTo>
                  <a:pt x="570765" y="25354"/>
                </a:lnTo>
                <a:lnTo>
                  <a:pt x="612553" y="41785"/>
                </a:lnTo>
                <a:lnTo>
                  <a:pt x="652099" y="62317"/>
                </a:lnTo>
                <a:lnTo>
                  <a:pt x="689136" y="86685"/>
                </a:lnTo>
                <a:lnTo>
                  <a:pt x="723401" y="114623"/>
                </a:lnTo>
                <a:lnTo>
                  <a:pt x="754627" y="145867"/>
                </a:lnTo>
                <a:lnTo>
                  <a:pt x="782550" y="180151"/>
                </a:lnTo>
                <a:lnTo>
                  <a:pt x="806905" y="217209"/>
                </a:lnTo>
                <a:lnTo>
                  <a:pt x="827426" y="256777"/>
                </a:lnTo>
                <a:lnTo>
                  <a:pt x="843848" y="298590"/>
                </a:lnTo>
                <a:lnTo>
                  <a:pt x="855907" y="342381"/>
                </a:lnTo>
                <a:lnTo>
                  <a:pt x="863336" y="387887"/>
                </a:lnTo>
                <a:lnTo>
                  <a:pt x="865872" y="434841"/>
                </a:lnTo>
                <a:lnTo>
                  <a:pt x="869170" y="434841"/>
                </a:lnTo>
                <a:lnTo>
                  <a:pt x="866615" y="387521"/>
                </a:lnTo>
                <a:lnTo>
                  <a:pt x="859128" y="341662"/>
                </a:lnTo>
                <a:lnTo>
                  <a:pt x="846976" y="297531"/>
                </a:lnTo>
                <a:lnTo>
                  <a:pt x="830427" y="255396"/>
                </a:lnTo>
                <a:lnTo>
                  <a:pt x="809747" y="215523"/>
                </a:lnTo>
                <a:lnTo>
                  <a:pt x="785205" y="178179"/>
                </a:lnTo>
                <a:lnTo>
                  <a:pt x="757067" y="143633"/>
                </a:lnTo>
                <a:lnTo>
                  <a:pt x="725601" y="112150"/>
                </a:lnTo>
                <a:lnTo>
                  <a:pt x="691074" y="83999"/>
                </a:lnTo>
                <a:lnTo>
                  <a:pt x="653753" y="59445"/>
                </a:lnTo>
                <a:lnTo>
                  <a:pt x="613905" y="38757"/>
                </a:lnTo>
                <a:lnTo>
                  <a:pt x="571798" y="22201"/>
                </a:lnTo>
                <a:lnTo>
                  <a:pt x="527699" y="10045"/>
                </a:lnTo>
                <a:lnTo>
                  <a:pt x="486549" y="3319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120030" y="5047531"/>
            <a:ext cx="770255" cy="385445"/>
          </a:xfrm>
          <a:custGeom>
            <a:avLst/>
            <a:gdLst/>
            <a:ahLst/>
            <a:cxnLst/>
            <a:rect l="l" t="t" r="r" b="b"/>
            <a:pathLst>
              <a:path w="770254" h="385445">
                <a:moveTo>
                  <a:pt x="384830" y="0"/>
                </a:moveTo>
                <a:lnTo>
                  <a:pt x="336621" y="3005"/>
                </a:lnTo>
                <a:lnTo>
                  <a:pt x="290181" y="11778"/>
                </a:lnTo>
                <a:lnTo>
                  <a:pt x="245874" y="25956"/>
                </a:lnTo>
                <a:lnTo>
                  <a:pt x="204062" y="45175"/>
                </a:lnTo>
                <a:lnTo>
                  <a:pt x="165109" y="69071"/>
                </a:lnTo>
                <a:lnTo>
                  <a:pt x="129378" y="97282"/>
                </a:lnTo>
                <a:lnTo>
                  <a:pt x="97233" y="129443"/>
                </a:lnTo>
                <a:lnTo>
                  <a:pt x="69036" y="165192"/>
                </a:lnTo>
                <a:lnTo>
                  <a:pt x="45152" y="204165"/>
                </a:lnTo>
                <a:lnTo>
                  <a:pt x="25943" y="245998"/>
                </a:lnTo>
                <a:lnTo>
                  <a:pt x="11772" y="290328"/>
                </a:lnTo>
                <a:lnTo>
                  <a:pt x="3003" y="336792"/>
                </a:lnTo>
                <a:lnTo>
                  <a:pt x="0" y="385025"/>
                </a:lnTo>
                <a:lnTo>
                  <a:pt x="3337" y="385025"/>
                </a:lnTo>
                <a:lnTo>
                  <a:pt x="6315" y="337212"/>
                </a:lnTo>
                <a:lnTo>
                  <a:pt x="15008" y="291151"/>
                </a:lnTo>
                <a:lnTo>
                  <a:pt x="29057" y="247202"/>
                </a:lnTo>
                <a:lnTo>
                  <a:pt x="48101" y="205727"/>
                </a:lnTo>
                <a:lnTo>
                  <a:pt x="71780" y="167086"/>
                </a:lnTo>
                <a:lnTo>
                  <a:pt x="99733" y="131640"/>
                </a:lnTo>
                <a:lnTo>
                  <a:pt x="131600" y="99749"/>
                </a:lnTo>
                <a:lnTo>
                  <a:pt x="167022" y="71775"/>
                </a:lnTo>
                <a:lnTo>
                  <a:pt x="205637" y="48078"/>
                </a:lnTo>
                <a:lnTo>
                  <a:pt x="247086" y="29020"/>
                </a:lnTo>
                <a:lnTo>
                  <a:pt x="291007" y="14960"/>
                </a:lnTo>
                <a:lnTo>
                  <a:pt x="337042" y="6259"/>
                </a:lnTo>
                <a:lnTo>
                  <a:pt x="384830" y="3279"/>
                </a:lnTo>
                <a:lnTo>
                  <a:pt x="434368" y="3279"/>
                </a:lnTo>
                <a:lnTo>
                  <a:pt x="432854" y="2993"/>
                </a:lnTo>
                <a:lnTo>
                  <a:pt x="384830" y="0"/>
                </a:lnTo>
                <a:close/>
              </a:path>
              <a:path w="770254" h="385445">
                <a:moveTo>
                  <a:pt x="434368" y="3279"/>
                </a:moveTo>
                <a:lnTo>
                  <a:pt x="384830" y="3279"/>
                </a:lnTo>
                <a:lnTo>
                  <a:pt x="432512" y="6259"/>
                </a:lnTo>
                <a:lnTo>
                  <a:pt x="478336" y="14910"/>
                </a:lnTo>
                <a:lnTo>
                  <a:pt x="522143" y="28911"/>
                </a:lnTo>
                <a:lnTo>
                  <a:pt x="563505" y="47890"/>
                </a:lnTo>
                <a:lnTo>
                  <a:pt x="602063" y="71488"/>
                </a:lnTo>
                <a:lnTo>
                  <a:pt x="637455" y="99346"/>
                </a:lnTo>
                <a:lnTo>
                  <a:pt x="669323" y="131106"/>
                </a:lnTo>
                <a:lnTo>
                  <a:pt x="697305" y="166408"/>
                </a:lnTo>
                <a:lnTo>
                  <a:pt x="721041" y="204893"/>
                </a:lnTo>
                <a:lnTo>
                  <a:pt x="740171" y="246202"/>
                </a:lnTo>
                <a:lnTo>
                  <a:pt x="754335" y="289976"/>
                </a:lnTo>
                <a:lnTo>
                  <a:pt x="763172" y="335857"/>
                </a:lnTo>
                <a:lnTo>
                  <a:pt x="766323" y="383485"/>
                </a:lnTo>
                <a:lnTo>
                  <a:pt x="769679" y="383485"/>
                </a:lnTo>
                <a:lnTo>
                  <a:pt x="766498" y="335448"/>
                </a:lnTo>
                <a:lnTo>
                  <a:pt x="757579" y="289173"/>
                </a:lnTo>
                <a:lnTo>
                  <a:pt x="743287" y="245022"/>
                </a:lnTo>
                <a:lnTo>
                  <a:pt x="723985" y="203357"/>
                </a:lnTo>
                <a:lnTo>
                  <a:pt x="700036" y="164540"/>
                </a:lnTo>
                <a:lnTo>
                  <a:pt x="671805" y="128933"/>
                </a:lnTo>
                <a:lnTo>
                  <a:pt x="639655" y="96899"/>
                </a:lnTo>
                <a:lnTo>
                  <a:pt x="603950" y="68800"/>
                </a:lnTo>
                <a:lnTo>
                  <a:pt x="565054" y="44998"/>
                </a:lnTo>
                <a:lnTo>
                  <a:pt x="523330" y="25854"/>
                </a:lnTo>
                <a:lnTo>
                  <a:pt x="479142" y="11732"/>
                </a:lnTo>
                <a:lnTo>
                  <a:pt x="434368" y="3279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169784" y="5097247"/>
            <a:ext cx="670560" cy="335915"/>
          </a:xfrm>
          <a:custGeom>
            <a:avLst/>
            <a:gdLst/>
            <a:ahLst/>
            <a:cxnLst/>
            <a:rect l="l" t="t" r="r" b="b"/>
            <a:pathLst>
              <a:path w="670559" h="335914">
                <a:moveTo>
                  <a:pt x="335085" y="0"/>
                </a:moveTo>
                <a:lnTo>
                  <a:pt x="285636" y="3643"/>
                </a:lnTo>
                <a:lnTo>
                  <a:pt x="238417" y="14223"/>
                </a:lnTo>
                <a:lnTo>
                  <a:pt x="193951" y="31218"/>
                </a:lnTo>
                <a:lnTo>
                  <a:pt x="152760" y="54103"/>
                </a:lnTo>
                <a:lnTo>
                  <a:pt x="115366" y="82357"/>
                </a:lnTo>
                <a:lnTo>
                  <a:pt x="82292" y="115455"/>
                </a:lnTo>
                <a:lnTo>
                  <a:pt x="54059" y="152875"/>
                </a:lnTo>
                <a:lnTo>
                  <a:pt x="31192" y="194094"/>
                </a:lnTo>
                <a:lnTo>
                  <a:pt x="14211" y="238587"/>
                </a:lnTo>
                <a:lnTo>
                  <a:pt x="3639" y="285834"/>
                </a:lnTo>
                <a:lnTo>
                  <a:pt x="0" y="335309"/>
                </a:lnTo>
                <a:lnTo>
                  <a:pt x="3318" y="335309"/>
                </a:lnTo>
                <a:lnTo>
                  <a:pt x="6922" y="286317"/>
                </a:lnTo>
                <a:lnTo>
                  <a:pt x="17388" y="239537"/>
                </a:lnTo>
                <a:lnTo>
                  <a:pt x="34199" y="195485"/>
                </a:lnTo>
                <a:lnTo>
                  <a:pt x="56839" y="154679"/>
                </a:lnTo>
                <a:lnTo>
                  <a:pt x="84791" y="117636"/>
                </a:lnTo>
                <a:lnTo>
                  <a:pt x="117537" y="84873"/>
                </a:lnTo>
                <a:lnTo>
                  <a:pt x="154560" y="56907"/>
                </a:lnTo>
                <a:lnTo>
                  <a:pt x="195343" y="34255"/>
                </a:lnTo>
                <a:lnTo>
                  <a:pt x="239370" y="17435"/>
                </a:lnTo>
                <a:lnTo>
                  <a:pt x="286123" y="6964"/>
                </a:lnTo>
                <a:lnTo>
                  <a:pt x="335085" y="3359"/>
                </a:lnTo>
                <a:lnTo>
                  <a:pt x="380676" y="3359"/>
                </a:lnTo>
                <a:lnTo>
                  <a:pt x="335085" y="0"/>
                </a:lnTo>
                <a:close/>
              </a:path>
              <a:path w="670559" h="335914">
                <a:moveTo>
                  <a:pt x="380676" y="3359"/>
                </a:moveTo>
                <a:lnTo>
                  <a:pt x="335085" y="3359"/>
                </a:lnTo>
                <a:lnTo>
                  <a:pt x="384033" y="6964"/>
                </a:lnTo>
                <a:lnTo>
                  <a:pt x="430777" y="17435"/>
                </a:lnTo>
                <a:lnTo>
                  <a:pt x="474797" y="34255"/>
                </a:lnTo>
                <a:lnTo>
                  <a:pt x="515578" y="56907"/>
                </a:lnTo>
                <a:lnTo>
                  <a:pt x="552601" y="84873"/>
                </a:lnTo>
                <a:lnTo>
                  <a:pt x="585348" y="117636"/>
                </a:lnTo>
                <a:lnTo>
                  <a:pt x="613302" y="154679"/>
                </a:lnTo>
                <a:lnTo>
                  <a:pt x="635945" y="195485"/>
                </a:lnTo>
                <a:lnTo>
                  <a:pt x="652759" y="239537"/>
                </a:lnTo>
                <a:lnTo>
                  <a:pt x="663228" y="286317"/>
                </a:lnTo>
                <a:lnTo>
                  <a:pt x="666832" y="335309"/>
                </a:lnTo>
                <a:lnTo>
                  <a:pt x="670149" y="335309"/>
                </a:lnTo>
                <a:lnTo>
                  <a:pt x="666509" y="285834"/>
                </a:lnTo>
                <a:lnTo>
                  <a:pt x="655938" y="238587"/>
                </a:lnTo>
                <a:lnTo>
                  <a:pt x="638957" y="194094"/>
                </a:lnTo>
                <a:lnTo>
                  <a:pt x="616090" y="152875"/>
                </a:lnTo>
                <a:lnTo>
                  <a:pt x="587859" y="115455"/>
                </a:lnTo>
                <a:lnTo>
                  <a:pt x="554786" y="82357"/>
                </a:lnTo>
                <a:lnTo>
                  <a:pt x="517395" y="54103"/>
                </a:lnTo>
                <a:lnTo>
                  <a:pt x="476206" y="31218"/>
                </a:lnTo>
                <a:lnTo>
                  <a:pt x="431743" y="14223"/>
                </a:lnTo>
                <a:lnTo>
                  <a:pt x="384529" y="3643"/>
                </a:lnTo>
                <a:lnTo>
                  <a:pt x="380676" y="3359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219541" y="5147062"/>
            <a:ext cx="570865" cy="285750"/>
          </a:xfrm>
          <a:custGeom>
            <a:avLst/>
            <a:gdLst/>
            <a:ahLst/>
            <a:cxnLst/>
            <a:rect l="l" t="t" r="r" b="b"/>
            <a:pathLst>
              <a:path w="570865" h="285750">
                <a:moveTo>
                  <a:pt x="285319" y="0"/>
                </a:moveTo>
                <a:lnTo>
                  <a:pt x="239103" y="3743"/>
                </a:lnTo>
                <a:lnTo>
                  <a:pt x="195237" y="14580"/>
                </a:lnTo>
                <a:lnTo>
                  <a:pt x="154315" y="31916"/>
                </a:lnTo>
                <a:lnTo>
                  <a:pt x="116927" y="55160"/>
                </a:lnTo>
                <a:lnTo>
                  <a:pt x="83667" y="83719"/>
                </a:lnTo>
                <a:lnTo>
                  <a:pt x="55126" y="116999"/>
                </a:lnTo>
                <a:lnTo>
                  <a:pt x="31896" y="154410"/>
                </a:lnTo>
                <a:lnTo>
                  <a:pt x="14571" y="195358"/>
                </a:lnTo>
                <a:lnTo>
                  <a:pt x="3741" y="239250"/>
                </a:lnTo>
                <a:lnTo>
                  <a:pt x="0" y="285494"/>
                </a:lnTo>
                <a:lnTo>
                  <a:pt x="3337" y="285494"/>
                </a:lnTo>
                <a:lnTo>
                  <a:pt x="7034" y="239786"/>
                </a:lnTo>
                <a:lnTo>
                  <a:pt x="17736" y="196405"/>
                </a:lnTo>
                <a:lnTo>
                  <a:pt x="34856" y="155937"/>
                </a:lnTo>
                <a:lnTo>
                  <a:pt x="57812" y="118967"/>
                </a:lnTo>
                <a:lnTo>
                  <a:pt x="86017" y="86080"/>
                </a:lnTo>
                <a:lnTo>
                  <a:pt x="118887" y="57860"/>
                </a:lnTo>
                <a:lnTo>
                  <a:pt x="155837" y="34893"/>
                </a:lnTo>
                <a:lnTo>
                  <a:pt x="196282" y="17764"/>
                </a:lnTo>
                <a:lnTo>
                  <a:pt x="239638" y="7057"/>
                </a:lnTo>
                <a:lnTo>
                  <a:pt x="285319" y="3359"/>
                </a:lnTo>
                <a:lnTo>
                  <a:pt x="326782" y="3359"/>
                </a:lnTo>
                <a:lnTo>
                  <a:pt x="285319" y="0"/>
                </a:lnTo>
                <a:close/>
              </a:path>
              <a:path w="570865" h="285750">
                <a:moveTo>
                  <a:pt x="326782" y="3359"/>
                </a:moveTo>
                <a:lnTo>
                  <a:pt x="285319" y="3359"/>
                </a:lnTo>
                <a:lnTo>
                  <a:pt x="330996" y="7057"/>
                </a:lnTo>
                <a:lnTo>
                  <a:pt x="374350" y="17764"/>
                </a:lnTo>
                <a:lnTo>
                  <a:pt x="414796" y="34893"/>
                </a:lnTo>
                <a:lnTo>
                  <a:pt x="451749" y="57860"/>
                </a:lnTo>
                <a:lnTo>
                  <a:pt x="484624" y="86080"/>
                </a:lnTo>
                <a:lnTo>
                  <a:pt x="512833" y="118967"/>
                </a:lnTo>
                <a:lnTo>
                  <a:pt x="535794" y="155937"/>
                </a:lnTo>
                <a:lnTo>
                  <a:pt x="552919" y="196405"/>
                </a:lnTo>
                <a:lnTo>
                  <a:pt x="563623" y="239786"/>
                </a:lnTo>
                <a:lnTo>
                  <a:pt x="567321" y="285494"/>
                </a:lnTo>
                <a:lnTo>
                  <a:pt x="570638" y="285494"/>
                </a:lnTo>
                <a:lnTo>
                  <a:pt x="566896" y="239250"/>
                </a:lnTo>
                <a:lnTo>
                  <a:pt x="556065" y="195358"/>
                </a:lnTo>
                <a:lnTo>
                  <a:pt x="538738" y="154410"/>
                </a:lnTo>
                <a:lnTo>
                  <a:pt x="515506" y="116999"/>
                </a:lnTo>
                <a:lnTo>
                  <a:pt x="486964" y="83719"/>
                </a:lnTo>
                <a:lnTo>
                  <a:pt x="453702" y="55160"/>
                </a:lnTo>
                <a:lnTo>
                  <a:pt x="416314" y="31916"/>
                </a:lnTo>
                <a:lnTo>
                  <a:pt x="375393" y="14580"/>
                </a:lnTo>
                <a:lnTo>
                  <a:pt x="331530" y="3743"/>
                </a:lnTo>
                <a:lnTo>
                  <a:pt x="326782" y="3359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020471" y="5432006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5">
                <a:moveTo>
                  <a:pt x="0" y="0"/>
                </a:moveTo>
                <a:lnTo>
                  <a:pt x="202338" y="0"/>
                </a:lnTo>
              </a:path>
            </a:pathLst>
          </a:custGeom>
          <a:ln w="3319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786991" y="5432006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5">
                <a:moveTo>
                  <a:pt x="0" y="0"/>
                </a:moveTo>
                <a:lnTo>
                  <a:pt x="202160" y="0"/>
                </a:lnTo>
              </a:path>
            </a:pathLst>
          </a:custGeom>
          <a:ln w="3319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503488" y="4949008"/>
            <a:ext cx="0" cy="197485"/>
          </a:xfrm>
          <a:custGeom>
            <a:avLst/>
            <a:gdLst/>
            <a:ahLst/>
            <a:cxnLst/>
            <a:rect l="l" t="t" r="r" b="b"/>
            <a:pathLst>
              <a:path h="197485">
                <a:moveTo>
                  <a:pt x="0" y="0"/>
                </a:moveTo>
                <a:lnTo>
                  <a:pt x="0" y="197423"/>
                </a:lnTo>
              </a:path>
            </a:pathLst>
          </a:custGeom>
          <a:ln w="3317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703272" y="5089397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0290" y="0"/>
                </a:moveTo>
                <a:lnTo>
                  <a:pt x="0" y="140337"/>
                </a:lnTo>
                <a:lnTo>
                  <a:pt x="2369" y="142688"/>
                </a:lnTo>
                <a:lnTo>
                  <a:pt x="142640" y="2372"/>
                </a:lnTo>
                <a:lnTo>
                  <a:pt x="140290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059763" y="5239834"/>
            <a:ext cx="185420" cy="82550"/>
          </a:xfrm>
          <a:custGeom>
            <a:avLst/>
            <a:gdLst/>
            <a:ahLst/>
            <a:cxnLst/>
            <a:rect l="l" t="t" r="r" b="b"/>
            <a:pathLst>
              <a:path w="185420" h="82550">
                <a:moveTo>
                  <a:pt x="1303" y="0"/>
                </a:moveTo>
                <a:lnTo>
                  <a:pt x="0" y="3003"/>
                </a:lnTo>
                <a:lnTo>
                  <a:pt x="183814" y="82123"/>
                </a:lnTo>
                <a:lnTo>
                  <a:pt x="185138" y="79080"/>
                </a:lnTo>
                <a:lnTo>
                  <a:pt x="1303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614079" y="4987651"/>
            <a:ext cx="81915" cy="184785"/>
          </a:xfrm>
          <a:custGeom>
            <a:avLst/>
            <a:gdLst/>
            <a:ahLst/>
            <a:cxnLst/>
            <a:rect l="l" t="t" r="r" b="b"/>
            <a:pathLst>
              <a:path w="81915" h="184785">
                <a:moveTo>
                  <a:pt x="78596" y="0"/>
                </a:moveTo>
                <a:lnTo>
                  <a:pt x="0" y="182859"/>
                </a:lnTo>
                <a:lnTo>
                  <a:pt x="3060" y="184163"/>
                </a:lnTo>
                <a:lnTo>
                  <a:pt x="81638" y="1304"/>
                </a:lnTo>
                <a:lnTo>
                  <a:pt x="78596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767394" y="5251714"/>
            <a:ext cx="185420" cy="76835"/>
          </a:xfrm>
          <a:custGeom>
            <a:avLst/>
            <a:gdLst/>
            <a:ahLst/>
            <a:cxnLst/>
            <a:rect l="l" t="t" r="r" b="b"/>
            <a:pathLst>
              <a:path w="185420" h="76835">
                <a:moveTo>
                  <a:pt x="183755" y="0"/>
                </a:moveTo>
                <a:lnTo>
                  <a:pt x="0" y="73251"/>
                </a:lnTo>
                <a:lnTo>
                  <a:pt x="1243" y="76333"/>
                </a:lnTo>
                <a:lnTo>
                  <a:pt x="185018" y="3063"/>
                </a:lnTo>
                <a:lnTo>
                  <a:pt x="183755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030605" y="5333843"/>
            <a:ext cx="196850" cy="43815"/>
          </a:xfrm>
          <a:custGeom>
            <a:avLst/>
            <a:gdLst/>
            <a:ahLst/>
            <a:cxnLst/>
            <a:rect l="l" t="t" r="r" b="b"/>
            <a:pathLst>
              <a:path w="196850" h="43814">
                <a:moveTo>
                  <a:pt x="651" y="0"/>
                </a:moveTo>
                <a:lnTo>
                  <a:pt x="0" y="3260"/>
                </a:lnTo>
                <a:lnTo>
                  <a:pt x="196018" y="43273"/>
                </a:lnTo>
                <a:lnTo>
                  <a:pt x="196670" y="40034"/>
                </a:lnTo>
                <a:lnTo>
                  <a:pt x="651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558574" y="4958451"/>
            <a:ext cx="43180" cy="196215"/>
          </a:xfrm>
          <a:custGeom>
            <a:avLst/>
            <a:gdLst/>
            <a:ahLst/>
            <a:cxnLst/>
            <a:rect l="l" t="t" r="r" b="b"/>
            <a:pathLst>
              <a:path w="43179" h="196214">
                <a:moveTo>
                  <a:pt x="39851" y="0"/>
                </a:moveTo>
                <a:lnTo>
                  <a:pt x="0" y="195348"/>
                </a:lnTo>
                <a:lnTo>
                  <a:pt x="3238" y="196000"/>
                </a:lnTo>
                <a:lnTo>
                  <a:pt x="43110" y="651"/>
                </a:lnTo>
                <a:lnTo>
                  <a:pt x="39851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739893" y="5164380"/>
            <a:ext cx="167640" cy="112395"/>
          </a:xfrm>
          <a:custGeom>
            <a:avLst/>
            <a:gdLst/>
            <a:ahLst/>
            <a:cxnLst/>
            <a:rect l="l" t="t" r="r" b="b"/>
            <a:pathLst>
              <a:path w="167640" h="112395">
                <a:moveTo>
                  <a:pt x="165252" y="0"/>
                </a:moveTo>
                <a:lnTo>
                  <a:pt x="0" y="109313"/>
                </a:lnTo>
                <a:lnTo>
                  <a:pt x="1856" y="112040"/>
                </a:lnTo>
                <a:lnTo>
                  <a:pt x="167107" y="2786"/>
                </a:lnTo>
                <a:lnTo>
                  <a:pt x="165252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105372" y="5156804"/>
            <a:ext cx="167005" cy="116839"/>
          </a:xfrm>
          <a:custGeom>
            <a:avLst/>
            <a:gdLst/>
            <a:ahLst/>
            <a:cxnLst/>
            <a:rect l="l" t="t" r="r" b="b"/>
            <a:pathLst>
              <a:path w="167004" h="116839">
                <a:moveTo>
                  <a:pt x="1896" y="0"/>
                </a:moveTo>
                <a:lnTo>
                  <a:pt x="0" y="2747"/>
                </a:lnTo>
                <a:lnTo>
                  <a:pt x="164777" y="116328"/>
                </a:lnTo>
                <a:lnTo>
                  <a:pt x="166673" y="113581"/>
                </a:lnTo>
                <a:lnTo>
                  <a:pt x="1896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663275" y="5033350"/>
            <a:ext cx="115570" cy="165735"/>
          </a:xfrm>
          <a:custGeom>
            <a:avLst/>
            <a:gdLst/>
            <a:ahLst/>
            <a:cxnLst/>
            <a:rect l="l" t="t" r="r" b="b"/>
            <a:pathLst>
              <a:path w="115570" h="165735">
                <a:moveTo>
                  <a:pt x="112741" y="0"/>
                </a:moveTo>
                <a:lnTo>
                  <a:pt x="0" y="163733"/>
                </a:lnTo>
                <a:lnTo>
                  <a:pt x="2705" y="165610"/>
                </a:lnTo>
                <a:lnTo>
                  <a:pt x="115446" y="1897"/>
                </a:lnTo>
                <a:lnTo>
                  <a:pt x="112741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783419" y="5342940"/>
            <a:ext cx="195580" cy="39370"/>
          </a:xfrm>
          <a:custGeom>
            <a:avLst/>
            <a:gdLst/>
            <a:ahLst/>
            <a:cxnLst/>
            <a:rect l="l" t="t" r="r" b="b"/>
            <a:pathLst>
              <a:path w="195579" h="39370">
                <a:moveTo>
                  <a:pt x="194379" y="0"/>
                </a:moveTo>
                <a:lnTo>
                  <a:pt x="0" y="35825"/>
                </a:lnTo>
                <a:lnTo>
                  <a:pt x="572" y="39066"/>
                </a:lnTo>
                <a:lnTo>
                  <a:pt x="194991" y="3300"/>
                </a:lnTo>
                <a:lnTo>
                  <a:pt x="194379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162091" y="508975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2350" y="0"/>
                </a:moveTo>
                <a:lnTo>
                  <a:pt x="0" y="2352"/>
                </a:lnTo>
                <a:lnTo>
                  <a:pt x="140448" y="142570"/>
                </a:lnTo>
                <a:lnTo>
                  <a:pt x="142798" y="140238"/>
                </a:lnTo>
                <a:lnTo>
                  <a:pt x="2350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324183" y="4983011"/>
            <a:ext cx="76200" cy="183515"/>
          </a:xfrm>
          <a:custGeom>
            <a:avLst/>
            <a:gdLst/>
            <a:ahLst/>
            <a:cxnLst/>
            <a:rect l="l" t="t" r="r" b="b"/>
            <a:pathLst>
              <a:path w="76200" h="183514">
                <a:moveTo>
                  <a:pt x="3040" y="0"/>
                </a:moveTo>
                <a:lnTo>
                  <a:pt x="0" y="1245"/>
                </a:lnTo>
                <a:lnTo>
                  <a:pt x="72711" y="183255"/>
                </a:lnTo>
                <a:lnTo>
                  <a:pt x="75812" y="182011"/>
                </a:lnTo>
                <a:lnTo>
                  <a:pt x="3040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236956" y="5028558"/>
            <a:ext cx="113030" cy="167640"/>
          </a:xfrm>
          <a:custGeom>
            <a:avLst/>
            <a:gdLst/>
            <a:ahLst/>
            <a:cxnLst/>
            <a:rect l="l" t="t" r="r" b="b"/>
            <a:pathLst>
              <a:path w="113029" h="167639">
                <a:moveTo>
                  <a:pt x="2764" y="0"/>
                </a:moveTo>
                <a:lnTo>
                  <a:pt x="0" y="1837"/>
                </a:lnTo>
                <a:lnTo>
                  <a:pt x="109799" y="167605"/>
                </a:lnTo>
                <a:lnTo>
                  <a:pt x="112543" y="165768"/>
                </a:lnTo>
                <a:lnTo>
                  <a:pt x="2764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15344" y="4956917"/>
            <a:ext cx="39370" cy="197485"/>
          </a:xfrm>
          <a:custGeom>
            <a:avLst/>
            <a:gdLst/>
            <a:ahLst/>
            <a:cxnLst/>
            <a:rect l="l" t="t" r="r" b="b"/>
            <a:pathLst>
              <a:path w="39370" h="197485">
                <a:moveTo>
                  <a:pt x="3258" y="0"/>
                </a:moveTo>
                <a:lnTo>
                  <a:pt x="0" y="613"/>
                </a:lnTo>
                <a:lnTo>
                  <a:pt x="35862" y="196890"/>
                </a:lnTo>
                <a:lnTo>
                  <a:pt x="39121" y="196278"/>
                </a:lnTo>
                <a:lnTo>
                  <a:pt x="3258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396159" y="5829777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343" y="0"/>
                </a:lnTo>
              </a:path>
            </a:pathLst>
          </a:custGeom>
          <a:ln w="81846">
            <a:solidFill>
              <a:srgbClr val="D156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396159" y="5788854"/>
            <a:ext cx="200660" cy="81915"/>
          </a:xfrm>
          <a:custGeom>
            <a:avLst/>
            <a:gdLst/>
            <a:ahLst/>
            <a:cxnLst/>
            <a:rect l="l" t="t" r="r" b="b"/>
            <a:pathLst>
              <a:path w="200659" h="81914">
                <a:moveTo>
                  <a:pt x="0" y="81846"/>
                </a:moveTo>
                <a:lnTo>
                  <a:pt x="200343" y="81846"/>
                </a:lnTo>
                <a:lnTo>
                  <a:pt x="200343" y="0"/>
                </a:lnTo>
                <a:lnTo>
                  <a:pt x="0" y="0"/>
                </a:lnTo>
                <a:lnTo>
                  <a:pt x="0" y="81846"/>
                </a:lnTo>
                <a:close/>
              </a:path>
            </a:pathLst>
          </a:custGeom>
          <a:ln w="98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718789" y="1393061"/>
            <a:ext cx="123306" cy="988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702025" y="1393061"/>
            <a:ext cx="123286" cy="98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4691080" y="865904"/>
            <a:ext cx="2030095" cy="128206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870"/>
              </a:spcBef>
            </a:pPr>
            <a:r>
              <a:rPr sz="1550" b="1" spc="30" dirty="0">
                <a:solidFill>
                  <a:srgbClr val="414042"/>
                </a:solidFill>
                <a:latin typeface="Calibri"/>
                <a:cs typeface="Calibri"/>
              </a:rPr>
              <a:t>Data</a:t>
            </a:r>
            <a:r>
              <a:rPr sz="1550" b="1" spc="-9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550" b="1" spc="30" dirty="0">
                <a:solidFill>
                  <a:srgbClr val="414042"/>
                </a:solidFill>
                <a:latin typeface="Calibri"/>
                <a:cs typeface="Calibri"/>
              </a:rPr>
              <a:t>Types</a:t>
            </a:r>
            <a:endParaRPr sz="155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770"/>
              </a:spcBef>
              <a:tabLst>
                <a:tab pos="1193165" algn="l"/>
              </a:tabLst>
            </a:pPr>
            <a:r>
              <a:rPr sz="1550" dirty="0">
                <a:solidFill>
                  <a:srgbClr val="414042"/>
                </a:solidFill>
                <a:latin typeface="Calibri"/>
                <a:cs typeface="Calibri"/>
              </a:rPr>
              <a:t>I</a:t>
            </a:r>
            <a:r>
              <a:rPr sz="1550" spc="-15" dirty="0">
                <a:solidFill>
                  <a:srgbClr val="414042"/>
                </a:solidFill>
                <a:latin typeface="Calibri"/>
                <a:cs typeface="Calibri"/>
              </a:rPr>
              <a:t>t</a:t>
            </a:r>
            <a:r>
              <a:rPr sz="1550" spc="25" dirty="0">
                <a:solidFill>
                  <a:srgbClr val="414042"/>
                </a:solidFill>
                <a:latin typeface="Calibri"/>
                <a:cs typeface="Calibri"/>
              </a:rPr>
              <a:t>ems</a:t>
            </a:r>
            <a:r>
              <a:rPr sz="1550" dirty="0">
                <a:solidFill>
                  <a:srgbClr val="414042"/>
                </a:solidFill>
                <a:latin typeface="Calibri"/>
                <a:cs typeface="Calibri"/>
              </a:rPr>
              <a:t>	</a:t>
            </a:r>
            <a:r>
              <a:rPr sz="1550" spc="35" dirty="0">
                <a:solidFill>
                  <a:srgbClr val="414042"/>
                </a:solidFill>
                <a:latin typeface="Calibri"/>
                <a:cs typeface="Calibri"/>
              </a:rPr>
              <a:t>A</a:t>
            </a:r>
            <a:r>
              <a:rPr sz="1550" spc="-5" dirty="0">
                <a:solidFill>
                  <a:srgbClr val="414042"/>
                </a:solidFill>
                <a:latin typeface="Calibri"/>
                <a:cs typeface="Calibri"/>
              </a:rPr>
              <a:t>tt</a:t>
            </a:r>
            <a:r>
              <a:rPr sz="1550" spc="-30" dirty="0">
                <a:solidFill>
                  <a:srgbClr val="414042"/>
                </a:solidFill>
                <a:latin typeface="Calibri"/>
                <a:cs typeface="Calibri"/>
              </a:rPr>
              <a:t>r</a:t>
            </a:r>
            <a:r>
              <a:rPr sz="1550" spc="40" dirty="0">
                <a:solidFill>
                  <a:srgbClr val="414042"/>
                </a:solidFill>
                <a:latin typeface="Calibri"/>
                <a:cs typeface="Calibri"/>
              </a:rPr>
              <a:t>ibu</a:t>
            </a:r>
            <a:r>
              <a:rPr sz="1550" spc="-15" dirty="0">
                <a:solidFill>
                  <a:srgbClr val="414042"/>
                </a:solidFill>
                <a:latin typeface="Calibri"/>
                <a:cs typeface="Calibri"/>
              </a:rPr>
              <a:t>t</a:t>
            </a:r>
            <a:r>
              <a:rPr sz="1550" spc="5" dirty="0">
                <a:solidFill>
                  <a:srgbClr val="414042"/>
                </a:solidFill>
                <a:latin typeface="Calibri"/>
                <a:cs typeface="Calibri"/>
              </a:rPr>
              <a:t>es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50" b="1" spc="30" dirty="0">
                <a:solidFill>
                  <a:srgbClr val="414042"/>
                </a:solidFill>
                <a:latin typeface="Calibri"/>
                <a:cs typeface="Calibri"/>
              </a:rPr>
              <a:t>Data</a:t>
            </a:r>
            <a:r>
              <a:rPr sz="1550" b="1" spc="-5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550" b="1" spc="50" dirty="0">
                <a:solidFill>
                  <a:srgbClr val="414042"/>
                </a:solidFill>
                <a:latin typeface="Calibri"/>
                <a:cs typeface="Calibri"/>
              </a:rPr>
              <a:t>and</a:t>
            </a:r>
            <a:r>
              <a:rPr sz="1550" b="1" spc="-5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550" b="1" spc="25" dirty="0">
                <a:solidFill>
                  <a:srgbClr val="414042"/>
                </a:solidFill>
                <a:latin typeface="Calibri"/>
                <a:cs typeface="Calibri"/>
              </a:rPr>
              <a:t>Dataset</a:t>
            </a:r>
            <a:r>
              <a:rPr sz="1550" b="1" spc="-11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550" b="1" spc="30" dirty="0">
                <a:solidFill>
                  <a:srgbClr val="414042"/>
                </a:solidFill>
                <a:latin typeface="Calibri"/>
                <a:cs typeface="Calibri"/>
              </a:rPr>
              <a:t>Types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7098205" y="1393061"/>
            <a:ext cx="123286" cy="988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7269567" y="1296929"/>
            <a:ext cx="44577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30" dirty="0">
                <a:solidFill>
                  <a:srgbClr val="414042"/>
                </a:solidFill>
                <a:latin typeface="Calibri"/>
                <a:cs typeface="Calibri"/>
              </a:rPr>
              <a:t>Links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8103444" y="1393061"/>
            <a:ext cx="123287" cy="988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8264702" y="1296929"/>
            <a:ext cx="76644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-15" dirty="0">
                <a:solidFill>
                  <a:srgbClr val="414042"/>
                </a:solidFill>
                <a:latin typeface="Calibri"/>
                <a:cs typeface="Calibri"/>
              </a:rPr>
              <a:t>P</a:t>
            </a:r>
            <a:r>
              <a:rPr sz="1550" spc="15" dirty="0">
                <a:solidFill>
                  <a:srgbClr val="414042"/>
                </a:solidFill>
                <a:latin typeface="Calibri"/>
                <a:cs typeface="Calibri"/>
              </a:rPr>
              <a:t>ositions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9422927" y="1399834"/>
            <a:ext cx="123286" cy="988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9607684" y="1296929"/>
            <a:ext cx="454659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25" dirty="0">
                <a:solidFill>
                  <a:srgbClr val="414042"/>
                </a:solidFill>
                <a:latin typeface="Calibri"/>
                <a:cs typeface="Calibri"/>
              </a:rPr>
              <a:t>G</a:t>
            </a:r>
            <a:r>
              <a:rPr sz="1550" spc="-30" dirty="0">
                <a:solidFill>
                  <a:srgbClr val="414042"/>
                </a:solidFill>
                <a:latin typeface="Calibri"/>
                <a:cs typeface="Calibri"/>
              </a:rPr>
              <a:t>r</a:t>
            </a:r>
            <a:r>
              <a:rPr sz="1550" spc="25" dirty="0">
                <a:solidFill>
                  <a:srgbClr val="414042"/>
                </a:solidFill>
                <a:latin typeface="Calibri"/>
                <a:cs typeface="Calibri"/>
              </a:rPr>
              <a:t>ids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0650443" y="1000169"/>
            <a:ext cx="236975" cy="2371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650443" y="4141804"/>
            <a:ext cx="236975" cy="23712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10951538" y="917138"/>
            <a:ext cx="1332230" cy="6229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550" b="1" spc="20" dirty="0">
                <a:solidFill>
                  <a:srgbClr val="414042"/>
                </a:solidFill>
                <a:latin typeface="Calibri"/>
                <a:cs typeface="Calibri"/>
              </a:rPr>
              <a:t>Attribute</a:t>
            </a:r>
            <a:r>
              <a:rPr sz="1550" b="1" spc="-12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550" b="1" spc="25" dirty="0">
                <a:solidFill>
                  <a:srgbClr val="414042"/>
                </a:solidFill>
                <a:latin typeface="Calibri"/>
                <a:cs typeface="Calibri"/>
              </a:rPr>
              <a:t>Types</a:t>
            </a:r>
            <a:endParaRPr sz="1550">
              <a:latin typeface="Calibri"/>
              <a:cs typeface="Calibri"/>
            </a:endParaRPr>
          </a:p>
          <a:p>
            <a:pPr marL="264160">
              <a:lnSpc>
                <a:spcPct val="100000"/>
              </a:lnSpc>
              <a:spcBef>
                <a:spcPts val="490"/>
              </a:spcBef>
            </a:pPr>
            <a:r>
              <a:rPr sz="1550" spc="20" dirty="0">
                <a:solidFill>
                  <a:srgbClr val="414042"/>
                </a:solidFill>
                <a:latin typeface="Calibri"/>
                <a:cs typeface="Calibri"/>
              </a:rPr>
              <a:t>Categorical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12052288" y="1680599"/>
            <a:ext cx="220345" cy="220979"/>
          </a:xfrm>
          <a:custGeom>
            <a:avLst/>
            <a:gdLst/>
            <a:ahLst/>
            <a:cxnLst/>
            <a:rect l="l" t="t" r="r" b="b"/>
            <a:pathLst>
              <a:path w="220345" h="220980">
                <a:moveTo>
                  <a:pt x="0" y="220720"/>
                </a:moveTo>
                <a:lnTo>
                  <a:pt x="219854" y="220720"/>
                </a:lnTo>
                <a:lnTo>
                  <a:pt x="219854" y="0"/>
                </a:lnTo>
                <a:lnTo>
                  <a:pt x="0" y="0"/>
                </a:lnTo>
                <a:lnTo>
                  <a:pt x="0" y="22072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2460259" y="1680604"/>
            <a:ext cx="220345" cy="220979"/>
          </a:xfrm>
          <a:custGeom>
            <a:avLst/>
            <a:gdLst/>
            <a:ahLst/>
            <a:cxnLst/>
            <a:rect l="l" t="t" r="r" b="b"/>
            <a:pathLst>
              <a:path w="220345" h="220980">
                <a:moveTo>
                  <a:pt x="109917" y="0"/>
                </a:moveTo>
                <a:lnTo>
                  <a:pt x="0" y="220720"/>
                </a:lnTo>
                <a:lnTo>
                  <a:pt x="219854" y="220720"/>
                </a:lnTo>
                <a:lnTo>
                  <a:pt x="10991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632658" y="1680980"/>
            <a:ext cx="219795" cy="21997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1299671" y="1817488"/>
            <a:ext cx="53340" cy="84455"/>
          </a:xfrm>
          <a:custGeom>
            <a:avLst/>
            <a:gdLst/>
            <a:ahLst/>
            <a:cxnLst/>
            <a:rect l="l" t="t" r="r" b="b"/>
            <a:pathLst>
              <a:path w="53340" h="84455">
                <a:moveTo>
                  <a:pt x="52984" y="0"/>
                </a:moveTo>
                <a:lnTo>
                  <a:pt x="0" y="0"/>
                </a:lnTo>
                <a:lnTo>
                  <a:pt x="0" y="83841"/>
                </a:lnTo>
                <a:lnTo>
                  <a:pt x="52984" y="83841"/>
                </a:lnTo>
                <a:lnTo>
                  <a:pt x="5298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215861" y="1790979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604" y="0"/>
                </a:lnTo>
              </a:path>
            </a:pathLst>
          </a:custGeom>
          <a:ln w="5301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299671" y="1680608"/>
            <a:ext cx="53340" cy="84455"/>
          </a:xfrm>
          <a:custGeom>
            <a:avLst/>
            <a:gdLst/>
            <a:ahLst/>
            <a:cxnLst/>
            <a:rect l="l" t="t" r="r" b="b"/>
            <a:pathLst>
              <a:path w="53340" h="84455">
                <a:moveTo>
                  <a:pt x="52984" y="0"/>
                </a:moveTo>
                <a:lnTo>
                  <a:pt x="0" y="0"/>
                </a:lnTo>
                <a:lnTo>
                  <a:pt x="0" y="83861"/>
                </a:lnTo>
                <a:lnTo>
                  <a:pt x="52984" y="83861"/>
                </a:lnTo>
                <a:lnTo>
                  <a:pt x="5298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002192" y="1370868"/>
            <a:ext cx="123306" cy="988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479137" y="5870537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4" h="22860">
                <a:moveTo>
                  <a:pt x="12876" y="0"/>
                </a:moveTo>
                <a:lnTo>
                  <a:pt x="0" y="22349"/>
                </a:lnTo>
                <a:lnTo>
                  <a:pt x="25772" y="22349"/>
                </a:lnTo>
                <a:lnTo>
                  <a:pt x="1287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479137" y="5870537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4" h="22860">
                <a:moveTo>
                  <a:pt x="0" y="22348"/>
                </a:moveTo>
                <a:lnTo>
                  <a:pt x="12875" y="0"/>
                </a:lnTo>
                <a:lnTo>
                  <a:pt x="25771" y="22348"/>
                </a:lnTo>
                <a:lnTo>
                  <a:pt x="0" y="22348"/>
                </a:lnTo>
                <a:close/>
              </a:path>
            </a:pathLst>
          </a:custGeom>
          <a:ln w="1975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491982" y="5894218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068"/>
                </a:lnTo>
              </a:path>
            </a:pathLst>
          </a:custGeom>
          <a:ln w="11848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1013860" y="2291027"/>
            <a:ext cx="123306" cy="988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11214854" y="2069824"/>
            <a:ext cx="707390" cy="68199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550" spc="45" dirty="0">
                <a:solidFill>
                  <a:srgbClr val="414042"/>
                </a:solidFill>
                <a:latin typeface="Calibri"/>
                <a:cs typeface="Calibri"/>
              </a:rPr>
              <a:t>O</a:t>
            </a:r>
            <a:r>
              <a:rPr sz="1550" spc="-55" dirty="0">
                <a:solidFill>
                  <a:srgbClr val="414042"/>
                </a:solidFill>
                <a:latin typeface="Calibri"/>
                <a:cs typeface="Calibri"/>
              </a:rPr>
              <a:t>r</a:t>
            </a:r>
            <a:r>
              <a:rPr sz="1550" spc="35" dirty="0">
                <a:solidFill>
                  <a:srgbClr val="414042"/>
                </a:solidFill>
                <a:latin typeface="Calibri"/>
                <a:cs typeface="Calibri"/>
              </a:rPr>
              <a:t>de</a:t>
            </a:r>
            <a:r>
              <a:rPr sz="1550" spc="-55" dirty="0">
                <a:solidFill>
                  <a:srgbClr val="414042"/>
                </a:solidFill>
                <a:latin typeface="Calibri"/>
                <a:cs typeface="Calibri"/>
              </a:rPr>
              <a:t>r</a:t>
            </a:r>
            <a:r>
              <a:rPr sz="1550" spc="35" dirty="0">
                <a:solidFill>
                  <a:srgbClr val="414042"/>
                </a:solidFill>
                <a:latin typeface="Calibri"/>
                <a:cs typeface="Calibri"/>
              </a:rPr>
              <a:t>ed</a:t>
            </a:r>
            <a:endParaRPr sz="1550">
              <a:latin typeface="Calibri"/>
              <a:cs typeface="Calibri"/>
            </a:endParaRPr>
          </a:p>
          <a:p>
            <a:pPr marL="177800">
              <a:lnSpc>
                <a:spcPct val="100000"/>
              </a:lnSpc>
              <a:spcBef>
                <a:spcPts val="795"/>
              </a:spcBef>
            </a:pPr>
            <a:r>
              <a:rPr sz="1250" i="1" dirty="0">
                <a:solidFill>
                  <a:srgbClr val="414042"/>
                </a:solidFill>
                <a:latin typeface="Calibri"/>
                <a:cs typeface="Calibri"/>
              </a:rPr>
              <a:t>Ordinal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1376422" y="2987666"/>
            <a:ext cx="166712" cy="12581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1616080" y="2905089"/>
            <a:ext cx="276225" cy="208915"/>
          </a:xfrm>
          <a:custGeom>
            <a:avLst/>
            <a:gdLst/>
            <a:ahLst/>
            <a:cxnLst/>
            <a:rect l="l" t="t" r="r" b="b"/>
            <a:pathLst>
              <a:path w="276225" h="208914">
                <a:moveTo>
                  <a:pt x="209901" y="68172"/>
                </a:moveTo>
                <a:lnTo>
                  <a:pt x="65247" y="68172"/>
                </a:lnTo>
                <a:lnTo>
                  <a:pt x="65247" y="208390"/>
                </a:lnTo>
                <a:lnTo>
                  <a:pt x="209901" y="208390"/>
                </a:lnTo>
                <a:lnTo>
                  <a:pt x="209901" y="68172"/>
                </a:lnTo>
                <a:close/>
              </a:path>
              <a:path w="276225" h="208914">
                <a:moveTo>
                  <a:pt x="96409" y="0"/>
                </a:moveTo>
                <a:lnTo>
                  <a:pt x="65247" y="0"/>
                </a:lnTo>
                <a:lnTo>
                  <a:pt x="65247" y="1757"/>
                </a:lnTo>
                <a:lnTo>
                  <a:pt x="0" y="67085"/>
                </a:lnTo>
                <a:lnTo>
                  <a:pt x="33157" y="100322"/>
                </a:lnTo>
                <a:lnTo>
                  <a:pt x="65247" y="68172"/>
                </a:lnTo>
                <a:lnTo>
                  <a:pt x="209901" y="68172"/>
                </a:lnTo>
                <a:lnTo>
                  <a:pt x="209901" y="67203"/>
                </a:lnTo>
                <a:lnTo>
                  <a:pt x="276038" y="67203"/>
                </a:lnTo>
                <a:lnTo>
                  <a:pt x="240342" y="31259"/>
                </a:lnTo>
                <a:lnTo>
                  <a:pt x="137565" y="31259"/>
                </a:lnTo>
                <a:lnTo>
                  <a:pt x="123575" y="28912"/>
                </a:lnTo>
                <a:lnTo>
                  <a:pt x="111551" y="22395"/>
                </a:lnTo>
                <a:lnTo>
                  <a:pt x="102245" y="12495"/>
                </a:lnTo>
                <a:lnTo>
                  <a:pt x="96409" y="0"/>
                </a:lnTo>
                <a:close/>
              </a:path>
              <a:path w="276225" h="208914">
                <a:moveTo>
                  <a:pt x="276038" y="67203"/>
                </a:moveTo>
                <a:lnTo>
                  <a:pt x="209901" y="67203"/>
                </a:lnTo>
                <a:lnTo>
                  <a:pt x="242940" y="100322"/>
                </a:lnTo>
                <a:lnTo>
                  <a:pt x="276038" y="67203"/>
                </a:lnTo>
                <a:close/>
              </a:path>
              <a:path w="276225" h="208914">
                <a:moveTo>
                  <a:pt x="209901" y="0"/>
                </a:moveTo>
                <a:lnTo>
                  <a:pt x="178719" y="0"/>
                </a:lnTo>
                <a:lnTo>
                  <a:pt x="172894" y="12495"/>
                </a:lnTo>
                <a:lnTo>
                  <a:pt x="163592" y="22395"/>
                </a:lnTo>
                <a:lnTo>
                  <a:pt x="151565" y="28912"/>
                </a:lnTo>
                <a:lnTo>
                  <a:pt x="137565" y="31259"/>
                </a:lnTo>
                <a:lnTo>
                  <a:pt x="240342" y="31259"/>
                </a:lnTo>
                <a:lnTo>
                  <a:pt x="209901" y="808"/>
                </a:lnTo>
                <a:lnTo>
                  <a:pt x="20990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1942268" y="2816251"/>
            <a:ext cx="394335" cy="297815"/>
          </a:xfrm>
          <a:custGeom>
            <a:avLst/>
            <a:gdLst/>
            <a:ahLst/>
            <a:cxnLst/>
            <a:rect l="l" t="t" r="r" b="b"/>
            <a:pathLst>
              <a:path w="394334" h="297814">
                <a:moveTo>
                  <a:pt x="299420" y="97199"/>
                </a:moveTo>
                <a:lnTo>
                  <a:pt x="93112" y="97199"/>
                </a:lnTo>
                <a:lnTo>
                  <a:pt x="93112" y="297232"/>
                </a:lnTo>
                <a:lnTo>
                  <a:pt x="299420" y="297232"/>
                </a:lnTo>
                <a:lnTo>
                  <a:pt x="299420" y="97199"/>
                </a:lnTo>
                <a:close/>
              </a:path>
              <a:path w="394334" h="297814">
                <a:moveTo>
                  <a:pt x="137604" y="0"/>
                </a:moveTo>
                <a:lnTo>
                  <a:pt x="93112" y="0"/>
                </a:lnTo>
                <a:lnTo>
                  <a:pt x="93112" y="2509"/>
                </a:lnTo>
                <a:lnTo>
                  <a:pt x="0" y="95698"/>
                </a:lnTo>
                <a:lnTo>
                  <a:pt x="47316" y="143062"/>
                </a:lnTo>
                <a:lnTo>
                  <a:pt x="93112" y="97199"/>
                </a:lnTo>
                <a:lnTo>
                  <a:pt x="299420" y="97199"/>
                </a:lnTo>
                <a:lnTo>
                  <a:pt x="299420" y="95855"/>
                </a:lnTo>
                <a:lnTo>
                  <a:pt x="393757" y="95855"/>
                </a:lnTo>
                <a:lnTo>
                  <a:pt x="393914" y="95698"/>
                </a:lnTo>
                <a:lnTo>
                  <a:pt x="342826" y="44578"/>
                </a:lnTo>
                <a:lnTo>
                  <a:pt x="196236" y="44578"/>
                </a:lnTo>
                <a:lnTo>
                  <a:pt x="176299" y="41222"/>
                </a:lnTo>
                <a:lnTo>
                  <a:pt x="159159" y="31914"/>
                </a:lnTo>
                <a:lnTo>
                  <a:pt x="145899" y="17794"/>
                </a:lnTo>
                <a:lnTo>
                  <a:pt x="137604" y="0"/>
                </a:lnTo>
                <a:close/>
              </a:path>
              <a:path w="394334" h="297814">
                <a:moveTo>
                  <a:pt x="393757" y="95855"/>
                </a:moveTo>
                <a:lnTo>
                  <a:pt x="299420" y="95855"/>
                </a:lnTo>
                <a:lnTo>
                  <a:pt x="346598" y="143062"/>
                </a:lnTo>
                <a:lnTo>
                  <a:pt x="393757" y="95855"/>
                </a:lnTo>
                <a:close/>
              </a:path>
              <a:path w="394334" h="297814">
                <a:moveTo>
                  <a:pt x="299420" y="0"/>
                </a:moveTo>
                <a:lnTo>
                  <a:pt x="254986" y="0"/>
                </a:lnTo>
                <a:lnTo>
                  <a:pt x="246642" y="17794"/>
                </a:lnTo>
                <a:lnTo>
                  <a:pt x="233365" y="31914"/>
                </a:lnTo>
                <a:lnTo>
                  <a:pt x="216210" y="41222"/>
                </a:lnTo>
                <a:lnTo>
                  <a:pt x="196236" y="44578"/>
                </a:lnTo>
                <a:lnTo>
                  <a:pt x="342826" y="44578"/>
                </a:lnTo>
                <a:lnTo>
                  <a:pt x="299420" y="1145"/>
                </a:lnTo>
                <a:lnTo>
                  <a:pt x="29942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1234815" y="2604457"/>
            <a:ext cx="100379" cy="8042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11380358" y="3363814"/>
            <a:ext cx="826769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10" dirty="0">
                <a:solidFill>
                  <a:srgbClr val="414042"/>
                </a:solidFill>
                <a:latin typeface="Calibri"/>
                <a:cs typeface="Calibri"/>
              </a:rPr>
              <a:t>Quantitative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11426216" y="3726368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52" y="0"/>
                </a:lnTo>
              </a:path>
            </a:pathLst>
          </a:custGeom>
          <a:ln w="197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413637" y="3688824"/>
            <a:ext cx="25400" cy="75565"/>
          </a:xfrm>
          <a:custGeom>
            <a:avLst/>
            <a:gdLst/>
            <a:ahLst/>
            <a:cxnLst/>
            <a:rect l="l" t="t" r="r" b="b"/>
            <a:pathLst>
              <a:path w="25400" h="75564">
                <a:moveTo>
                  <a:pt x="0" y="75207"/>
                </a:moveTo>
                <a:lnTo>
                  <a:pt x="25099" y="75207"/>
                </a:lnTo>
                <a:lnTo>
                  <a:pt x="25099" y="0"/>
                </a:lnTo>
                <a:lnTo>
                  <a:pt x="0" y="0"/>
                </a:lnTo>
                <a:lnTo>
                  <a:pt x="0" y="7520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1550590" y="3688824"/>
            <a:ext cx="25400" cy="75565"/>
          </a:xfrm>
          <a:custGeom>
            <a:avLst/>
            <a:gdLst/>
            <a:ahLst/>
            <a:cxnLst/>
            <a:rect l="l" t="t" r="r" b="b"/>
            <a:pathLst>
              <a:path w="25400" h="75564">
                <a:moveTo>
                  <a:pt x="0" y="75207"/>
                </a:moveTo>
                <a:lnTo>
                  <a:pt x="25099" y="75207"/>
                </a:lnTo>
                <a:lnTo>
                  <a:pt x="25099" y="0"/>
                </a:lnTo>
                <a:lnTo>
                  <a:pt x="0" y="0"/>
                </a:lnTo>
                <a:lnTo>
                  <a:pt x="0" y="7520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1229608" y="3431797"/>
            <a:ext cx="100398" cy="8042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1726762" y="3726368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1099" y="0"/>
                </a:lnTo>
              </a:path>
            </a:pathLst>
          </a:custGeom>
          <a:ln w="197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1714162" y="3688784"/>
            <a:ext cx="25400" cy="75565"/>
          </a:xfrm>
          <a:custGeom>
            <a:avLst/>
            <a:gdLst/>
            <a:ahLst/>
            <a:cxnLst/>
            <a:rect l="l" t="t" r="r" b="b"/>
            <a:pathLst>
              <a:path w="25400" h="75564">
                <a:moveTo>
                  <a:pt x="0" y="75286"/>
                </a:moveTo>
                <a:lnTo>
                  <a:pt x="25079" y="75286"/>
                </a:lnTo>
                <a:lnTo>
                  <a:pt x="25079" y="0"/>
                </a:lnTo>
                <a:lnTo>
                  <a:pt x="0" y="0"/>
                </a:lnTo>
                <a:lnTo>
                  <a:pt x="0" y="7528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2145302" y="3688784"/>
            <a:ext cx="25400" cy="75565"/>
          </a:xfrm>
          <a:custGeom>
            <a:avLst/>
            <a:gdLst/>
            <a:ahLst/>
            <a:cxnLst/>
            <a:rect l="l" t="t" r="r" b="b"/>
            <a:pathLst>
              <a:path w="25400" h="75564">
                <a:moveTo>
                  <a:pt x="0" y="75286"/>
                </a:moveTo>
                <a:lnTo>
                  <a:pt x="25079" y="75286"/>
                </a:lnTo>
                <a:lnTo>
                  <a:pt x="25079" y="0"/>
                </a:lnTo>
                <a:lnTo>
                  <a:pt x="0" y="0"/>
                </a:lnTo>
                <a:lnTo>
                  <a:pt x="0" y="7528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308302" y="3726368"/>
            <a:ext cx="757555" cy="0"/>
          </a:xfrm>
          <a:custGeom>
            <a:avLst/>
            <a:gdLst/>
            <a:ahLst/>
            <a:cxnLst/>
            <a:rect l="l" t="t" r="r" b="b"/>
            <a:pathLst>
              <a:path w="757555">
                <a:moveTo>
                  <a:pt x="0" y="0"/>
                </a:moveTo>
                <a:lnTo>
                  <a:pt x="757415" y="0"/>
                </a:lnTo>
              </a:path>
            </a:pathLst>
          </a:custGeom>
          <a:ln w="197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2295782" y="3688784"/>
            <a:ext cx="25400" cy="75565"/>
          </a:xfrm>
          <a:custGeom>
            <a:avLst/>
            <a:gdLst/>
            <a:ahLst/>
            <a:cxnLst/>
            <a:rect l="l" t="t" r="r" b="b"/>
            <a:pathLst>
              <a:path w="25400" h="75564">
                <a:moveTo>
                  <a:pt x="0" y="75286"/>
                </a:moveTo>
                <a:lnTo>
                  <a:pt x="25079" y="75286"/>
                </a:lnTo>
                <a:lnTo>
                  <a:pt x="25079" y="0"/>
                </a:lnTo>
                <a:lnTo>
                  <a:pt x="0" y="0"/>
                </a:lnTo>
                <a:lnTo>
                  <a:pt x="0" y="7528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3053161" y="3688824"/>
            <a:ext cx="25400" cy="75565"/>
          </a:xfrm>
          <a:custGeom>
            <a:avLst/>
            <a:gdLst/>
            <a:ahLst/>
            <a:cxnLst/>
            <a:rect l="l" t="t" r="r" b="b"/>
            <a:pathLst>
              <a:path w="25400" h="75564">
                <a:moveTo>
                  <a:pt x="0" y="75207"/>
                </a:moveTo>
                <a:lnTo>
                  <a:pt x="25099" y="75207"/>
                </a:lnTo>
                <a:lnTo>
                  <a:pt x="25099" y="0"/>
                </a:lnTo>
                <a:lnTo>
                  <a:pt x="0" y="0"/>
                </a:lnTo>
                <a:lnTo>
                  <a:pt x="0" y="7520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10951533" y="4120298"/>
            <a:ext cx="163068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b="1" spc="45" dirty="0">
                <a:solidFill>
                  <a:srgbClr val="414042"/>
                </a:solidFill>
                <a:latin typeface="Calibri"/>
                <a:cs typeface="Calibri"/>
              </a:rPr>
              <a:t>Ordering</a:t>
            </a:r>
            <a:r>
              <a:rPr sz="1550" b="1" spc="-7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550" b="1" spc="30" dirty="0">
                <a:solidFill>
                  <a:srgbClr val="414042"/>
                </a:solidFill>
                <a:latin typeface="Calibri"/>
                <a:cs typeface="Calibri"/>
              </a:rPr>
              <a:t>Direction</a:t>
            </a:r>
            <a:endParaRPr sz="1550">
              <a:latin typeface="Calibri"/>
              <a:cs typeface="Calibri"/>
            </a:endParaRPr>
          </a:p>
          <a:p>
            <a:pPr marL="226695">
              <a:lnSpc>
                <a:spcPct val="100000"/>
              </a:lnSpc>
              <a:spcBef>
                <a:spcPts val="1125"/>
              </a:spcBef>
            </a:pPr>
            <a:r>
              <a:rPr sz="1550" spc="20" dirty="0">
                <a:solidFill>
                  <a:srgbClr val="414042"/>
                </a:solidFill>
                <a:latin typeface="Calibri"/>
                <a:cs typeface="Calibri"/>
              </a:rPr>
              <a:t>Sequential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11135919" y="5168446"/>
            <a:ext cx="83439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45" dirty="0">
                <a:solidFill>
                  <a:srgbClr val="414042"/>
                </a:solidFill>
                <a:latin typeface="Calibri"/>
                <a:cs typeface="Calibri"/>
              </a:rPr>
              <a:t>Di</a:t>
            </a:r>
            <a:r>
              <a:rPr sz="1550" spc="30" dirty="0">
                <a:solidFill>
                  <a:srgbClr val="414042"/>
                </a:solidFill>
                <a:latin typeface="Calibri"/>
                <a:cs typeface="Calibri"/>
              </a:rPr>
              <a:t>v</a:t>
            </a:r>
            <a:r>
              <a:rPr sz="1550" spc="5" dirty="0">
                <a:solidFill>
                  <a:srgbClr val="414042"/>
                </a:solidFill>
                <a:latin typeface="Calibri"/>
                <a:cs typeface="Calibri"/>
              </a:rPr>
              <a:t>e</a:t>
            </a:r>
            <a:r>
              <a:rPr sz="1550" spc="-50" dirty="0">
                <a:solidFill>
                  <a:srgbClr val="414042"/>
                </a:solidFill>
                <a:latin typeface="Calibri"/>
                <a:cs typeface="Calibri"/>
              </a:rPr>
              <a:t>r</a:t>
            </a:r>
            <a:r>
              <a:rPr sz="1550" spc="125" dirty="0">
                <a:solidFill>
                  <a:srgbClr val="414042"/>
                </a:solidFill>
                <a:latin typeface="Calibri"/>
                <a:cs typeface="Calibri"/>
              </a:rPr>
              <a:t>g</a:t>
            </a:r>
            <a:r>
              <a:rPr sz="1550" spc="65" dirty="0">
                <a:solidFill>
                  <a:srgbClr val="414042"/>
                </a:solidFill>
                <a:latin typeface="Calibri"/>
                <a:cs typeface="Calibri"/>
              </a:rPr>
              <a:t>ing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11117356" y="5942254"/>
            <a:ext cx="49720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45" dirty="0">
                <a:solidFill>
                  <a:srgbClr val="414042"/>
                </a:solidFill>
                <a:latin typeface="Calibri"/>
                <a:cs typeface="Calibri"/>
              </a:rPr>
              <a:t>C</a:t>
            </a:r>
            <a:r>
              <a:rPr sz="1550" spc="15" dirty="0">
                <a:solidFill>
                  <a:srgbClr val="414042"/>
                </a:solidFill>
                <a:latin typeface="Calibri"/>
                <a:cs typeface="Calibri"/>
              </a:rPr>
              <a:t>y</a:t>
            </a:r>
            <a:r>
              <a:rPr sz="1550" spc="25" dirty="0">
                <a:solidFill>
                  <a:srgbClr val="414042"/>
                </a:solidFill>
                <a:latin typeface="Calibri"/>
                <a:cs typeface="Calibri"/>
              </a:rPr>
              <a:t>clic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10970410" y="4589420"/>
            <a:ext cx="123247" cy="988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0939534" y="5258584"/>
            <a:ext cx="123286" cy="988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0927152" y="6032384"/>
            <a:ext cx="123287" cy="988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5968114" y="2254544"/>
            <a:ext cx="970915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550" spc="10" dirty="0">
                <a:solidFill>
                  <a:srgbClr val="414042"/>
                </a:solidFill>
                <a:latin typeface="Calibri"/>
                <a:cs typeface="Calibri"/>
              </a:rPr>
              <a:t>Networks</a:t>
            </a:r>
            <a:r>
              <a:rPr sz="1550" spc="-10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550" spc="-120" dirty="0">
                <a:solidFill>
                  <a:srgbClr val="414042"/>
                </a:solidFill>
                <a:latin typeface="Calibri"/>
                <a:cs typeface="Calibri"/>
              </a:rPr>
              <a:t>&amp;  </a:t>
            </a:r>
            <a:r>
              <a:rPr sz="1550" spc="-20" dirty="0">
                <a:solidFill>
                  <a:srgbClr val="414042"/>
                </a:solidFill>
                <a:latin typeface="Calibri"/>
                <a:cs typeface="Calibri"/>
              </a:rPr>
              <a:t>Trees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7128706" y="2254544"/>
            <a:ext cx="49847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5" dirty="0">
                <a:solidFill>
                  <a:srgbClr val="414042"/>
                </a:solidFill>
                <a:latin typeface="Calibri"/>
                <a:cs typeface="Calibri"/>
              </a:rPr>
              <a:t>F</a:t>
            </a:r>
            <a:r>
              <a:rPr sz="1550" spc="15" dirty="0">
                <a:solidFill>
                  <a:srgbClr val="414042"/>
                </a:solidFill>
                <a:latin typeface="Calibri"/>
                <a:cs typeface="Calibri"/>
              </a:rPr>
              <a:t>ields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9416914" y="2243644"/>
            <a:ext cx="1066800" cy="1482090"/>
          </a:xfrm>
          <a:prstGeom prst="rect">
            <a:avLst/>
          </a:prstGeom>
          <a:solidFill>
            <a:srgbClr val="F1F2F2"/>
          </a:solidFill>
        </p:spPr>
        <p:txBody>
          <a:bodyPr vert="horz" wrap="square" lIns="0" tIns="24130" rIns="0" bIns="0" rtlCol="0">
            <a:spAutoFit/>
          </a:bodyPr>
          <a:lstStyle/>
          <a:p>
            <a:pPr marL="81915" marR="193040">
              <a:lnSpc>
                <a:spcPct val="100000"/>
              </a:lnSpc>
              <a:spcBef>
                <a:spcPts val="190"/>
              </a:spcBef>
            </a:pPr>
            <a:r>
              <a:rPr sz="1550" dirty="0">
                <a:solidFill>
                  <a:srgbClr val="414042"/>
                </a:solidFill>
                <a:latin typeface="Calibri"/>
                <a:cs typeface="Calibri"/>
              </a:rPr>
              <a:t>Clusters,  </a:t>
            </a:r>
            <a:r>
              <a:rPr sz="1550" spc="-5" dirty="0">
                <a:solidFill>
                  <a:srgbClr val="414042"/>
                </a:solidFill>
                <a:latin typeface="Calibri"/>
                <a:cs typeface="Calibri"/>
              </a:rPr>
              <a:t>Sets,</a:t>
            </a:r>
            <a:r>
              <a:rPr sz="1550" spc="-10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550" spc="20" dirty="0">
                <a:solidFill>
                  <a:srgbClr val="414042"/>
                </a:solidFill>
                <a:latin typeface="Calibri"/>
                <a:cs typeface="Calibri"/>
              </a:rPr>
              <a:t>Lists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4738289" y="2254544"/>
            <a:ext cx="1066800" cy="1090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solidFill>
                  <a:srgbClr val="414042"/>
                </a:solidFill>
                <a:latin typeface="Calibri"/>
                <a:cs typeface="Calibri"/>
              </a:rPr>
              <a:t>Tables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20650" marR="278765" indent="13970">
              <a:lnSpc>
                <a:spcPct val="151000"/>
              </a:lnSpc>
              <a:spcBef>
                <a:spcPts val="5"/>
              </a:spcBef>
            </a:pPr>
            <a:r>
              <a:rPr sz="1250" dirty="0">
                <a:solidFill>
                  <a:srgbClr val="414042"/>
                </a:solidFill>
                <a:latin typeface="Calibri"/>
                <a:cs typeface="Calibri"/>
              </a:rPr>
              <a:t>Items  </a:t>
            </a:r>
            <a:r>
              <a:rPr sz="1250" spc="20" dirty="0">
                <a:solidFill>
                  <a:srgbClr val="414042"/>
                </a:solidFill>
                <a:latin typeface="Calibri"/>
                <a:cs typeface="Calibri"/>
              </a:rPr>
              <a:t>A</a:t>
            </a:r>
            <a:r>
              <a:rPr sz="1250" spc="-10" dirty="0">
                <a:solidFill>
                  <a:srgbClr val="414042"/>
                </a:solidFill>
                <a:latin typeface="Calibri"/>
                <a:cs typeface="Calibri"/>
              </a:rPr>
              <a:t>tt</a:t>
            </a:r>
            <a:r>
              <a:rPr sz="1250" spc="-30" dirty="0">
                <a:solidFill>
                  <a:srgbClr val="414042"/>
                </a:solidFill>
                <a:latin typeface="Calibri"/>
                <a:cs typeface="Calibri"/>
              </a:rPr>
              <a:t>r</a:t>
            </a:r>
            <a:r>
              <a:rPr sz="1250" spc="25" dirty="0">
                <a:solidFill>
                  <a:srgbClr val="414042"/>
                </a:solidFill>
                <a:latin typeface="Calibri"/>
                <a:cs typeface="Calibri"/>
              </a:rPr>
              <a:t>ibu</a:t>
            </a:r>
            <a:r>
              <a:rPr sz="1250" spc="-20" dirty="0">
                <a:solidFill>
                  <a:srgbClr val="414042"/>
                </a:solidFill>
                <a:latin typeface="Calibri"/>
                <a:cs typeface="Calibri"/>
              </a:rPr>
              <a:t>t</a:t>
            </a:r>
            <a:r>
              <a:rPr sz="1250" dirty="0">
                <a:solidFill>
                  <a:srgbClr val="414042"/>
                </a:solidFill>
                <a:latin typeface="Calibri"/>
                <a:cs typeface="Calibri"/>
              </a:rPr>
              <a:t>es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5955894" y="2846726"/>
            <a:ext cx="991869" cy="222250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698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55"/>
              </a:spcBef>
            </a:pPr>
            <a:r>
              <a:rPr sz="1250" dirty="0">
                <a:solidFill>
                  <a:srgbClr val="414042"/>
                </a:solidFill>
                <a:latin typeface="Calibri"/>
                <a:cs typeface="Calibri"/>
              </a:rPr>
              <a:t>Items</a:t>
            </a:r>
            <a:r>
              <a:rPr sz="1250" spc="-4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250" spc="5" dirty="0">
                <a:solidFill>
                  <a:srgbClr val="414042"/>
                </a:solidFill>
                <a:latin typeface="Calibri"/>
                <a:cs typeface="Calibri"/>
              </a:rPr>
              <a:t>(nodes)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5955894" y="3122083"/>
            <a:ext cx="991869" cy="222250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905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50"/>
              </a:spcBef>
            </a:pPr>
            <a:r>
              <a:rPr sz="1250" spc="20" dirty="0">
                <a:solidFill>
                  <a:srgbClr val="414042"/>
                </a:solidFill>
                <a:latin typeface="Calibri"/>
                <a:cs typeface="Calibri"/>
              </a:rPr>
              <a:t>Links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5955894" y="3397460"/>
            <a:ext cx="991869" cy="222250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08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40"/>
              </a:spcBef>
            </a:pPr>
            <a:r>
              <a:rPr sz="1250" spc="5" dirty="0">
                <a:solidFill>
                  <a:srgbClr val="414042"/>
                </a:solidFill>
                <a:latin typeface="Calibri"/>
                <a:cs typeface="Calibri"/>
              </a:rPr>
              <a:t>Attributes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7202232" y="2846725"/>
            <a:ext cx="890905" cy="267970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sz="1250" spc="5" dirty="0">
                <a:solidFill>
                  <a:srgbClr val="414042"/>
                </a:solidFill>
                <a:latin typeface="Calibri"/>
                <a:cs typeface="Calibri"/>
              </a:rPr>
              <a:t>Grids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7202232" y="3114613"/>
            <a:ext cx="805815" cy="214629"/>
          </a:xfrm>
          <a:prstGeom prst="rect">
            <a:avLst/>
          </a:prstGeom>
          <a:solidFill>
            <a:srgbClr val="D1D3D4"/>
          </a:solidFill>
        </p:spPr>
        <p:txBody>
          <a:bodyPr vert="horz" wrap="square" lIns="0" tIns="698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55"/>
              </a:spcBef>
            </a:pPr>
            <a:r>
              <a:rPr sz="1250" spc="5" dirty="0">
                <a:solidFill>
                  <a:srgbClr val="414042"/>
                </a:solidFill>
                <a:latin typeface="Calibri"/>
                <a:cs typeface="Calibri"/>
              </a:rPr>
              <a:t>Positions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7143877" y="3397460"/>
            <a:ext cx="949325" cy="222250"/>
          </a:xfrm>
          <a:custGeom>
            <a:avLst/>
            <a:gdLst/>
            <a:ahLst/>
            <a:cxnLst/>
            <a:rect l="l" t="t" r="r" b="b"/>
            <a:pathLst>
              <a:path w="949325" h="222250">
                <a:moveTo>
                  <a:pt x="0" y="222222"/>
                </a:moveTo>
                <a:lnTo>
                  <a:pt x="948952" y="222222"/>
                </a:lnTo>
                <a:lnTo>
                  <a:pt x="948952" y="0"/>
                </a:lnTo>
                <a:lnTo>
                  <a:pt x="0" y="0"/>
                </a:lnTo>
                <a:lnTo>
                  <a:pt x="0" y="22222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 txBox="1"/>
          <p:nvPr/>
        </p:nvSpPr>
        <p:spPr>
          <a:xfrm>
            <a:off x="7193189" y="3390502"/>
            <a:ext cx="899794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50" spc="5" dirty="0">
                <a:solidFill>
                  <a:srgbClr val="414042"/>
                </a:solidFill>
                <a:latin typeface="Calibri"/>
                <a:cs typeface="Calibri"/>
              </a:rPr>
              <a:t>Attributes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8311360" y="2846726"/>
            <a:ext cx="949325" cy="222250"/>
          </a:xfrm>
          <a:custGeom>
            <a:avLst/>
            <a:gdLst/>
            <a:ahLst/>
            <a:cxnLst/>
            <a:rect l="l" t="t" r="r" b="b"/>
            <a:pathLst>
              <a:path w="949325" h="222250">
                <a:moveTo>
                  <a:pt x="0" y="222222"/>
                </a:moveTo>
                <a:lnTo>
                  <a:pt x="948952" y="222222"/>
                </a:lnTo>
                <a:lnTo>
                  <a:pt x="948952" y="0"/>
                </a:lnTo>
                <a:lnTo>
                  <a:pt x="0" y="0"/>
                </a:lnTo>
                <a:lnTo>
                  <a:pt x="0" y="22222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311360" y="3130086"/>
            <a:ext cx="949325" cy="214629"/>
          </a:xfrm>
          <a:custGeom>
            <a:avLst/>
            <a:gdLst/>
            <a:ahLst/>
            <a:cxnLst/>
            <a:rect l="l" t="t" r="r" b="b"/>
            <a:pathLst>
              <a:path w="949325" h="214629">
                <a:moveTo>
                  <a:pt x="0" y="214219"/>
                </a:moveTo>
                <a:lnTo>
                  <a:pt x="948952" y="214219"/>
                </a:lnTo>
                <a:lnTo>
                  <a:pt x="948952" y="0"/>
                </a:lnTo>
                <a:lnTo>
                  <a:pt x="0" y="0"/>
                </a:lnTo>
                <a:lnTo>
                  <a:pt x="0" y="214219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8251385" y="2254544"/>
            <a:ext cx="1066800" cy="1090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5"/>
              </a:spcBef>
            </a:pPr>
            <a:r>
              <a:rPr sz="1550" spc="20" dirty="0">
                <a:solidFill>
                  <a:srgbClr val="414042"/>
                </a:solidFill>
                <a:latin typeface="Calibri"/>
                <a:cs typeface="Calibri"/>
              </a:rPr>
              <a:t>Geometry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07314" marR="358140">
              <a:lnSpc>
                <a:spcPct val="151000"/>
              </a:lnSpc>
              <a:spcBef>
                <a:spcPts val="5"/>
              </a:spcBef>
            </a:pPr>
            <a:r>
              <a:rPr sz="1250" dirty="0">
                <a:solidFill>
                  <a:srgbClr val="414042"/>
                </a:solidFill>
                <a:latin typeface="Calibri"/>
                <a:cs typeface="Calibri"/>
              </a:rPr>
              <a:t>Items  </a:t>
            </a:r>
            <a:r>
              <a:rPr sz="1250" spc="-15" dirty="0">
                <a:solidFill>
                  <a:srgbClr val="414042"/>
                </a:solidFill>
                <a:latin typeface="Calibri"/>
                <a:cs typeface="Calibri"/>
              </a:rPr>
              <a:t>P</a:t>
            </a:r>
            <a:r>
              <a:rPr sz="1250" spc="10" dirty="0">
                <a:solidFill>
                  <a:srgbClr val="414042"/>
                </a:solidFill>
                <a:latin typeface="Calibri"/>
                <a:cs typeface="Calibri"/>
              </a:rPr>
              <a:t>ositions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9478192" y="2846726"/>
            <a:ext cx="949325" cy="222250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698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55"/>
              </a:spcBef>
            </a:pPr>
            <a:r>
              <a:rPr sz="1250" dirty="0">
                <a:solidFill>
                  <a:srgbClr val="414042"/>
                </a:solidFill>
                <a:latin typeface="Calibri"/>
                <a:cs typeface="Calibri"/>
              </a:rPr>
              <a:t>Items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8609097" y="4352247"/>
            <a:ext cx="139255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15" dirty="0">
                <a:solidFill>
                  <a:srgbClr val="414042"/>
                </a:solidFill>
                <a:latin typeface="Calibri"/>
                <a:cs typeface="Calibri"/>
              </a:rPr>
              <a:t>Fields</a:t>
            </a:r>
            <a:r>
              <a:rPr sz="1550" spc="-7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250" spc="10" dirty="0">
                <a:solidFill>
                  <a:srgbClr val="414042"/>
                </a:solidFill>
                <a:latin typeface="Calibri"/>
                <a:cs typeface="Calibri"/>
              </a:rPr>
              <a:t>(Continuous)</a:t>
            </a:r>
            <a:endParaRPr sz="1250">
              <a:latin typeface="Calibri"/>
              <a:cs typeface="Calibri"/>
            </a:endParaRPr>
          </a:p>
          <a:p>
            <a:pPr marL="495934">
              <a:lnSpc>
                <a:spcPct val="100000"/>
              </a:lnSpc>
              <a:spcBef>
                <a:spcPts val="1140"/>
              </a:spcBef>
            </a:pPr>
            <a:r>
              <a:rPr sz="900" spc="20" dirty="0">
                <a:solidFill>
                  <a:srgbClr val="414042"/>
                </a:solidFill>
                <a:latin typeface="Calibri"/>
                <a:cs typeface="Calibri"/>
              </a:rPr>
              <a:t>Grid </a:t>
            </a:r>
            <a:r>
              <a:rPr sz="900" spc="15" dirty="0">
                <a:solidFill>
                  <a:srgbClr val="414042"/>
                </a:solidFill>
                <a:latin typeface="Calibri"/>
                <a:cs typeface="Calibri"/>
              </a:rPr>
              <a:t>of</a:t>
            </a:r>
            <a:r>
              <a:rPr sz="900" spc="-6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900" spc="25" dirty="0">
                <a:solidFill>
                  <a:srgbClr val="414042"/>
                </a:solidFill>
                <a:latin typeface="Calibri"/>
                <a:cs typeface="Calibri"/>
              </a:rPr>
              <a:t>positions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5832157" y="8615966"/>
            <a:ext cx="423545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5" dirty="0">
                <a:solidFill>
                  <a:srgbClr val="414042"/>
                </a:solidFill>
                <a:latin typeface="Calibri"/>
                <a:cs typeface="Calibri"/>
              </a:rPr>
              <a:t>P</a:t>
            </a:r>
            <a:r>
              <a:rPr sz="900" spc="20" dirty="0">
                <a:solidFill>
                  <a:srgbClr val="414042"/>
                </a:solidFill>
                <a:latin typeface="Calibri"/>
                <a:cs typeface="Calibri"/>
              </a:rPr>
              <a:t>osition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5625408" y="8694661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181879" y="0"/>
                </a:moveTo>
                <a:lnTo>
                  <a:pt x="0" y="0"/>
                </a:lnTo>
              </a:path>
            </a:pathLst>
          </a:custGeom>
          <a:ln w="11856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583167" y="8675223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4" h="39370">
                <a:moveTo>
                  <a:pt x="33651" y="0"/>
                </a:moveTo>
                <a:lnTo>
                  <a:pt x="0" y="19483"/>
                </a:lnTo>
                <a:lnTo>
                  <a:pt x="33651" y="38927"/>
                </a:lnTo>
                <a:lnTo>
                  <a:pt x="3365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583168" y="8675223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4" h="39370">
                <a:moveTo>
                  <a:pt x="33650" y="38927"/>
                </a:moveTo>
                <a:lnTo>
                  <a:pt x="0" y="19483"/>
                </a:lnTo>
                <a:lnTo>
                  <a:pt x="33650" y="0"/>
                </a:lnTo>
                <a:lnTo>
                  <a:pt x="33650" y="38927"/>
                </a:lnTo>
                <a:close/>
              </a:path>
            </a:pathLst>
          </a:custGeom>
          <a:ln w="1975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207033" y="4922648"/>
            <a:ext cx="621030" cy="0"/>
          </a:xfrm>
          <a:custGeom>
            <a:avLst/>
            <a:gdLst/>
            <a:ahLst/>
            <a:cxnLst/>
            <a:rect l="l" t="t" r="r" b="b"/>
            <a:pathLst>
              <a:path w="621029">
                <a:moveTo>
                  <a:pt x="0" y="0"/>
                </a:moveTo>
                <a:lnTo>
                  <a:pt x="620720" y="0"/>
                </a:lnTo>
              </a:path>
            </a:pathLst>
          </a:custGeom>
          <a:ln w="197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1795116" y="4861036"/>
            <a:ext cx="106680" cy="123825"/>
          </a:xfrm>
          <a:custGeom>
            <a:avLst/>
            <a:gdLst/>
            <a:ahLst/>
            <a:cxnLst/>
            <a:rect l="l" t="t" r="r" b="b"/>
            <a:pathLst>
              <a:path w="106679" h="123825">
                <a:moveTo>
                  <a:pt x="0" y="0"/>
                </a:moveTo>
                <a:lnTo>
                  <a:pt x="0" y="123224"/>
                </a:lnTo>
                <a:lnTo>
                  <a:pt x="106599" y="61611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751467" y="5618670"/>
            <a:ext cx="302895" cy="0"/>
          </a:xfrm>
          <a:custGeom>
            <a:avLst/>
            <a:gdLst/>
            <a:ahLst/>
            <a:cxnLst/>
            <a:rect l="l" t="t" r="r" b="b"/>
            <a:pathLst>
              <a:path w="302895">
                <a:moveTo>
                  <a:pt x="0" y="0"/>
                </a:moveTo>
                <a:lnTo>
                  <a:pt x="302776" y="0"/>
                </a:lnTo>
              </a:path>
            </a:pathLst>
          </a:custGeom>
          <a:ln w="1977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1231600" y="5618670"/>
            <a:ext cx="448945" cy="0"/>
          </a:xfrm>
          <a:custGeom>
            <a:avLst/>
            <a:gdLst/>
            <a:ahLst/>
            <a:cxnLst/>
            <a:rect l="l" t="t" r="r" b="b"/>
            <a:pathLst>
              <a:path w="448945">
                <a:moveTo>
                  <a:pt x="0" y="0"/>
                </a:moveTo>
                <a:lnTo>
                  <a:pt x="448398" y="0"/>
                </a:lnTo>
              </a:path>
            </a:pathLst>
          </a:custGeom>
          <a:ln w="1977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2007871" y="5557060"/>
            <a:ext cx="106680" cy="123825"/>
          </a:xfrm>
          <a:custGeom>
            <a:avLst/>
            <a:gdLst/>
            <a:ahLst/>
            <a:cxnLst/>
            <a:rect l="l" t="t" r="r" b="b"/>
            <a:pathLst>
              <a:path w="106679" h="123825">
                <a:moveTo>
                  <a:pt x="0" y="0"/>
                </a:moveTo>
                <a:lnTo>
                  <a:pt x="0" y="123224"/>
                </a:lnTo>
                <a:lnTo>
                  <a:pt x="106579" y="61671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1178249" y="5557060"/>
            <a:ext cx="106680" cy="123825"/>
          </a:xfrm>
          <a:custGeom>
            <a:avLst/>
            <a:gdLst/>
            <a:ahLst/>
            <a:cxnLst/>
            <a:rect l="l" t="t" r="r" b="b"/>
            <a:pathLst>
              <a:path w="106679" h="123825">
                <a:moveTo>
                  <a:pt x="106599" y="0"/>
                </a:moveTo>
                <a:lnTo>
                  <a:pt x="0" y="61671"/>
                </a:lnTo>
                <a:lnTo>
                  <a:pt x="106599" y="123224"/>
                </a:lnTo>
                <a:lnTo>
                  <a:pt x="10659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1715733" y="5535133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072"/>
                </a:lnTo>
              </a:path>
            </a:pathLst>
          </a:custGeom>
          <a:ln w="71468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1198411" y="6333187"/>
            <a:ext cx="322580" cy="321945"/>
          </a:xfrm>
          <a:custGeom>
            <a:avLst/>
            <a:gdLst/>
            <a:ahLst/>
            <a:cxnLst/>
            <a:rect l="l" t="t" r="r" b="b"/>
            <a:pathLst>
              <a:path w="322579" h="321945">
                <a:moveTo>
                  <a:pt x="42359" y="51238"/>
                </a:moveTo>
                <a:lnTo>
                  <a:pt x="24543" y="74625"/>
                </a:lnTo>
                <a:lnTo>
                  <a:pt x="11226" y="101014"/>
                </a:lnTo>
                <a:lnTo>
                  <a:pt x="2886" y="129832"/>
                </a:lnTo>
                <a:lnTo>
                  <a:pt x="0" y="160511"/>
                </a:lnTo>
                <a:lnTo>
                  <a:pt x="5768" y="203360"/>
                </a:lnTo>
                <a:lnTo>
                  <a:pt x="22043" y="241892"/>
                </a:lnTo>
                <a:lnTo>
                  <a:pt x="47276" y="274560"/>
                </a:lnTo>
                <a:lnTo>
                  <a:pt x="79922" y="299812"/>
                </a:lnTo>
                <a:lnTo>
                  <a:pt x="118433" y="316100"/>
                </a:lnTo>
                <a:lnTo>
                  <a:pt x="161262" y="321873"/>
                </a:lnTo>
                <a:lnTo>
                  <a:pt x="204077" y="316100"/>
                </a:lnTo>
                <a:lnTo>
                  <a:pt x="237146" y="302112"/>
                </a:lnTo>
                <a:lnTo>
                  <a:pt x="161262" y="302112"/>
                </a:lnTo>
                <a:lnTo>
                  <a:pt x="116583" y="294881"/>
                </a:lnTo>
                <a:lnTo>
                  <a:pt x="77743" y="274754"/>
                </a:lnTo>
                <a:lnTo>
                  <a:pt x="47090" y="244082"/>
                </a:lnTo>
                <a:lnTo>
                  <a:pt x="26975" y="205218"/>
                </a:lnTo>
                <a:lnTo>
                  <a:pt x="19748" y="160511"/>
                </a:lnTo>
                <a:lnTo>
                  <a:pt x="22282" y="133837"/>
                </a:lnTo>
                <a:lnTo>
                  <a:pt x="29579" y="108817"/>
                </a:lnTo>
                <a:lnTo>
                  <a:pt x="41175" y="85899"/>
                </a:lnTo>
                <a:lnTo>
                  <a:pt x="56617" y="65505"/>
                </a:lnTo>
                <a:lnTo>
                  <a:pt x="42359" y="51238"/>
                </a:lnTo>
                <a:close/>
              </a:path>
              <a:path w="322579" h="321945">
                <a:moveTo>
                  <a:pt x="177811" y="0"/>
                </a:moveTo>
                <a:lnTo>
                  <a:pt x="175797" y="19641"/>
                </a:lnTo>
                <a:lnTo>
                  <a:pt x="226171" y="34544"/>
                </a:lnTo>
                <a:lnTo>
                  <a:pt x="266428" y="65549"/>
                </a:lnTo>
                <a:lnTo>
                  <a:pt x="293114" y="108821"/>
                </a:lnTo>
                <a:lnTo>
                  <a:pt x="302776" y="160511"/>
                </a:lnTo>
                <a:lnTo>
                  <a:pt x="295549" y="205218"/>
                </a:lnTo>
                <a:lnTo>
                  <a:pt x="275434" y="244082"/>
                </a:lnTo>
                <a:lnTo>
                  <a:pt x="244782" y="274754"/>
                </a:lnTo>
                <a:lnTo>
                  <a:pt x="205941" y="294881"/>
                </a:lnTo>
                <a:lnTo>
                  <a:pt x="161262" y="302112"/>
                </a:lnTo>
                <a:lnTo>
                  <a:pt x="237146" y="302112"/>
                </a:lnTo>
                <a:lnTo>
                  <a:pt x="275232" y="274560"/>
                </a:lnTo>
                <a:lnTo>
                  <a:pt x="300472" y="241892"/>
                </a:lnTo>
                <a:lnTo>
                  <a:pt x="316752" y="203360"/>
                </a:lnTo>
                <a:lnTo>
                  <a:pt x="322524" y="160511"/>
                </a:lnTo>
                <a:lnTo>
                  <a:pt x="315394" y="112738"/>
                </a:lnTo>
                <a:lnTo>
                  <a:pt x="295347" y="70568"/>
                </a:lnTo>
                <a:lnTo>
                  <a:pt x="264393" y="36234"/>
                </a:lnTo>
                <a:lnTo>
                  <a:pt x="224544" y="11967"/>
                </a:lnTo>
                <a:lnTo>
                  <a:pt x="17781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1188153" y="6342311"/>
            <a:ext cx="121920" cy="116839"/>
          </a:xfrm>
          <a:custGeom>
            <a:avLst/>
            <a:gdLst/>
            <a:ahLst/>
            <a:cxnLst/>
            <a:rect l="l" t="t" r="r" b="b"/>
            <a:pathLst>
              <a:path w="121920" h="116839">
                <a:moveTo>
                  <a:pt x="121412" y="0"/>
                </a:moveTo>
                <a:lnTo>
                  <a:pt x="0" y="22387"/>
                </a:lnTo>
                <a:lnTo>
                  <a:pt x="80117" y="116367"/>
                </a:lnTo>
                <a:lnTo>
                  <a:pt x="12141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1356980" y="6305701"/>
            <a:ext cx="25400" cy="75565"/>
          </a:xfrm>
          <a:custGeom>
            <a:avLst/>
            <a:gdLst/>
            <a:ahLst/>
            <a:cxnLst/>
            <a:rect l="l" t="t" r="r" b="b"/>
            <a:pathLst>
              <a:path w="25400" h="75564">
                <a:moveTo>
                  <a:pt x="0" y="75266"/>
                </a:moveTo>
                <a:lnTo>
                  <a:pt x="25099" y="75266"/>
                </a:lnTo>
                <a:lnTo>
                  <a:pt x="25099" y="0"/>
                </a:lnTo>
                <a:lnTo>
                  <a:pt x="0" y="0"/>
                </a:lnTo>
                <a:lnTo>
                  <a:pt x="0" y="7526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1188252" y="4884985"/>
            <a:ext cx="25400" cy="75565"/>
          </a:xfrm>
          <a:custGeom>
            <a:avLst/>
            <a:gdLst/>
            <a:ahLst/>
            <a:cxnLst/>
            <a:rect l="l" t="t" r="r" b="b"/>
            <a:pathLst>
              <a:path w="25400" h="75564">
                <a:moveTo>
                  <a:pt x="0" y="75305"/>
                </a:moveTo>
                <a:lnTo>
                  <a:pt x="25099" y="75305"/>
                </a:lnTo>
                <a:lnTo>
                  <a:pt x="25099" y="0"/>
                </a:lnTo>
                <a:lnTo>
                  <a:pt x="0" y="0"/>
                </a:lnTo>
                <a:lnTo>
                  <a:pt x="0" y="7530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47016" y="1195107"/>
            <a:ext cx="598805" cy="2402840"/>
          </a:xfrm>
          <a:custGeom>
            <a:avLst/>
            <a:gdLst/>
            <a:ahLst/>
            <a:cxnLst/>
            <a:rect l="l" t="t" r="r" b="b"/>
            <a:pathLst>
              <a:path w="598805" h="2402840">
                <a:moveTo>
                  <a:pt x="598602" y="2402322"/>
                </a:moveTo>
                <a:lnTo>
                  <a:pt x="535456" y="2395718"/>
                </a:lnTo>
                <a:lnTo>
                  <a:pt x="474204" y="2376348"/>
                </a:lnTo>
                <a:lnTo>
                  <a:pt x="415176" y="2344876"/>
                </a:lnTo>
                <a:lnTo>
                  <a:pt x="358703" y="2301966"/>
                </a:lnTo>
                <a:lnTo>
                  <a:pt x="305116" y="2248282"/>
                </a:lnTo>
                <a:lnTo>
                  <a:pt x="279508" y="2217607"/>
                </a:lnTo>
                <a:lnTo>
                  <a:pt x="254746" y="2184488"/>
                </a:lnTo>
                <a:lnTo>
                  <a:pt x="230871" y="2149008"/>
                </a:lnTo>
                <a:lnTo>
                  <a:pt x="207925" y="2111249"/>
                </a:lnTo>
                <a:lnTo>
                  <a:pt x="185948" y="2071295"/>
                </a:lnTo>
                <a:lnTo>
                  <a:pt x="164983" y="2029228"/>
                </a:lnTo>
                <a:lnTo>
                  <a:pt x="145071" y="1985132"/>
                </a:lnTo>
                <a:lnTo>
                  <a:pt x="126252" y="1939090"/>
                </a:lnTo>
                <a:lnTo>
                  <a:pt x="108569" y="1891184"/>
                </a:lnTo>
                <a:lnTo>
                  <a:pt x="92063" y="1841498"/>
                </a:lnTo>
                <a:lnTo>
                  <a:pt x="76775" y="1790114"/>
                </a:lnTo>
                <a:lnTo>
                  <a:pt x="62746" y="1737116"/>
                </a:lnTo>
                <a:lnTo>
                  <a:pt x="50018" y="1682587"/>
                </a:lnTo>
                <a:lnTo>
                  <a:pt x="38633" y="1626609"/>
                </a:lnTo>
                <a:lnTo>
                  <a:pt x="28632" y="1569266"/>
                </a:lnTo>
                <a:lnTo>
                  <a:pt x="20055" y="1510641"/>
                </a:lnTo>
                <a:lnTo>
                  <a:pt x="12946" y="1450816"/>
                </a:lnTo>
                <a:lnTo>
                  <a:pt x="7344" y="1389875"/>
                </a:lnTo>
                <a:lnTo>
                  <a:pt x="3291" y="1327901"/>
                </a:lnTo>
                <a:lnTo>
                  <a:pt x="829" y="1264976"/>
                </a:lnTo>
                <a:lnTo>
                  <a:pt x="0" y="1201184"/>
                </a:lnTo>
                <a:lnTo>
                  <a:pt x="829" y="1137392"/>
                </a:lnTo>
                <a:lnTo>
                  <a:pt x="3291" y="1074466"/>
                </a:lnTo>
                <a:lnTo>
                  <a:pt x="7344" y="1012491"/>
                </a:lnTo>
                <a:lnTo>
                  <a:pt x="12946" y="951549"/>
                </a:lnTo>
                <a:lnTo>
                  <a:pt x="20055" y="891723"/>
                </a:lnTo>
                <a:lnTo>
                  <a:pt x="28632" y="833097"/>
                </a:lnTo>
                <a:lnTo>
                  <a:pt x="38633" y="775752"/>
                </a:lnTo>
                <a:lnTo>
                  <a:pt x="50018" y="719773"/>
                </a:lnTo>
                <a:lnTo>
                  <a:pt x="62746" y="665242"/>
                </a:lnTo>
                <a:lnTo>
                  <a:pt x="76775" y="612242"/>
                </a:lnTo>
                <a:lnTo>
                  <a:pt x="92063" y="560856"/>
                </a:lnTo>
                <a:lnTo>
                  <a:pt x="108569" y="511168"/>
                </a:lnTo>
                <a:lnTo>
                  <a:pt x="126252" y="463260"/>
                </a:lnTo>
                <a:lnTo>
                  <a:pt x="145071" y="417216"/>
                </a:lnTo>
                <a:lnTo>
                  <a:pt x="164983" y="373117"/>
                </a:lnTo>
                <a:lnTo>
                  <a:pt x="185948" y="331048"/>
                </a:lnTo>
                <a:lnTo>
                  <a:pt x="207925" y="291092"/>
                </a:lnTo>
                <a:lnTo>
                  <a:pt x="230871" y="253331"/>
                </a:lnTo>
                <a:lnTo>
                  <a:pt x="254746" y="217849"/>
                </a:lnTo>
                <a:lnTo>
                  <a:pt x="279508" y="184728"/>
                </a:lnTo>
                <a:lnTo>
                  <a:pt x="305116" y="154051"/>
                </a:lnTo>
                <a:lnTo>
                  <a:pt x="331528" y="125902"/>
                </a:lnTo>
                <a:lnTo>
                  <a:pt x="386599" y="77519"/>
                </a:lnTo>
                <a:lnTo>
                  <a:pt x="444391" y="40242"/>
                </a:lnTo>
                <a:lnTo>
                  <a:pt x="504573" y="14736"/>
                </a:lnTo>
                <a:lnTo>
                  <a:pt x="566813" y="1665"/>
                </a:lnTo>
                <a:lnTo>
                  <a:pt x="598602" y="0"/>
                </a:lnTo>
              </a:path>
            </a:pathLst>
          </a:custGeom>
          <a:ln w="9169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795012" y="1175349"/>
            <a:ext cx="617855" cy="1235075"/>
          </a:xfrm>
          <a:custGeom>
            <a:avLst/>
            <a:gdLst/>
            <a:ahLst/>
            <a:cxnLst/>
            <a:rect l="l" t="t" r="r" b="b"/>
            <a:pathLst>
              <a:path w="617854" h="1235075">
                <a:moveTo>
                  <a:pt x="0" y="1234940"/>
                </a:moveTo>
                <a:lnTo>
                  <a:pt x="48242" y="1233082"/>
                </a:lnTo>
                <a:lnTo>
                  <a:pt x="95468" y="1227601"/>
                </a:lnTo>
                <a:lnTo>
                  <a:pt x="141541" y="1218633"/>
                </a:lnTo>
                <a:lnTo>
                  <a:pt x="186323" y="1206317"/>
                </a:lnTo>
                <a:lnTo>
                  <a:pt x="229678" y="1190788"/>
                </a:lnTo>
                <a:lnTo>
                  <a:pt x="271468" y="1172184"/>
                </a:lnTo>
                <a:lnTo>
                  <a:pt x="311556" y="1150643"/>
                </a:lnTo>
                <a:lnTo>
                  <a:pt x="349805" y="1126302"/>
                </a:lnTo>
                <a:lnTo>
                  <a:pt x="386077" y="1099297"/>
                </a:lnTo>
                <a:lnTo>
                  <a:pt x="420236" y="1069767"/>
                </a:lnTo>
                <a:lnTo>
                  <a:pt x="452144" y="1037848"/>
                </a:lnTo>
                <a:lnTo>
                  <a:pt x="481665" y="1003677"/>
                </a:lnTo>
                <a:lnTo>
                  <a:pt x="508660" y="967392"/>
                </a:lnTo>
                <a:lnTo>
                  <a:pt x="532994" y="929131"/>
                </a:lnTo>
                <a:lnTo>
                  <a:pt x="554528" y="889029"/>
                </a:lnTo>
                <a:lnTo>
                  <a:pt x="573125" y="847225"/>
                </a:lnTo>
                <a:lnTo>
                  <a:pt x="588648" y="803856"/>
                </a:lnTo>
                <a:lnTo>
                  <a:pt x="600961" y="759058"/>
                </a:lnTo>
                <a:lnTo>
                  <a:pt x="609926" y="712970"/>
                </a:lnTo>
                <a:lnTo>
                  <a:pt x="615405" y="665728"/>
                </a:lnTo>
                <a:lnTo>
                  <a:pt x="617262" y="617470"/>
                </a:lnTo>
                <a:lnTo>
                  <a:pt x="615405" y="569217"/>
                </a:lnTo>
                <a:lnTo>
                  <a:pt x="609926" y="521980"/>
                </a:lnTo>
                <a:lnTo>
                  <a:pt x="600961" y="475895"/>
                </a:lnTo>
                <a:lnTo>
                  <a:pt x="588648" y="431101"/>
                </a:lnTo>
                <a:lnTo>
                  <a:pt x="573125" y="387733"/>
                </a:lnTo>
                <a:lnTo>
                  <a:pt x="554528" y="345930"/>
                </a:lnTo>
                <a:lnTo>
                  <a:pt x="532994" y="305829"/>
                </a:lnTo>
                <a:lnTo>
                  <a:pt x="508660" y="267567"/>
                </a:lnTo>
                <a:lnTo>
                  <a:pt x="481665" y="231281"/>
                </a:lnTo>
                <a:lnTo>
                  <a:pt x="452144" y="197110"/>
                </a:lnTo>
                <a:lnTo>
                  <a:pt x="420236" y="165189"/>
                </a:lnTo>
                <a:lnTo>
                  <a:pt x="386077" y="135657"/>
                </a:lnTo>
                <a:lnTo>
                  <a:pt x="349805" y="108650"/>
                </a:lnTo>
                <a:lnTo>
                  <a:pt x="311556" y="84306"/>
                </a:lnTo>
                <a:lnTo>
                  <a:pt x="271468" y="62763"/>
                </a:lnTo>
                <a:lnTo>
                  <a:pt x="229678" y="44158"/>
                </a:lnTo>
                <a:lnTo>
                  <a:pt x="186323" y="28627"/>
                </a:lnTo>
                <a:lnTo>
                  <a:pt x="141541" y="16308"/>
                </a:lnTo>
                <a:lnTo>
                  <a:pt x="95468" y="7339"/>
                </a:lnTo>
                <a:lnTo>
                  <a:pt x="48242" y="1857"/>
                </a:lnTo>
                <a:lnTo>
                  <a:pt x="0" y="0"/>
                </a:lnTo>
              </a:path>
            </a:pathLst>
          </a:custGeom>
          <a:ln w="9170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795012" y="2370547"/>
            <a:ext cx="617855" cy="1235075"/>
          </a:xfrm>
          <a:custGeom>
            <a:avLst/>
            <a:gdLst/>
            <a:ahLst/>
            <a:cxnLst/>
            <a:rect l="l" t="t" r="r" b="b"/>
            <a:pathLst>
              <a:path w="617854" h="1235075">
                <a:moveTo>
                  <a:pt x="0" y="1234940"/>
                </a:moveTo>
                <a:lnTo>
                  <a:pt x="48242" y="1233082"/>
                </a:lnTo>
                <a:lnTo>
                  <a:pt x="95468" y="1227601"/>
                </a:lnTo>
                <a:lnTo>
                  <a:pt x="141541" y="1218633"/>
                </a:lnTo>
                <a:lnTo>
                  <a:pt x="186323" y="1206317"/>
                </a:lnTo>
                <a:lnTo>
                  <a:pt x="229678" y="1190788"/>
                </a:lnTo>
                <a:lnTo>
                  <a:pt x="271468" y="1172184"/>
                </a:lnTo>
                <a:lnTo>
                  <a:pt x="311556" y="1150643"/>
                </a:lnTo>
                <a:lnTo>
                  <a:pt x="349805" y="1126302"/>
                </a:lnTo>
                <a:lnTo>
                  <a:pt x="386077" y="1099297"/>
                </a:lnTo>
                <a:lnTo>
                  <a:pt x="420236" y="1069767"/>
                </a:lnTo>
                <a:lnTo>
                  <a:pt x="452144" y="1037848"/>
                </a:lnTo>
                <a:lnTo>
                  <a:pt x="481665" y="1003677"/>
                </a:lnTo>
                <a:lnTo>
                  <a:pt x="508660" y="967392"/>
                </a:lnTo>
                <a:lnTo>
                  <a:pt x="532994" y="929131"/>
                </a:lnTo>
                <a:lnTo>
                  <a:pt x="554528" y="889029"/>
                </a:lnTo>
                <a:lnTo>
                  <a:pt x="573125" y="847225"/>
                </a:lnTo>
                <a:lnTo>
                  <a:pt x="588648" y="803856"/>
                </a:lnTo>
                <a:lnTo>
                  <a:pt x="600961" y="759058"/>
                </a:lnTo>
                <a:lnTo>
                  <a:pt x="609926" y="712970"/>
                </a:lnTo>
                <a:lnTo>
                  <a:pt x="615405" y="665728"/>
                </a:lnTo>
                <a:lnTo>
                  <a:pt x="617262" y="617470"/>
                </a:lnTo>
                <a:lnTo>
                  <a:pt x="615405" y="569217"/>
                </a:lnTo>
                <a:lnTo>
                  <a:pt x="609926" y="521980"/>
                </a:lnTo>
                <a:lnTo>
                  <a:pt x="600961" y="475895"/>
                </a:lnTo>
                <a:lnTo>
                  <a:pt x="588648" y="431101"/>
                </a:lnTo>
                <a:lnTo>
                  <a:pt x="573125" y="387733"/>
                </a:lnTo>
                <a:lnTo>
                  <a:pt x="554528" y="345930"/>
                </a:lnTo>
                <a:lnTo>
                  <a:pt x="532994" y="305829"/>
                </a:lnTo>
                <a:lnTo>
                  <a:pt x="508660" y="267567"/>
                </a:lnTo>
                <a:lnTo>
                  <a:pt x="481665" y="231281"/>
                </a:lnTo>
                <a:lnTo>
                  <a:pt x="452144" y="197110"/>
                </a:lnTo>
                <a:lnTo>
                  <a:pt x="420236" y="165189"/>
                </a:lnTo>
                <a:lnTo>
                  <a:pt x="386077" y="135657"/>
                </a:lnTo>
                <a:lnTo>
                  <a:pt x="349805" y="108650"/>
                </a:lnTo>
                <a:lnTo>
                  <a:pt x="311556" y="84306"/>
                </a:lnTo>
                <a:lnTo>
                  <a:pt x="271468" y="62763"/>
                </a:lnTo>
                <a:lnTo>
                  <a:pt x="229678" y="44158"/>
                </a:lnTo>
                <a:lnTo>
                  <a:pt x="186323" y="28627"/>
                </a:lnTo>
                <a:lnTo>
                  <a:pt x="141541" y="16308"/>
                </a:lnTo>
                <a:lnTo>
                  <a:pt x="95468" y="7339"/>
                </a:lnTo>
                <a:lnTo>
                  <a:pt x="48242" y="1857"/>
                </a:lnTo>
                <a:lnTo>
                  <a:pt x="0" y="0"/>
                </a:lnTo>
              </a:path>
            </a:pathLst>
          </a:custGeom>
          <a:ln w="9170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986596" y="2057176"/>
            <a:ext cx="2040255" cy="651510"/>
          </a:xfrm>
          <a:custGeom>
            <a:avLst/>
            <a:gdLst/>
            <a:ahLst/>
            <a:cxnLst/>
            <a:rect l="l" t="t" r="r" b="b"/>
            <a:pathLst>
              <a:path w="2040255" h="651510">
                <a:moveTo>
                  <a:pt x="1810477" y="0"/>
                </a:moveTo>
                <a:lnTo>
                  <a:pt x="229244" y="0"/>
                </a:lnTo>
                <a:lnTo>
                  <a:pt x="183035" y="4657"/>
                </a:lnTo>
                <a:lnTo>
                  <a:pt x="140000" y="18017"/>
                </a:lnTo>
                <a:lnTo>
                  <a:pt x="101059" y="39157"/>
                </a:lnTo>
                <a:lnTo>
                  <a:pt x="67134" y="67156"/>
                </a:lnTo>
                <a:lnTo>
                  <a:pt x="39144" y="101093"/>
                </a:lnTo>
                <a:lnTo>
                  <a:pt x="18011" y="140047"/>
                </a:lnTo>
                <a:lnTo>
                  <a:pt x="4656" y="183096"/>
                </a:lnTo>
                <a:lnTo>
                  <a:pt x="0" y="229320"/>
                </a:lnTo>
                <a:lnTo>
                  <a:pt x="0" y="422088"/>
                </a:lnTo>
                <a:lnTo>
                  <a:pt x="4656" y="468311"/>
                </a:lnTo>
                <a:lnTo>
                  <a:pt x="18011" y="511361"/>
                </a:lnTo>
                <a:lnTo>
                  <a:pt x="39144" y="550315"/>
                </a:lnTo>
                <a:lnTo>
                  <a:pt x="67134" y="584252"/>
                </a:lnTo>
                <a:lnTo>
                  <a:pt x="101059" y="612251"/>
                </a:lnTo>
                <a:lnTo>
                  <a:pt x="140000" y="633392"/>
                </a:lnTo>
                <a:lnTo>
                  <a:pt x="183035" y="646751"/>
                </a:lnTo>
                <a:lnTo>
                  <a:pt x="229244" y="651409"/>
                </a:lnTo>
                <a:lnTo>
                  <a:pt x="1810477" y="651409"/>
                </a:lnTo>
                <a:lnTo>
                  <a:pt x="1856686" y="646751"/>
                </a:lnTo>
                <a:lnTo>
                  <a:pt x="1899721" y="633392"/>
                </a:lnTo>
                <a:lnTo>
                  <a:pt x="1938661" y="612251"/>
                </a:lnTo>
                <a:lnTo>
                  <a:pt x="1972587" y="584252"/>
                </a:lnTo>
                <a:lnTo>
                  <a:pt x="2000577" y="550315"/>
                </a:lnTo>
                <a:lnTo>
                  <a:pt x="2021710" y="511361"/>
                </a:lnTo>
                <a:lnTo>
                  <a:pt x="2035065" y="468311"/>
                </a:lnTo>
                <a:lnTo>
                  <a:pt x="2039721" y="422088"/>
                </a:lnTo>
                <a:lnTo>
                  <a:pt x="2039721" y="229320"/>
                </a:lnTo>
                <a:lnTo>
                  <a:pt x="2035065" y="183096"/>
                </a:lnTo>
                <a:lnTo>
                  <a:pt x="2021710" y="140047"/>
                </a:lnTo>
                <a:lnTo>
                  <a:pt x="2000577" y="101093"/>
                </a:lnTo>
                <a:lnTo>
                  <a:pt x="1972587" y="67156"/>
                </a:lnTo>
                <a:lnTo>
                  <a:pt x="1938661" y="39157"/>
                </a:lnTo>
                <a:lnTo>
                  <a:pt x="1899721" y="18017"/>
                </a:lnTo>
                <a:lnTo>
                  <a:pt x="1856686" y="4657"/>
                </a:lnTo>
                <a:lnTo>
                  <a:pt x="1810477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 txBox="1"/>
          <p:nvPr/>
        </p:nvSpPr>
        <p:spPr>
          <a:xfrm>
            <a:off x="1475661" y="2052240"/>
            <a:ext cx="1061720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-17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600" spc="6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600" spc="-70" dirty="0">
                <a:solidFill>
                  <a:srgbClr val="FFFFFF"/>
                </a:solidFill>
                <a:latin typeface="Calibri"/>
                <a:cs typeface="Calibri"/>
              </a:rPr>
              <a:t>y?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1000965" y="3184431"/>
            <a:ext cx="2040255" cy="651510"/>
          </a:xfrm>
          <a:custGeom>
            <a:avLst/>
            <a:gdLst/>
            <a:ahLst/>
            <a:cxnLst/>
            <a:rect l="l" t="t" r="r" b="b"/>
            <a:pathLst>
              <a:path w="2040255" h="651510">
                <a:moveTo>
                  <a:pt x="1810477" y="0"/>
                </a:moveTo>
                <a:lnTo>
                  <a:pt x="229244" y="0"/>
                </a:lnTo>
                <a:lnTo>
                  <a:pt x="183035" y="4657"/>
                </a:lnTo>
                <a:lnTo>
                  <a:pt x="140000" y="18017"/>
                </a:lnTo>
                <a:lnTo>
                  <a:pt x="101059" y="39157"/>
                </a:lnTo>
                <a:lnTo>
                  <a:pt x="67134" y="67157"/>
                </a:lnTo>
                <a:lnTo>
                  <a:pt x="39144" y="101094"/>
                </a:lnTo>
                <a:lnTo>
                  <a:pt x="18011" y="140048"/>
                </a:lnTo>
                <a:lnTo>
                  <a:pt x="4656" y="183097"/>
                </a:lnTo>
                <a:lnTo>
                  <a:pt x="0" y="229321"/>
                </a:lnTo>
                <a:lnTo>
                  <a:pt x="0" y="422089"/>
                </a:lnTo>
                <a:lnTo>
                  <a:pt x="4656" y="468313"/>
                </a:lnTo>
                <a:lnTo>
                  <a:pt x="18011" y="511362"/>
                </a:lnTo>
                <a:lnTo>
                  <a:pt x="39144" y="550316"/>
                </a:lnTo>
                <a:lnTo>
                  <a:pt x="67134" y="584253"/>
                </a:lnTo>
                <a:lnTo>
                  <a:pt x="101059" y="612252"/>
                </a:lnTo>
                <a:lnTo>
                  <a:pt x="140000" y="633392"/>
                </a:lnTo>
                <a:lnTo>
                  <a:pt x="183035" y="646751"/>
                </a:lnTo>
                <a:lnTo>
                  <a:pt x="229244" y="651409"/>
                </a:lnTo>
                <a:lnTo>
                  <a:pt x="1810477" y="651409"/>
                </a:lnTo>
                <a:lnTo>
                  <a:pt x="1856686" y="646751"/>
                </a:lnTo>
                <a:lnTo>
                  <a:pt x="1899721" y="633392"/>
                </a:lnTo>
                <a:lnTo>
                  <a:pt x="1938662" y="612252"/>
                </a:lnTo>
                <a:lnTo>
                  <a:pt x="1972588" y="584253"/>
                </a:lnTo>
                <a:lnTo>
                  <a:pt x="2000578" y="550316"/>
                </a:lnTo>
                <a:lnTo>
                  <a:pt x="2021711" y="511362"/>
                </a:lnTo>
                <a:lnTo>
                  <a:pt x="2035066" y="468313"/>
                </a:lnTo>
                <a:lnTo>
                  <a:pt x="2039722" y="422089"/>
                </a:lnTo>
                <a:lnTo>
                  <a:pt x="2039722" y="229321"/>
                </a:lnTo>
                <a:lnTo>
                  <a:pt x="2035066" y="183097"/>
                </a:lnTo>
                <a:lnTo>
                  <a:pt x="2021711" y="140048"/>
                </a:lnTo>
                <a:lnTo>
                  <a:pt x="2000578" y="101094"/>
                </a:lnTo>
                <a:lnTo>
                  <a:pt x="1972588" y="67157"/>
                </a:lnTo>
                <a:lnTo>
                  <a:pt x="1938662" y="39157"/>
                </a:lnTo>
                <a:lnTo>
                  <a:pt x="1899721" y="18017"/>
                </a:lnTo>
                <a:lnTo>
                  <a:pt x="1856686" y="4657"/>
                </a:lnTo>
                <a:lnTo>
                  <a:pt x="1810477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1458243" y="3189082"/>
            <a:ext cx="1096645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10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600" spc="5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600" spc="-60" dirty="0">
                <a:solidFill>
                  <a:srgbClr val="FFFFFF"/>
                </a:solidFill>
                <a:latin typeface="Calibri"/>
                <a:cs typeface="Calibri"/>
              </a:rPr>
              <a:t>w?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1000965" y="910616"/>
            <a:ext cx="2040255" cy="651510"/>
          </a:xfrm>
          <a:custGeom>
            <a:avLst/>
            <a:gdLst/>
            <a:ahLst/>
            <a:cxnLst/>
            <a:rect l="l" t="t" r="r" b="b"/>
            <a:pathLst>
              <a:path w="2040255" h="651510">
                <a:moveTo>
                  <a:pt x="1810477" y="0"/>
                </a:moveTo>
                <a:lnTo>
                  <a:pt x="229244" y="0"/>
                </a:lnTo>
                <a:lnTo>
                  <a:pt x="183035" y="4657"/>
                </a:lnTo>
                <a:lnTo>
                  <a:pt x="140000" y="18017"/>
                </a:lnTo>
                <a:lnTo>
                  <a:pt x="101059" y="39157"/>
                </a:lnTo>
                <a:lnTo>
                  <a:pt x="67134" y="67156"/>
                </a:lnTo>
                <a:lnTo>
                  <a:pt x="39144" y="101093"/>
                </a:lnTo>
                <a:lnTo>
                  <a:pt x="18011" y="140047"/>
                </a:lnTo>
                <a:lnTo>
                  <a:pt x="4656" y="183096"/>
                </a:lnTo>
                <a:lnTo>
                  <a:pt x="0" y="229320"/>
                </a:lnTo>
                <a:lnTo>
                  <a:pt x="0" y="422088"/>
                </a:lnTo>
                <a:lnTo>
                  <a:pt x="4656" y="468311"/>
                </a:lnTo>
                <a:lnTo>
                  <a:pt x="18011" y="511361"/>
                </a:lnTo>
                <a:lnTo>
                  <a:pt x="39144" y="550315"/>
                </a:lnTo>
                <a:lnTo>
                  <a:pt x="67134" y="584252"/>
                </a:lnTo>
                <a:lnTo>
                  <a:pt x="101059" y="612251"/>
                </a:lnTo>
                <a:lnTo>
                  <a:pt x="140000" y="633392"/>
                </a:lnTo>
                <a:lnTo>
                  <a:pt x="183035" y="646751"/>
                </a:lnTo>
                <a:lnTo>
                  <a:pt x="229244" y="651409"/>
                </a:lnTo>
                <a:lnTo>
                  <a:pt x="1810477" y="651409"/>
                </a:lnTo>
                <a:lnTo>
                  <a:pt x="1856686" y="646751"/>
                </a:lnTo>
                <a:lnTo>
                  <a:pt x="1899721" y="633392"/>
                </a:lnTo>
                <a:lnTo>
                  <a:pt x="1938662" y="612251"/>
                </a:lnTo>
                <a:lnTo>
                  <a:pt x="1972588" y="584252"/>
                </a:lnTo>
                <a:lnTo>
                  <a:pt x="2000578" y="550315"/>
                </a:lnTo>
                <a:lnTo>
                  <a:pt x="2021711" y="511361"/>
                </a:lnTo>
                <a:lnTo>
                  <a:pt x="2035066" y="468311"/>
                </a:lnTo>
                <a:lnTo>
                  <a:pt x="2039722" y="422088"/>
                </a:lnTo>
                <a:lnTo>
                  <a:pt x="2039722" y="229320"/>
                </a:lnTo>
                <a:lnTo>
                  <a:pt x="2035066" y="183096"/>
                </a:lnTo>
                <a:lnTo>
                  <a:pt x="2021711" y="140047"/>
                </a:lnTo>
                <a:lnTo>
                  <a:pt x="2000578" y="101093"/>
                </a:lnTo>
                <a:lnTo>
                  <a:pt x="1972588" y="67156"/>
                </a:lnTo>
                <a:lnTo>
                  <a:pt x="1938662" y="39157"/>
                </a:lnTo>
                <a:lnTo>
                  <a:pt x="1899721" y="18017"/>
                </a:lnTo>
                <a:lnTo>
                  <a:pt x="1856686" y="4657"/>
                </a:lnTo>
                <a:lnTo>
                  <a:pt x="1810477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 txBox="1"/>
          <p:nvPr/>
        </p:nvSpPr>
        <p:spPr>
          <a:xfrm>
            <a:off x="1409575" y="905634"/>
            <a:ext cx="1223010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-17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600" spc="6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600" spc="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spc="-110" dirty="0">
                <a:solidFill>
                  <a:srgbClr val="FFFFFF"/>
                </a:solidFill>
                <a:latin typeface="Calibri"/>
                <a:cs typeface="Calibri"/>
              </a:rPr>
              <a:t>t?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8234750" y="7821654"/>
            <a:ext cx="225451" cy="22552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534548" y="8253586"/>
            <a:ext cx="117309" cy="9396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 txBox="1"/>
          <p:nvPr/>
        </p:nvSpPr>
        <p:spPr>
          <a:xfrm>
            <a:off x="8534623" y="7799824"/>
            <a:ext cx="1601470" cy="616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b="1" spc="35" dirty="0">
                <a:solidFill>
                  <a:srgbClr val="414042"/>
                </a:solidFill>
                <a:latin typeface="Calibri"/>
                <a:cs typeface="Calibri"/>
              </a:rPr>
              <a:t>Dataset</a:t>
            </a:r>
            <a:r>
              <a:rPr sz="1450" b="1" spc="-8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450" b="1" spc="35" dirty="0">
                <a:solidFill>
                  <a:srgbClr val="414042"/>
                </a:solidFill>
                <a:latin typeface="Calibri"/>
                <a:cs typeface="Calibri"/>
              </a:rPr>
              <a:t>Availability</a:t>
            </a:r>
            <a:endParaRPr sz="1450">
              <a:latin typeface="Calibri"/>
              <a:cs typeface="Calibri"/>
            </a:endParaRPr>
          </a:p>
          <a:p>
            <a:pPr marL="211454">
              <a:lnSpc>
                <a:spcPct val="100000"/>
              </a:lnSpc>
              <a:spcBef>
                <a:spcPts val="1135"/>
              </a:spcBef>
            </a:pPr>
            <a:r>
              <a:rPr sz="1450" spc="20" dirty="0">
                <a:solidFill>
                  <a:srgbClr val="414042"/>
                </a:solidFill>
                <a:latin typeface="Calibri"/>
                <a:cs typeface="Calibri"/>
              </a:rPr>
              <a:t>Static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10500616" y="8253531"/>
            <a:ext cx="117292" cy="9396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 txBox="1"/>
          <p:nvPr/>
        </p:nvSpPr>
        <p:spPr>
          <a:xfrm>
            <a:off x="10675843" y="8165426"/>
            <a:ext cx="72136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110" dirty="0">
                <a:solidFill>
                  <a:srgbClr val="414042"/>
                </a:solidFill>
                <a:latin typeface="Calibri"/>
                <a:cs typeface="Calibri"/>
              </a:rPr>
              <a:t>D</a:t>
            </a:r>
            <a:r>
              <a:rPr sz="1450" spc="40" dirty="0">
                <a:solidFill>
                  <a:srgbClr val="414042"/>
                </a:solidFill>
                <a:latin typeface="Calibri"/>
                <a:cs typeface="Calibri"/>
              </a:rPr>
              <a:t>ynamic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8873460" y="8499119"/>
            <a:ext cx="367030" cy="423545"/>
          </a:xfrm>
          <a:custGeom>
            <a:avLst/>
            <a:gdLst/>
            <a:ahLst/>
            <a:cxnLst/>
            <a:rect l="l" t="t" r="r" b="b"/>
            <a:pathLst>
              <a:path w="367029" h="423545">
                <a:moveTo>
                  <a:pt x="262782" y="0"/>
                </a:moveTo>
                <a:lnTo>
                  <a:pt x="48679" y="0"/>
                </a:lnTo>
                <a:lnTo>
                  <a:pt x="29706" y="3832"/>
                </a:lnTo>
                <a:lnTo>
                  <a:pt x="14236" y="14278"/>
                </a:lnTo>
                <a:lnTo>
                  <a:pt x="3817" y="29764"/>
                </a:lnTo>
                <a:lnTo>
                  <a:pt x="0" y="48713"/>
                </a:lnTo>
                <a:lnTo>
                  <a:pt x="0" y="374562"/>
                </a:lnTo>
                <a:lnTo>
                  <a:pt x="3817" y="393507"/>
                </a:lnTo>
                <a:lnTo>
                  <a:pt x="14236" y="409000"/>
                </a:lnTo>
                <a:lnTo>
                  <a:pt x="29706" y="419457"/>
                </a:lnTo>
                <a:lnTo>
                  <a:pt x="48679" y="423295"/>
                </a:lnTo>
                <a:lnTo>
                  <a:pt x="317792" y="423295"/>
                </a:lnTo>
                <a:lnTo>
                  <a:pt x="336725" y="419457"/>
                </a:lnTo>
                <a:lnTo>
                  <a:pt x="349502" y="410834"/>
                </a:lnTo>
                <a:lnTo>
                  <a:pt x="48679" y="410834"/>
                </a:lnTo>
                <a:lnTo>
                  <a:pt x="34584" y="407979"/>
                </a:lnTo>
                <a:lnTo>
                  <a:pt x="23050" y="400197"/>
                </a:lnTo>
                <a:lnTo>
                  <a:pt x="15260" y="388666"/>
                </a:lnTo>
                <a:lnTo>
                  <a:pt x="12400" y="374562"/>
                </a:lnTo>
                <a:lnTo>
                  <a:pt x="12400" y="48713"/>
                </a:lnTo>
                <a:lnTo>
                  <a:pt x="15260" y="34624"/>
                </a:lnTo>
                <a:lnTo>
                  <a:pt x="23050" y="23104"/>
                </a:lnTo>
                <a:lnTo>
                  <a:pt x="34584" y="15331"/>
                </a:lnTo>
                <a:lnTo>
                  <a:pt x="48679" y="12479"/>
                </a:lnTo>
                <a:lnTo>
                  <a:pt x="276109" y="12479"/>
                </a:lnTo>
                <a:lnTo>
                  <a:pt x="265488" y="1860"/>
                </a:lnTo>
                <a:lnTo>
                  <a:pt x="264341" y="676"/>
                </a:lnTo>
                <a:lnTo>
                  <a:pt x="262782" y="0"/>
                </a:lnTo>
                <a:close/>
              </a:path>
              <a:path w="367029" h="423545">
                <a:moveTo>
                  <a:pt x="276109" y="12479"/>
                </a:moveTo>
                <a:lnTo>
                  <a:pt x="258536" y="12479"/>
                </a:lnTo>
                <a:lnTo>
                  <a:pt x="353940" y="107989"/>
                </a:lnTo>
                <a:lnTo>
                  <a:pt x="353940" y="374562"/>
                </a:lnTo>
                <a:lnTo>
                  <a:pt x="351095" y="388666"/>
                </a:lnTo>
                <a:lnTo>
                  <a:pt x="343341" y="400197"/>
                </a:lnTo>
                <a:lnTo>
                  <a:pt x="331849" y="407979"/>
                </a:lnTo>
                <a:lnTo>
                  <a:pt x="317792" y="410834"/>
                </a:lnTo>
                <a:lnTo>
                  <a:pt x="349502" y="410834"/>
                </a:lnTo>
                <a:lnTo>
                  <a:pt x="352221" y="409000"/>
                </a:lnTo>
                <a:lnTo>
                  <a:pt x="362686" y="393507"/>
                </a:lnTo>
                <a:lnTo>
                  <a:pt x="366528" y="374562"/>
                </a:lnTo>
                <a:lnTo>
                  <a:pt x="366528" y="103723"/>
                </a:lnTo>
                <a:lnTo>
                  <a:pt x="365776" y="102126"/>
                </a:lnTo>
                <a:lnTo>
                  <a:pt x="276109" y="1247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114166" y="8521207"/>
            <a:ext cx="99217" cy="10370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007750" y="875155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19538" y="0"/>
                </a:moveTo>
                <a:lnTo>
                  <a:pt x="11936" y="1537"/>
                </a:lnTo>
                <a:lnTo>
                  <a:pt x="5725" y="5729"/>
                </a:lnTo>
                <a:lnTo>
                  <a:pt x="1536" y="11948"/>
                </a:lnTo>
                <a:lnTo>
                  <a:pt x="0" y="19564"/>
                </a:lnTo>
                <a:lnTo>
                  <a:pt x="1536" y="27169"/>
                </a:lnTo>
                <a:lnTo>
                  <a:pt x="5725" y="33382"/>
                </a:lnTo>
                <a:lnTo>
                  <a:pt x="11936" y="37573"/>
                </a:lnTo>
                <a:lnTo>
                  <a:pt x="19538" y="39110"/>
                </a:lnTo>
                <a:lnTo>
                  <a:pt x="27150" y="37573"/>
                </a:lnTo>
                <a:lnTo>
                  <a:pt x="33360" y="33382"/>
                </a:lnTo>
                <a:lnTo>
                  <a:pt x="37545" y="27169"/>
                </a:lnTo>
                <a:lnTo>
                  <a:pt x="39079" y="19564"/>
                </a:lnTo>
                <a:lnTo>
                  <a:pt x="37545" y="11948"/>
                </a:lnTo>
                <a:lnTo>
                  <a:pt x="33360" y="5729"/>
                </a:lnTo>
                <a:lnTo>
                  <a:pt x="27150" y="1537"/>
                </a:lnTo>
                <a:lnTo>
                  <a:pt x="19538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931809" y="873219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19557" y="0"/>
                </a:moveTo>
                <a:lnTo>
                  <a:pt x="11944" y="1534"/>
                </a:lnTo>
                <a:lnTo>
                  <a:pt x="5728" y="5718"/>
                </a:lnTo>
                <a:lnTo>
                  <a:pt x="1536" y="11924"/>
                </a:lnTo>
                <a:lnTo>
                  <a:pt x="0" y="19526"/>
                </a:lnTo>
                <a:lnTo>
                  <a:pt x="1536" y="27131"/>
                </a:lnTo>
                <a:lnTo>
                  <a:pt x="5728" y="33345"/>
                </a:lnTo>
                <a:lnTo>
                  <a:pt x="11944" y="37535"/>
                </a:lnTo>
                <a:lnTo>
                  <a:pt x="19557" y="39072"/>
                </a:lnTo>
                <a:lnTo>
                  <a:pt x="27152" y="37535"/>
                </a:lnTo>
                <a:lnTo>
                  <a:pt x="33364" y="33345"/>
                </a:lnTo>
                <a:lnTo>
                  <a:pt x="37557" y="27131"/>
                </a:lnTo>
                <a:lnTo>
                  <a:pt x="39096" y="19526"/>
                </a:lnTo>
                <a:lnTo>
                  <a:pt x="37557" y="11924"/>
                </a:lnTo>
                <a:lnTo>
                  <a:pt x="33364" y="5718"/>
                </a:lnTo>
                <a:lnTo>
                  <a:pt x="27152" y="1534"/>
                </a:lnTo>
                <a:lnTo>
                  <a:pt x="19557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083708" y="873219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19538" y="0"/>
                </a:moveTo>
                <a:lnTo>
                  <a:pt x="11936" y="1534"/>
                </a:lnTo>
                <a:lnTo>
                  <a:pt x="5725" y="5718"/>
                </a:lnTo>
                <a:lnTo>
                  <a:pt x="1536" y="11924"/>
                </a:lnTo>
                <a:lnTo>
                  <a:pt x="0" y="19526"/>
                </a:lnTo>
                <a:lnTo>
                  <a:pt x="1536" y="27131"/>
                </a:lnTo>
                <a:lnTo>
                  <a:pt x="5725" y="33345"/>
                </a:lnTo>
                <a:lnTo>
                  <a:pt x="11936" y="37535"/>
                </a:lnTo>
                <a:lnTo>
                  <a:pt x="19538" y="39072"/>
                </a:lnTo>
                <a:lnTo>
                  <a:pt x="27141" y="37535"/>
                </a:lnTo>
                <a:lnTo>
                  <a:pt x="33352" y="33345"/>
                </a:lnTo>
                <a:lnTo>
                  <a:pt x="37541" y="27131"/>
                </a:lnTo>
                <a:lnTo>
                  <a:pt x="39077" y="19526"/>
                </a:lnTo>
                <a:lnTo>
                  <a:pt x="37541" y="11924"/>
                </a:lnTo>
                <a:lnTo>
                  <a:pt x="33352" y="5718"/>
                </a:lnTo>
                <a:lnTo>
                  <a:pt x="27141" y="1534"/>
                </a:lnTo>
                <a:lnTo>
                  <a:pt x="19538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159628" y="867375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19557" y="0"/>
                </a:moveTo>
                <a:lnTo>
                  <a:pt x="11952" y="1534"/>
                </a:lnTo>
                <a:lnTo>
                  <a:pt x="5734" y="5718"/>
                </a:lnTo>
                <a:lnTo>
                  <a:pt x="1539" y="11924"/>
                </a:lnTo>
                <a:lnTo>
                  <a:pt x="0" y="19526"/>
                </a:lnTo>
                <a:lnTo>
                  <a:pt x="1539" y="27139"/>
                </a:lnTo>
                <a:lnTo>
                  <a:pt x="5734" y="33352"/>
                </a:lnTo>
                <a:lnTo>
                  <a:pt x="11952" y="37538"/>
                </a:lnTo>
                <a:lnTo>
                  <a:pt x="19557" y="39072"/>
                </a:lnTo>
                <a:lnTo>
                  <a:pt x="27160" y="37538"/>
                </a:lnTo>
                <a:lnTo>
                  <a:pt x="33371" y="33352"/>
                </a:lnTo>
                <a:lnTo>
                  <a:pt x="37560" y="27139"/>
                </a:lnTo>
                <a:lnTo>
                  <a:pt x="39096" y="19526"/>
                </a:lnTo>
                <a:lnTo>
                  <a:pt x="37560" y="11924"/>
                </a:lnTo>
                <a:lnTo>
                  <a:pt x="33371" y="5718"/>
                </a:lnTo>
                <a:lnTo>
                  <a:pt x="27160" y="1534"/>
                </a:lnTo>
                <a:lnTo>
                  <a:pt x="19557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1022920" y="8700352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27072" y="0"/>
                </a:moveTo>
                <a:lnTo>
                  <a:pt x="16541" y="2130"/>
                </a:lnTo>
                <a:lnTo>
                  <a:pt x="7935" y="7940"/>
                </a:lnTo>
                <a:lnTo>
                  <a:pt x="2129" y="16555"/>
                </a:lnTo>
                <a:lnTo>
                  <a:pt x="0" y="27100"/>
                </a:lnTo>
                <a:lnTo>
                  <a:pt x="2129" y="37632"/>
                </a:lnTo>
                <a:lnTo>
                  <a:pt x="7935" y="46235"/>
                </a:lnTo>
                <a:lnTo>
                  <a:pt x="16541" y="52036"/>
                </a:lnTo>
                <a:lnTo>
                  <a:pt x="27072" y="54164"/>
                </a:lnTo>
                <a:lnTo>
                  <a:pt x="37620" y="52036"/>
                </a:lnTo>
                <a:lnTo>
                  <a:pt x="46224" y="46235"/>
                </a:lnTo>
                <a:lnTo>
                  <a:pt x="52020" y="37632"/>
                </a:lnTo>
                <a:lnTo>
                  <a:pt x="54145" y="27100"/>
                </a:lnTo>
                <a:lnTo>
                  <a:pt x="52020" y="16555"/>
                </a:lnTo>
                <a:lnTo>
                  <a:pt x="46224" y="7940"/>
                </a:lnTo>
                <a:lnTo>
                  <a:pt x="37620" y="2130"/>
                </a:lnTo>
                <a:lnTo>
                  <a:pt x="27072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0917734" y="8673539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27091" y="0"/>
                </a:moveTo>
                <a:lnTo>
                  <a:pt x="16533" y="2121"/>
                </a:lnTo>
                <a:lnTo>
                  <a:pt x="7923" y="7912"/>
                </a:lnTo>
                <a:lnTo>
                  <a:pt x="2124" y="16507"/>
                </a:lnTo>
                <a:lnTo>
                  <a:pt x="0" y="27044"/>
                </a:lnTo>
                <a:lnTo>
                  <a:pt x="2124" y="37576"/>
                </a:lnTo>
                <a:lnTo>
                  <a:pt x="7923" y="46179"/>
                </a:lnTo>
                <a:lnTo>
                  <a:pt x="16533" y="51980"/>
                </a:lnTo>
                <a:lnTo>
                  <a:pt x="27091" y="54107"/>
                </a:lnTo>
                <a:lnTo>
                  <a:pt x="37612" y="51980"/>
                </a:lnTo>
                <a:lnTo>
                  <a:pt x="46213" y="46179"/>
                </a:lnTo>
                <a:lnTo>
                  <a:pt x="52016" y="37576"/>
                </a:lnTo>
                <a:lnTo>
                  <a:pt x="54146" y="27044"/>
                </a:lnTo>
                <a:lnTo>
                  <a:pt x="52016" y="16507"/>
                </a:lnTo>
                <a:lnTo>
                  <a:pt x="46213" y="7912"/>
                </a:lnTo>
                <a:lnTo>
                  <a:pt x="37612" y="2121"/>
                </a:lnTo>
                <a:lnTo>
                  <a:pt x="27091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1128122" y="8673539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27091" y="0"/>
                </a:moveTo>
                <a:lnTo>
                  <a:pt x="16557" y="2121"/>
                </a:lnTo>
                <a:lnTo>
                  <a:pt x="7944" y="7912"/>
                </a:lnTo>
                <a:lnTo>
                  <a:pt x="2132" y="16507"/>
                </a:lnTo>
                <a:lnTo>
                  <a:pt x="0" y="27044"/>
                </a:lnTo>
                <a:lnTo>
                  <a:pt x="2132" y="37576"/>
                </a:lnTo>
                <a:lnTo>
                  <a:pt x="7944" y="46179"/>
                </a:lnTo>
                <a:lnTo>
                  <a:pt x="16557" y="51980"/>
                </a:lnTo>
                <a:lnTo>
                  <a:pt x="27091" y="54107"/>
                </a:lnTo>
                <a:lnTo>
                  <a:pt x="37622" y="51980"/>
                </a:lnTo>
                <a:lnTo>
                  <a:pt x="46228" y="46179"/>
                </a:lnTo>
                <a:lnTo>
                  <a:pt x="52034" y="37576"/>
                </a:lnTo>
                <a:lnTo>
                  <a:pt x="54164" y="27044"/>
                </a:lnTo>
                <a:lnTo>
                  <a:pt x="52034" y="16507"/>
                </a:lnTo>
                <a:lnTo>
                  <a:pt x="46228" y="7912"/>
                </a:lnTo>
                <a:lnTo>
                  <a:pt x="37622" y="2121"/>
                </a:lnTo>
                <a:lnTo>
                  <a:pt x="27091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1233326" y="859258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27072" y="0"/>
                </a:moveTo>
                <a:lnTo>
                  <a:pt x="16541" y="2127"/>
                </a:lnTo>
                <a:lnTo>
                  <a:pt x="7935" y="7928"/>
                </a:lnTo>
                <a:lnTo>
                  <a:pt x="2129" y="16531"/>
                </a:lnTo>
                <a:lnTo>
                  <a:pt x="0" y="27063"/>
                </a:lnTo>
                <a:lnTo>
                  <a:pt x="2129" y="37592"/>
                </a:lnTo>
                <a:lnTo>
                  <a:pt x="7935" y="46188"/>
                </a:lnTo>
                <a:lnTo>
                  <a:pt x="16541" y="51983"/>
                </a:lnTo>
                <a:lnTo>
                  <a:pt x="27072" y="54107"/>
                </a:lnTo>
                <a:lnTo>
                  <a:pt x="37609" y="51983"/>
                </a:lnTo>
                <a:lnTo>
                  <a:pt x="46208" y="46188"/>
                </a:lnTo>
                <a:lnTo>
                  <a:pt x="52003" y="37592"/>
                </a:lnTo>
                <a:lnTo>
                  <a:pt x="54127" y="27063"/>
                </a:lnTo>
                <a:lnTo>
                  <a:pt x="52003" y="16531"/>
                </a:lnTo>
                <a:lnTo>
                  <a:pt x="46208" y="7928"/>
                </a:lnTo>
                <a:lnTo>
                  <a:pt x="37609" y="2127"/>
                </a:lnTo>
                <a:lnTo>
                  <a:pt x="27072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1338492" y="8752239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27128" y="0"/>
                </a:moveTo>
                <a:lnTo>
                  <a:pt x="16572" y="2127"/>
                </a:lnTo>
                <a:lnTo>
                  <a:pt x="7949" y="7928"/>
                </a:lnTo>
                <a:lnTo>
                  <a:pt x="2133" y="16531"/>
                </a:lnTo>
                <a:lnTo>
                  <a:pt x="0" y="27063"/>
                </a:lnTo>
                <a:lnTo>
                  <a:pt x="2133" y="37597"/>
                </a:lnTo>
                <a:lnTo>
                  <a:pt x="7949" y="46186"/>
                </a:lnTo>
                <a:lnTo>
                  <a:pt x="16572" y="51969"/>
                </a:lnTo>
                <a:lnTo>
                  <a:pt x="27128" y="54088"/>
                </a:lnTo>
                <a:lnTo>
                  <a:pt x="37649" y="51969"/>
                </a:lnTo>
                <a:lnTo>
                  <a:pt x="46249" y="46186"/>
                </a:lnTo>
                <a:lnTo>
                  <a:pt x="52053" y="37597"/>
                </a:lnTo>
                <a:lnTo>
                  <a:pt x="54183" y="27063"/>
                </a:lnTo>
                <a:lnTo>
                  <a:pt x="52053" y="16531"/>
                </a:lnTo>
                <a:lnTo>
                  <a:pt x="46249" y="7928"/>
                </a:lnTo>
                <a:lnTo>
                  <a:pt x="37649" y="2127"/>
                </a:lnTo>
                <a:lnTo>
                  <a:pt x="27128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1443696" y="8717312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27091" y="0"/>
                </a:moveTo>
                <a:lnTo>
                  <a:pt x="16541" y="2127"/>
                </a:lnTo>
                <a:lnTo>
                  <a:pt x="7930" y="7928"/>
                </a:lnTo>
                <a:lnTo>
                  <a:pt x="2127" y="16531"/>
                </a:lnTo>
                <a:lnTo>
                  <a:pt x="0" y="27063"/>
                </a:lnTo>
                <a:lnTo>
                  <a:pt x="2127" y="37613"/>
                </a:lnTo>
                <a:lnTo>
                  <a:pt x="7930" y="46221"/>
                </a:lnTo>
                <a:lnTo>
                  <a:pt x="16541" y="52020"/>
                </a:lnTo>
                <a:lnTo>
                  <a:pt x="27091" y="54145"/>
                </a:lnTo>
                <a:lnTo>
                  <a:pt x="37612" y="52020"/>
                </a:lnTo>
                <a:lnTo>
                  <a:pt x="46212" y="46221"/>
                </a:lnTo>
                <a:lnTo>
                  <a:pt x="52015" y="37613"/>
                </a:lnTo>
                <a:lnTo>
                  <a:pt x="54145" y="27063"/>
                </a:lnTo>
                <a:lnTo>
                  <a:pt x="52015" y="16531"/>
                </a:lnTo>
                <a:lnTo>
                  <a:pt x="46212" y="7928"/>
                </a:lnTo>
                <a:lnTo>
                  <a:pt x="37612" y="2127"/>
                </a:lnTo>
                <a:lnTo>
                  <a:pt x="27091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1646105" y="8722369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>
                <a:moveTo>
                  <a:pt x="0" y="0"/>
                </a:moveTo>
                <a:lnTo>
                  <a:pt x="181018" y="0"/>
                </a:lnTo>
              </a:path>
            </a:pathLst>
          </a:custGeom>
          <a:ln w="11276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1822184" y="8702933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4" h="39370">
                <a:moveTo>
                  <a:pt x="0" y="0"/>
                </a:moveTo>
                <a:lnTo>
                  <a:pt x="0" y="38865"/>
                </a:lnTo>
                <a:lnTo>
                  <a:pt x="33648" y="19414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1822184" y="8702933"/>
            <a:ext cx="33655" cy="39370"/>
          </a:xfrm>
          <a:custGeom>
            <a:avLst/>
            <a:gdLst/>
            <a:ahLst/>
            <a:cxnLst/>
            <a:rect l="l" t="t" r="r" b="b"/>
            <a:pathLst>
              <a:path w="33654" h="39370">
                <a:moveTo>
                  <a:pt x="0" y="0"/>
                </a:moveTo>
                <a:lnTo>
                  <a:pt x="33648" y="19414"/>
                </a:lnTo>
                <a:lnTo>
                  <a:pt x="0" y="38865"/>
                </a:lnTo>
                <a:lnTo>
                  <a:pt x="0" y="0"/>
                </a:lnTo>
                <a:close/>
              </a:path>
            </a:pathLst>
          </a:custGeom>
          <a:ln w="1879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8351" rIns="0" bIns="0" rtlCol="0">
            <a:spAutoFit/>
          </a:bodyPr>
          <a:lstStyle/>
          <a:p>
            <a:pPr marL="15494000">
              <a:lnSpc>
                <a:spcPts val="1664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877" y="1077551"/>
            <a:ext cx="475615" cy="475615"/>
          </a:xfrm>
          <a:custGeom>
            <a:avLst/>
            <a:gdLst/>
            <a:ahLst/>
            <a:cxnLst/>
            <a:rect l="l" t="t" r="r" b="b"/>
            <a:pathLst>
              <a:path w="475615" h="475615">
                <a:moveTo>
                  <a:pt x="237771" y="0"/>
                </a:moveTo>
                <a:lnTo>
                  <a:pt x="190401" y="4764"/>
                </a:lnTo>
                <a:lnTo>
                  <a:pt x="145938" y="18762"/>
                </a:lnTo>
                <a:lnTo>
                  <a:pt x="105573" y="40681"/>
                </a:lnTo>
                <a:lnTo>
                  <a:pt x="70254" y="69780"/>
                </a:lnTo>
                <a:lnTo>
                  <a:pt x="41061" y="104987"/>
                </a:lnTo>
                <a:lnTo>
                  <a:pt x="19033" y="145287"/>
                </a:lnTo>
                <a:lnTo>
                  <a:pt x="4845" y="189758"/>
                </a:lnTo>
                <a:lnTo>
                  <a:pt x="0" y="237318"/>
                </a:lnTo>
                <a:lnTo>
                  <a:pt x="536" y="253451"/>
                </a:lnTo>
                <a:lnTo>
                  <a:pt x="8633" y="299928"/>
                </a:lnTo>
                <a:lnTo>
                  <a:pt x="25535" y="343136"/>
                </a:lnTo>
                <a:lnTo>
                  <a:pt x="50007" y="381874"/>
                </a:lnTo>
                <a:lnTo>
                  <a:pt x="81428" y="415391"/>
                </a:lnTo>
                <a:lnTo>
                  <a:pt x="118529" y="442422"/>
                </a:lnTo>
                <a:lnTo>
                  <a:pt x="160332" y="462023"/>
                </a:lnTo>
                <a:lnTo>
                  <a:pt x="205901" y="473331"/>
                </a:lnTo>
                <a:lnTo>
                  <a:pt x="237771" y="475510"/>
                </a:lnTo>
                <a:lnTo>
                  <a:pt x="253823" y="474967"/>
                </a:lnTo>
                <a:lnTo>
                  <a:pt x="300303" y="466752"/>
                </a:lnTo>
                <a:lnTo>
                  <a:pt x="335483" y="453636"/>
                </a:lnTo>
                <a:lnTo>
                  <a:pt x="238048" y="453636"/>
                </a:lnTo>
                <a:lnTo>
                  <a:pt x="223575" y="453141"/>
                </a:lnTo>
                <a:lnTo>
                  <a:pt x="181457" y="445830"/>
                </a:lnTo>
                <a:lnTo>
                  <a:pt x="142173" y="430478"/>
                </a:lnTo>
                <a:lnTo>
                  <a:pt x="106915" y="408324"/>
                </a:lnTo>
                <a:lnTo>
                  <a:pt x="76389" y="379861"/>
                </a:lnTo>
                <a:lnTo>
                  <a:pt x="51958" y="346132"/>
                </a:lnTo>
                <a:lnTo>
                  <a:pt x="34292" y="308211"/>
                </a:lnTo>
                <a:lnTo>
                  <a:pt x="24078" y="266706"/>
                </a:lnTo>
                <a:lnTo>
                  <a:pt x="22112" y="237318"/>
                </a:lnTo>
                <a:lnTo>
                  <a:pt x="22594" y="223157"/>
                </a:lnTo>
                <a:lnTo>
                  <a:pt x="29978" y="180812"/>
                </a:lnTo>
                <a:lnTo>
                  <a:pt x="45365" y="141493"/>
                </a:lnTo>
                <a:lnTo>
                  <a:pt x="67492" y="106548"/>
                </a:lnTo>
                <a:lnTo>
                  <a:pt x="95948" y="76278"/>
                </a:lnTo>
                <a:lnTo>
                  <a:pt x="129657" y="51988"/>
                </a:lnTo>
                <a:lnTo>
                  <a:pt x="167627" y="34407"/>
                </a:lnTo>
                <a:lnTo>
                  <a:pt x="209059" y="24399"/>
                </a:lnTo>
                <a:lnTo>
                  <a:pt x="238048" y="22467"/>
                </a:lnTo>
                <a:lnTo>
                  <a:pt x="336979" y="22467"/>
                </a:lnTo>
                <a:lnTo>
                  <a:pt x="329539" y="18995"/>
                </a:lnTo>
                <a:lnTo>
                  <a:pt x="285097" y="4830"/>
                </a:lnTo>
                <a:lnTo>
                  <a:pt x="253823" y="540"/>
                </a:lnTo>
                <a:lnTo>
                  <a:pt x="237771" y="0"/>
                </a:lnTo>
                <a:close/>
              </a:path>
              <a:path w="475615" h="475615">
                <a:moveTo>
                  <a:pt x="336979" y="22467"/>
                </a:moveTo>
                <a:lnTo>
                  <a:pt x="238048" y="22467"/>
                </a:lnTo>
                <a:lnTo>
                  <a:pt x="252684" y="22950"/>
                </a:lnTo>
                <a:lnTo>
                  <a:pt x="267067" y="24399"/>
                </a:lnTo>
                <a:lnTo>
                  <a:pt x="308552" y="34407"/>
                </a:lnTo>
                <a:lnTo>
                  <a:pt x="346400" y="51988"/>
                </a:lnTo>
                <a:lnTo>
                  <a:pt x="380024" y="76278"/>
                </a:lnTo>
                <a:lnTo>
                  <a:pt x="408303" y="106320"/>
                </a:lnTo>
                <a:lnTo>
                  <a:pt x="430582" y="141644"/>
                </a:lnTo>
                <a:lnTo>
                  <a:pt x="445682" y="180812"/>
                </a:lnTo>
                <a:lnTo>
                  <a:pt x="452883" y="223157"/>
                </a:lnTo>
                <a:lnTo>
                  <a:pt x="453351" y="237318"/>
                </a:lnTo>
                <a:lnTo>
                  <a:pt x="453319" y="238705"/>
                </a:lnTo>
                <a:lnTo>
                  <a:pt x="449116" y="280834"/>
                </a:lnTo>
                <a:lnTo>
                  <a:pt x="436336" y="321326"/>
                </a:lnTo>
                <a:lnTo>
                  <a:pt x="416278" y="358109"/>
                </a:lnTo>
                <a:lnTo>
                  <a:pt x="390041" y="389958"/>
                </a:lnTo>
                <a:lnTo>
                  <a:pt x="358181" y="416299"/>
                </a:lnTo>
                <a:lnTo>
                  <a:pt x="321450" y="436518"/>
                </a:lnTo>
                <a:lnTo>
                  <a:pt x="281041" y="449386"/>
                </a:lnTo>
                <a:lnTo>
                  <a:pt x="238048" y="453636"/>
                </a:lnTo>
                <a:lnTo>
                  <a:pt x="335483" y="453636"/>
                </a:lnTo>
                <a:lnTo>
                  <a:pt x="369855" y="434385"/>
                </a:lnTo>
                <a:lnTo>
                  <a:pt x="405130" y="405253"/>
                </a:lnTo>
                <a:lnTo>
                  <a:pt x="434128" y="369779"/>
                </a:lnTo>
                <a:lnTo>
                  <a:pt x="456142" y="329489"/>
                </a:lnTo>
                <a:lnTo>
                  <a:pt x="470328" y="284756"/>
                </a:lnTo>
                <a:lnTo>
                  <a:pt x="475225" y="237318"/>
                </a:lnTo>
                <a:lnTo>
                  <a:pt x="474657" y="221153"/>
                </a:lnTo>
                <a:lnTo>
                  <a:pt x="466553" y="174788"/>
                </a:lnTo>
                <a:lnTo>
                  <a:pt x="449662" y="131803"/>
                </a:lnTo>
                <a:lnTo>
                  <a:pt x="425193" y="93194"/>
                </a:lnTo>
                <a:lnTo>
                  <a:pt x="393946" y="59719"/>
                </a:lnTo>
                <a:lnTo>
                  <a:pt x="356934" y="32849"/>
                </a:lnTo>
                <a:lnTo>
                  <a:pt x="343463" y="25493"/>
                </a:lnTo>
                <a:lnTo>
                  <a:pt x="336979" y="22467"/>
                </a:lnTo>
                <a:close/>
              </a:path>
              <a:path w="475615" h="475615">
                <a:moveTo>
                  <a:pt x="272383" y="132468"/>
                </a:moveTo>
                <a:lnTo>
                  <a:pt x="199238" y="132468"/>
                </a:lnTo>
                <a:lnTo>
                  <a:pt x="276264" y="211126"/>
                </a:lnTo>
                <a:lnTo>
                  <a:pt x="109341" y="211126"/>
                </a:lnTo>
                <a:lnTo>
                  <a:pt x="109341" y="265254"/>
                </a:lnTo>
                <a:lnTo>
                  <a:pt x="276264" y="265254"/>
                </a:lnTo>
                <a:lnTo>
                  <a:pt x="199238" y="343635"/>
                </a:lnTo>
                <a:lnTo>
                  <a:pt x="272383" y="343635"/>
                </a:lnTo>
                <a:lnTo>
                  <a:pt x="372854" y="238705"/>
                </a:lnTo>
                <a:lnTo>
                  <a:pt x="372854" y="237755"/>
                </a:lnTo>
                <a:lnTo>
                  <a:pt x="272383" y="132468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7860" y="4723946"/>
            <a:ext cx="488950" cy="489584"/>
          </a:xfrm>
          <a:custGeom>
            <a:avLst/>
            <a:gdLst/>
            <a:ahLst/>
            <a:cxnLst/>
            <a:rect l="l" t="t" r="r" b="b"/>
            <a:pathLst>
              <a:path w="488950" h="489585">
                <a:moveTo>
                  <a:pt x="244551" y="0"/>
                </a:moveTo>
                <a:lnTo>
                  <a:pt x="195876" y="4900"/>
                </a:lnTo>
                <a:lnTo>
                  <a:pt x="150125" y="19298"/>
                </a:lnTo>
                <a:lnTo>
                  <a:pt x="108606" y="41845"/>
                </a:lnTo>
                <a:lnTo>
                  <a:pt x="72257" y="71776"/>
                </a:lnTo>
                <a:lnTo>
                  <a:pt x="42232" y="107988"/>
                </a:lnTo>
                <a:lnTo>
                  <a:pt x="19591" y="149441"/>
                </a:lnTo>
                <a:lnTo>
                  <a:pt x="4983" y="195183"/>
                </a:lnTo>
                <a:lnTo>
                  <a:pt x="0" y="244104"/>
                </a:lnTo>
                <a:lnTo>
                  <a:pt x="551" y="260703"/>
                </a:lnTo>
                <a:lnTo>
                  <a:pt x="8879" y="308502"/>
                </a:lnTo>
                <a:lnTo>
                  <a:pt x="26280" y="352945"/>
                </a:lnTo>
                <a:lnTo>
                  <a:pt x="51433" y="392790"/>
                </a:lnTo>
                <a:lnTo>
                  <a:pt x="83767" y="427266"/>
                </a:lnTo>
                <a:lnTo>
                  <a:pt x="121949" y="455070"/>
                </a:lnTo>
                <a:lnTo>
                  <a:pt x="164928" y="475248"/>
                </a:lnTo>
                <a:lnTo>
                  <a:pt x="211823" y="486867"/>
                </a:lnTo>
                <a:lnTo>
                  <a:pt x="244551" y="489103"/>
                </a:lnTo>
                <a:lnTo>
                  <a:pt x="261085" y="488545"/>
                </a:lnTo>
                <a:lnTo>
                  <a:pt x="308906" y="480137"/>
                </a:lnTo>
                <a:lnTo>
                  <a:pt x="345068" y="466605"/>
                </a:lnTo>
                <a:lnTo>
                  <a:pt x="244836" y="466605"/>
                </a:lnTo>
                <a:lnTo>
                  <a:pt x="229968" y="466095"/>
                </a:lnTo>
                <a:lnTo>
                  <a:pt x="186631" y="458575"/>
                </a:lnTo>
                <a:lnTo>
                  <a:pt x="146232" y="442784"/>
                </a:lnTo>
                <a:lnTo>
                  <a:pt x="109984" y="419997"/>
                </a:lnTo>
                <a:lnTo>
                  <a:pt x="78608" y="390720"/>
                </a:lnTo>
                <a:lnTo>
                  <a:pt x="53480" y="356026"/>
                </a:lnTo>
                <a:lnTo>
                  <a:pt x="35288" y="317022"/>
                </a:lnTo>
                <a:lnTo>
                  <a:pt x="24764" y="274331"/>
                </a:lnTo>
                <a:lnTo>
                  <a:pt x="22743" y="244104"/>
                </a:lnTo>
                <a:lnTo>
                  <a:pt x="23238" y="229536"/>
                </a:lnTo>
                <a:lnTo>
                  <a:pt x="30833" y="185981"/>
                </a:lnTo>
                <a:lnTo>
                  <a:pt x="46681" y="145539"/>
                </a:lnTo>
                <a:lnTo>
                  <a:pt x="69436" y="109594"/>
                </a:lnTo>
                <a:lnTo>
                  <a:pt x="98695" y="78459"/>
                </a:lnTo>
                <a:lnTo>
                  <a:pt x="133354" y="53475"/>
                </a:lnTo>
                <a:lnTo>
                  <a:pt x="172395" y="35391"/>
                </a:lnTo>
                <a:lnTo>
                  <a:pt x="215031" y="25097"/>
                </a:lnTo>
                <a:lnTo>
                  <a:pt x="244836" y="23110"/>
                </a:lnTo>
                <a:lnTo>
                  <a:pt x="346602" y="23110"/>
                </a:lnTo>
                <a:lnTo>
                  <a:pt x="338946" y="19538"/>
                </a:lnTo>
                <a:lnTo>
                  <a:pt x="293266" y="4969"/>
                </a:lnTo>
                <a:lnTo>
                  <a:pt x="261085" y="556"/>
                </a:lnTo>
                <a:lnTo>
                  <a:pt x="244551" y="0"/>
                </a:lnTo>
                <a:close/>
              </a:path>
              <a:path w="488950" h="489585">
                <a:moveTo>
                  <a:pt x="346602" y="23110"/>
                </a:moveTo>
                <a:lnTo>
                  <a:pt x="244836" y="23110"/>
                </a:lnTo>
                <a:lnTo>
                  <a:pt x="259906" y="23606"/>
                </a:lnTo>
                <a:lnTo>
                  <a:pt x="274697" y="25097"/>
                </a:lnTo>
                <a:lnTo>
                  <a:pt x="317351" y="35391"/>
                </a:lnTo>
                <a:lnTo>
                  <a:pt x="356277" y="53475"/>
                </a:lnTo>
                <a:lnTo>
                  <a:pt x="390736" y="78339"/>
                </a:lnTo>
                <a:lnTo>
                  <a:pt x="419956" y="109360"/>
                </a:lnTo>
                <a:lnTo>
                  <a:pt x="442837" y="145693"/>
                </a:lnTo>
                <a:lnTo>
                  <a:pt x="458432" y="185981"/>
                </a:lnTo>
                <a:lnTo>
                  <a:pt x="465803" y="229536"/>
                </a:lnTo>
                <a:lnTo>
                  <a:pt x="466278" y="244104"/>
                </a:lnTo>
                <a:lnTo>
                  <a:pt x="466245" y="245530"/>
                </a:lnTo>
                <a:lnTo>
                  <a:pt x="461922" y="288863"/>
                </a:lnTo>
                <a:lnTo>
                  <a:pt x="448778" y="330512"/>
                </a:lnTo>
                <a:lnTo>
                  <a:pt x="428148" y="368345"/>
                </a:lnTo>
                <a:lnTo>
                  <a:pt x="401163" y="401105"/>
                </a:lnTo>
                <a:lnTo>
                  <a:pt x="368410" y="428200"/>
                </a:lnTo>
                <a:lnTo>
                  <a:pt x="330616" y="448997"/>
                </a:lnTo>
                <a:lnTo>
                  <a:pt x="289070" y="462233"/>
                </a:lnTo>
                <a:lnTo>
                  <a:pt x="244836" y="466605"/>
                </a:lnTo>
                <a:lnTo>
                  <a:pt x="345068" y="466605"/>
                </a:lnTo>
                <a:lnTo>
                  <a:pt x="380436" y="446804"/>
                </a:lnTo>
                <a:lnTo>
                  <a:pt x="416682" y="416839"/>
                </a:lnTo>
                <a:lnTo>
                  <a:pt x="446547" y="380350"/>
                </a:lnTo>
                <a:lnTo>
                  <a:pt x="469169" y="338908"/>
                </a:lnTo>
                <a:lnTo>
                  <a:pt x="483757" y="292914"/>
                </a:lnTo>
                <a:lnTo>
                  <a:pt x="488776" y="244104"/>
                </a:lnTo>
                <a:lnTo>
                  <a:pt x="488192" y="227476"/>
                </a:lnTo>
                <a:lnTo>
                  <a:pt x="479897" y="179786"/>
                </a:lnTo>
                <a:lnTo>
                  <a:pt x="462490" y="135572"/>
                </a:lnTo>
                <a:lnTo>
                  <a:pt x="437363" y="95859"/>
                </a:lnTo>
                <a:lnTo>
                  <a:pt x="405185" y="61432"/>
                </a:lnTo>
                <a:lnTo>
                  <a:pt x="367152" y="33789"/>
                </a:lnTo>
                <a:lnTo>
                  <a:pt x="353274" y="26222"/>
                </a:lnTo>
                <a:lnTo>
                  <a:pt x="346602" y="23110"/>
                </a:lnTo>
                <a:close/>
              </a:path>
              <a:path w="488950" h="489585">
                <a:moveTo>
                  <a:pt x="280150" y="136255"/>
                </a:moveTo>
                <a:lnTo>
                  <a:pt x="204919" y="136255"/>
                </a:lnTo>
                <a:lnTo>
                  <a:pt x="284183" y="217162"/>
                </a:lnTo>
                <a:lnTo>
                  <a:pt x="112500" y="217162"/>
                </a:lnTo>
                <a:lnTo>
                  <a:pt x="112500" y="272837"/>
                </a:lnTo>
                <a:lnTo>
                  <a:pt x="284183" y="272837"/>
                </a:lnTo>
                <a:lnTo>
                  <a:pt x="204919" y="353458"/>
                </a:lnTo>
                <a:lnTo>
                  <a:pt x="280150" y="353458"/>
                </a:lnTo>
                <a:lnTo>
                  <a:pt x="383526" y="245530"/>
                </a:lnTo>
                <a:lnTo>
                  <a:pt x="383526" y="244552"/>
                </a:lnTo>
                <a:lnTo>
                  <a:pt x="280150" y="13625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2276" y="4566325"/>
            <a:ext cx="2720975" cy="12573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3200" b="1" spc="45" dirty="0">
                <a:solidFill>
                  <a:srgbClr val="414042"/>
                </a:solidFill>
                <a:latin typeface="Calibri"/>
                <a:cs typeface="Calibri"/>
              </a:rPr>
              <a:t>Attribute</a:t>
            </a:r>
            <a:r>
              <a:rPr sz="3200" b="1" spc="-24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3200" b="1" spc="60" dirty="0">
                <a:solidFill>
                  <a:srgbClr val="414042"/>
                </a:solidFill>
                <a:latin typeface="Calibri"/>
                <a:cs typeface="Calibri"/>
              </a:rPr>
              <a:t>Types</a:t>
            </a:r>
            <a:endParaRPr sz="3200">
              <a:latin typeface="Calibri"/>
              <a:cs typeface="Calibri"/>
            </a:endParaRPr>
          </a:p>
          <a:p>
            <a:pPr marL="531495">
              <a:lnSpc>
                <a:spcPct val="100000"/>
              </a:lnSpc>
              <a:spcBef>
                <a:spcPts val="1010"/>
              </a:spcBef>
            </a:pPr>
            <a:r>
              <a:rPr sz="3200" spc="50" dirty="0">
                <a:solidFill>
                  <a:srgbClr val="414042"/>
                </a:solidFill>
                <a:latin typeface="Calibri"/>
                <a:cs typeface="Calibri"/>
              </a:rPr>
              <a:t>Categorical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9252" y="6127454"/>
            <a:ext cx="454025" cy="455295"/>
          </a:xfrm>
          <a:custGeom>
            <a:avLst/>
            <a:gdLst/>
            <a:ahLst/>
            <a:cxnLst/>
            <a:rect l="l" t="t" r="r" b="b"/>
            <a:pathLst>
              <a:path w="454025" h="455295">
                <a:moveTo>
                  <a:pt x="0" y="455274"/>
                </a:moveTo>
                <a:lnTo>
                  <a:pt x="453462" y="455274"/>
                </a:lnTo>
                <a:lnTo>
                  <a:pt x="453462" y="0"/>
                </a:lnTo>
                <a:lnTo>
                  <a:pt x="0" y="0"/>
                </a:lnTo>
                <a:lnTo>
                  <a:pt x="0" y="45527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50706" y="6127454"/>
            <a:ext cx="454025" cy="455295"/>
          </a:xfrm>
          <a:custGeom>
            <a:avLst/>
            <a:gdLst/>
            <a:ahLst/>
            <a:cxnLst/>
            <a:rect l="l" t="t" r="r" b="b"/>
            <a:pathLst>
              <a:path w="454025" h="455295">
                <a:moveTo>
                  <a:pt x="226711" y="0"/>
                </a:moveTo>
                <a:lnTo>
                  <a:pt x="0" y="455274"/>
                </a:lnTo>
                <a:lnTo>
                  <a:pt x="453462" y="455274"/>
                </a:lnTo>
                <a:lnTo>
                  <a:pt x="22671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3714" y="6128228"/>
            <a:ext cx="453390" cy="454025"/>
          </a:xfrm>
          <a:custGeom>
            <a:avLst/>
            <a:gdLst/>
            <a:ahLst/>
            <a:cxnLst/>
            <a:rect l="l" t="t" r="r" b="b"/>
            <a:pathLst>
              <a:path w="453389" h="454025">
                <a:moveTo>
                  <a:pt x="226750" y="0"/>
                </a:moveTo>
                <a:lnTo>
                  <a:pt x="180731" y="4563"/>
                </a:lnTo>
                <a:lnTo>
                  <a:pt x="138017" y="17673"/>
                </a:lnTo>
                <a:lnTo>
                  <a:pt x="99481" y="38454"/>
                </a:lnTo>
                <a:lnTo>
                  <a:pt x="65994" y="66033"/>
                </a:lnTo>
                <a:lnTo>
                  <a:pt x="38430" y="99538"/>
                </a:lnTo>
                <a:lnTo>
                  <a:pt x="17662" y="138093"/>
                </a:lnTo>
                <a:lnTo>
                  <a:pt x="4560" y="180826"/>
                </a:lnTo>
                <a:lnTo>
                  <a:pt x="0" y="226862"/>
                </a:lnTo>
                <a:lnTo>
                  <a:pt x="4560" y="272442"/>
                </a:lnTo>
                <a:lnTo>
                  <a:pt x="17662" y="314961"/>
                </a:lnTo>
                <a:lnTo>
                  <a:pt x="38430" y="353488"/>
                </a:lnTo>
                <a:lnTo>
                  <a:pt x="65994" y="387095"/>
                </a:lnTo>
                <a:lnTo>
                  <a:pt x="99481" y="414851"/>
                </a:lnTo>
                <a:lnTo>
                  <a:pt x="138017" y="435828"/>
                </a:lnTo>
                <a:lnTo>
                  <a:pt x="180731" y="449096"/>
                </a:lnTo>
                <a:lnTo>
                  <a:pt x="226750" y="453725"/>
                </a:lnTo>
                <a:lnTo>
                  <a:pt x="272283" y="449096"/>
                </a:lnTo>
                <a:lnTo>
                  <a:pt x="314754" y="435828"/>
                </a:lnTo>
                <a:lnTo>
                  <a:pt x="353236" y="414851"/>
                </a:lnTo>
                <a:lnTo>
                  <a:pt x="386800" y="387095"/>
                </a:lnTo>
                <a:lnTo>
                  <a:pt x="414520" y="353488"/>
                </a:lnTo>
                <a:lnTo>
                  <a:pt x="435468" y="314961"/>
                </a:lnTo>
                <a:lnTo>
                  <a:pt x="448718" y="272442"/>
                </a:lnTo>
                <a:lnTo>
                  <a:pt x="453340" y="226862"/>
                </a:lnTo>
                <a:lnTo>
                  <a:pt x="448718" y="180826"/>
                </a:lnTo>
                <a:lnTo>
                  <a:pt x="435468" y="138093"/>
                </a:lnTo>
                <a:lnTo>
                  <a:pt x="414520" y="99538"/>
                </a:lnTo>
                <a:lnTo>
                  <a:pt x="386800" y="66033"/>
                </a:lnTo>
                <a:lnTo>
                  <a:pt x="353236" y="38454"/>
                </a:lnTo>
                <a:lnTo>
                  <a:pt x="314754" y="17673"/>
                </a:lnTo>
                <a:lnTo>
                  <a:pt x="272283" y="4563"/>
                </a:lnTo>
                <a:lnTo>
                  <a:pt x="22675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56954" y="6409797"/>
            <a:ext cx="109855" cy="173355"/>
          </a:xfrm>
          <a:custGeom>
            <a:avLst/>
            <a:gdLst/>
            <a:ahLst/>
            <a:cxnLst/>
            <a:rect l="l" t="t" r="r" b="b"/>
            <a:pathLst>
              <a:path w="109855" h="173354">
                <a:moveTo>
                  <a:pt x="109241" y="0"/>
                </a:moveTo>
                <a:lnTo>
                  <a:pt x="0" y="0"/>
                </a:lnTo>
                <a:lnTo>
                  <a:pt x="0" y="172938"/>
                </a:lnTo>
                <a:lnTo>
                  <a:pt x="109241" y="172938"/>
                </a:lnTo>
                <a:lnTo>
                  <a:pt x="10924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4089" y="6300442"/>
            <a:ext cx="455295" cy="109855"/>
          </a:xfrm>
          <a:custGeom>
            <a:avLst/>
            <a:gdLst/>
            <a:ahLst/>
            <a:cxnLst/>
            <a:rect l="l" t="t" r="r" b="b"/>
            <a:pathLst>
              <a:path w="455294" h="109854">
                <a:moveTo>
                  <a:pt x="455010" y="0"/>
                </a:moveTo>
                <a:lnTo>
                  <a:pt x="0" y="0"/>
                </a:lnTo>
                <a:lnTo>
                  <a:pt x="0" y="109355"/>
                </a:lnTo>
                <a:lnTo>
                  <a:pt x="455010" y="109355"/>
                </a:lnTo>
                <a:lnTo>
                  <a:pt x="45501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56954" y="6127462"/>
            <a:ext cx="109855" cy="173355"/>
          </a:xfrm>
          <a:custGeom>
            <a:avLst/>
            <a:gdLst/>
            <a:ahLst/>
            <a:cxnLst/>
            <a:rect l="l" t="t" r="r" b="b"/>
            <a:pathLst>
              <a:path w="109855" h="173354">
                <a:moveTo>
                  <a:pt x="109241" y="0"/>
                </a:moveTo>
                <a:lnTo>
                  <a:pt x="0" y="0"/>
                </a:lnTo>
                <a:lnTo>
                  <a:pt x="0" y="172979"/>
                </a:lnTo>
                <a:lnTo>
                  <a:pt x="109241" y="172979"/>
                </a:lnTo>
                <a:lnTo>
                  <a:pt x="10924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7337" y="5451655"/>
            <a:ext cx="346710" cy="278130"/>
          </a:xfrm>
          <a:custGeom>
            <a:avLst/>
            <a:gdLst/>
            <a:ahLst/>
            <a:cxnLst/>
            <a:rect l="l" t="t" r="r" b="b"/>
            <a:pathLst>
              <a:path w="346709" h="278129">
                <a:moveTo>
                  <a:pt x="214287" y="0"/>
                </a:moveTo>
                <a:lnTo>
                  <a:pt x="118120" y="0"/>
                </a:lnTo>
                <a:lnTo>
                  <a:pt x="219379" y="103323"/>
                </a:lnTo>
                <a:lnTo>
                  <a:pt x="0" y="103323"/>
                </a:lnTo>
                <a:lnTo>
                  <a:pt x="0" y="174692"/>
                </a:lnTo>
                <a:lnTo>
                  <a:pt x="219379" y="174692"/>
                </a:lnTo>
                <a:lnTo>
                  <a:pt x="118120" y="277608"/>
                </a:lnTo>
                <a:lnTo>
                  <a:pt x="214287" y="277608"/>
                </a:lnTo>
                <a:lnTo>
                  <a:pt x="346380" y="139639"/>
                </a:lnTo>
                <a:lnTo>
                  <a:pt x="346380" y="138417"/>
                </a:lnTo>
                <a:lnTo>
                  <a:pt x="21428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10172" y="1810231"/>
            <a:ext cx="247235" cy="198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8058" y="3445450"/>
            <a:ext cx="255270" cy="253365"/>
          </a:xfrm>
          <a:custGeom>
            <a:avLst/>
            <a:gdLst/>
            <a:ahLst/>
            <a:cxnLst/>
            <a:rect l="l" t="t" r="r" b="b"/>
            <a:pathLst>
              <a:path w="255270" h="253364">
                <a:moveTo>
                  <a:pt x="12435" y="0"/>
                </a:moveTo>
                <a:lnTo>
                  <a:pt x="0" y="12561"/>
                </a:lnTo>
                <a:lnTo>
                  <a:pt x="242722" y="253010"/>
                </a:lnTo>
                <a:lnTo>
                  <a:pt x="255117" y="240489"/>
                </a:lnTo>
                <a:lnTo>
                  <a:pt x="1243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98125" y="3685833"/>
            <a:ext cx="255270" cy="247015"/>
          </a:xfrm>
          <a:custGeom>
            <a:avLst/>
            <a:gdLst/>
            <a:ahLst/>
            <a:cxnLst/>
            <a:rect l="l" t="t" r="r" b="b"/>
            <a:pathLst>
              <a:path w="255270" h="247014">
                <a:moveTo>
                  <a:pt x="242722" y="0"/>
                </a:moveTo>
                <a:lnTo>
                  <a:pt x="0" y="233832"/>
                </a:lnTo>
                <a:lnTo>
                  <a:pt x="12237" y="246590"/>
                </a:lnTo>
                <a:lnTo>
                  <a:pt x="254958" y="12719"/>
                </a:lnTo>
                <a:lnTo>
                  <a:pt x="24272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9477" y="3624726"/>
            <a:ext cx="238760" cy="187960"/>
          </a:xfrm>
          <a:custGeom>
            <a:avLst/>
            <a:gdLst/>
            <a:ahLst/>
            <a:cxnLst/>
            <a:rect l="l" t="t" r="r" b="b"/>
            <a:pathLst>
              <a:path w="238759" h="187960">
                <a:moveTo>
                  <a:pt x="227554" y="0"/>
                </a:moveTo>
                <a:lnTo>
                  <a:pt x="0" y="173323"/>
                </a:lnTo>
                <a:lnTo>
                  <a:pt x="10732" y="187391"/>
                </a:lnTo>
                <a:lnTo>
                  <a:pt x="238286" y="14066"/>
                </a:lnTo>
                <a:lnTo>
                  <a:pt x="22755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8222" y="3799206"/>
            <a:ext cx="241300" cy="265430"/>
          </a:xfrm>
          <a:custGeom>
            <a:avLst/>
            <a:gdLst/>
            <a:ahLst/>
            <a:cxnLst/>
            <a:rect l="l" t="t" r="r" b="b"/>
            <a:pathLst>
              <a:path w="241300" h="265429">
                <a:moveTo>
                  <a:pt x="13147" y="0"/>
                </a:moveTo>
                <a:lnTo>
                  <a:pt x="0" y="11729"/>
                </a:lnTo>
                <a:lnTo>
                  <a:pt x="227633" y="265057"/>
                </a:lnTo>
                <a:lnTo>
                  <a:pt x="240701" y="253288"/>
                </a:lnTo>
                <a:lnTo>
                  <a:pt x="1314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04258" y="3802308"/>
            <a:ext cx="119380" cy="319405"/>
          </a:xfrm>
          <a:custGeom>
            <a:avLst/>
            <a:gdLst/>
            <a:ahLst/>
            <a:cxnLst/>
            <a:rect l="l" t="t" r="r" b="b"/>
            <a:pathLst>
              <a:path w="119379" h="319404">
                <a:moveTo>
                  <a:pt x="102172" y="0"/>
                </a:moveTo>
                <a:lnTo>
                  <a:pt x="0" y="313837"/>
                </a:lnTo>
                <a:lnTo>
                  <a:pt x="16711" y="319305"/>
                </a:lnTo>
                <a:lnTo>
                  <a:pt x="118884" y="5507"/>
                </a:lnTo>
                <a:lnTo>
                  <a:pt x="10217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52175" y="3071655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04" y="0"/>
                </a:lnTo>
              </a:path>
            </a:pathLst>
          </a:custGeom>
          <a:ln w="1767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70975" y="2822502"/>
            <a:ext cx="310005" cy="254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46009" y="3065259"/>
            <a:ext cx="602615" cy="573405"/>
          </a:xfrm>
          <a:custGeom>
            <a:avLst/>
            <a:gdLst/>
            <a:ahLst/>
            <a:cxnLst/>
            <a:rect l="l" t="t" r="r" b="b"/>
            <a:pathLst>
              <a:path w="602615" h="573404">
                <a:moveTo>
                  <a:pt x="12197" y="0"/>
                </a:moveTo>
                <a:lnTo>
                  <a:pt x="0" y="12877"/>
                </a:lnTo>
                <a:lnTo>
                  <a:pt x="590308" y="572871"/>
                </a:lnTo>
                <a:lnTo>
                  <a:pt x="602467" y="560072"/>
                </a:lnTo>
                <a:lnTo>
                  <a:pt x="1219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45789" y="3683446"/>
            <a:ext cx="870585" cy="130810"/>
          </a:xfrm>
          <a:custGeom>
            <a:avLst/>
            <a:gdLst/>
            <a:ahLst/>
            <a:cxnLst/>
            <a:rect l="l" t="t" r="r" b="b"/>
            <a:pathLst>
              <a:path w="870584" h="130810">
                <a:moveTo>
                  <a:pt x="2336" y="0"/>
                </a:moveTo>
                <a:lnTo>
                  <a:pt x="0" y="17514"/>
                </a:lnTo>
                <a:lnTo>
                  <a:pt x="867921" y="130408"/>
                </a:lnTo>
                <a:lnTo>
                  <a:pt x="870178" y="112854"/>
                </a:lnTo>
                <a:lnTo>
                  <a:pt x="233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46443" y="3622914"/>
            <a:ext cx="1096645" cy="78105"/>
          </a:xfrm>
          <a:custGeom>
            <a:avLst/>
            <a:gdLst/>
            <a:ahLst/>
            <a:cxnLst/>
            <a:rect l="l" t="t" r="r" b="b"/>
            <a:pathLst>
              <a:path w="1096645" h="78104">
                <a:moveTo>
                  <a:pt x="1095434" y="0"/>
                </a:moveTo>
                <a:lnTo>
                  <a:pt x="0" y="60468"/>
                </a:lnTo>
                <a:lnTo>
                  <a:pt x="1069" y="78102"/>
                </a:lnTo>
                <a:lnTo>
                  <a:pt x="1096464" y="17673"/>
                </a:lnTo>
                <a:lnTo>
                  <a:pt x="109543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40150" y="3066126"/>
            <a:ext cx="518795" cy="631825"/>
          </a:xfrm>
          <a:custGeom>
            <a:avLst/>
            <a:gdLst/>
            <a:ahLst/>
            <a:cxnLst/>
            <a:rect l="l" t="t" r="r" b="b"/>
            <a:pathLst>
              <a:path w="518795" h="631825">
                <a:moveTo>
                  <a:pt x="505165" y="0"/>
                </a:moveTo>
                <a:lnTo>
                  <a:pt x="0" y="620502"/>
                </a:lnTo>
                <a:lnTo>
                  <a:pt x="13702" y="631637"/>
                </a:lnTo>
                <a:lnTo>
                  <a:pt x="518749" y="11174"/>
                </a:lnTo>
                <a:lnTo>
                  <a:pt x="50516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73920" y="2993461"/>
            <a:ext cx="156389" cy="156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9656" y="2780122"/>
            <a:ext cx="156309" cy="1564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94889" y="2719602"/>
            <a:ext cx="156389" cy="1565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76197" y="2993461"/>
            <a:ext cx="156309" cy="1565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64243" y="3553486"/>
            <a:ext cx="156309" cy="1564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36605" y="3726809"/>
            <a:ext cx="156389" cy="1564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64243" y="3980122"/>
            <a:ext cx="156309" cy="1564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34428" y="4040604"/>
            <a:ext cx="156389" cy="1565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68779" y="3614011"/>
            <a:ext cx="156310" cy="1564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26097" y="3373465"/>
            <a:ext cx="156428" cy="1564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26097" y="3847815"/>
            <a:ext cx="156428" cy="1564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127353" y="3008987"/>
            <a:ext cx="43688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55" dirty="0">
                <a:solidFill>
                  <a:srgbClr val="414042"/>
                </a:solidFill>
                <a:latin typeface="Calibri"/>
                <a:cs typeface="Calibri"/>
              </a:rPr>
              <a:t>Link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92802" y="3561768"/>
            <a:ext cx="610870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1850" spc="45" dirty="0">
                <a:solidFill>
                  <a:srgbClr val="414042"/>
                </a:solidFill>
                <a:latin typeface="Calibri"/>
                <a:cs typeface="Calibri"/>
              </a:rPr>
              <a:t>Node  </a:t>
            </a:r>
            <a:r>
              <a:rPr sz="1850" spc="-10" dirty="0">
                <a:solidFill>
                  <a:srgbClr val="414042"/>
                </a:solidFill>
                <a:latin typeface="Calibri"/>
                <a:cs typeface="Calibri"/>
              </a:rPr>
              <a:t>(i</a:t>
            </a:r>
            <a:r>
              <a:rPr sz="1850" spc="-25" dirty="0">
                <a:solidFill>
                  <a:srgbClr val="414042"/>
                </a:solidFill>
                <a:latin typeface="Calibri"/>
                <a:cs typeface="Calibri"/>
              </a:rPr>
              <a:t>t</a:t>
            </a:r>
            <a:r>
              <a:rPr sz="1850" spc="20" dirty="0">
                <a:solidFill>
                  <a:srgbClr val="414042"/>
                </a:solidFill>
                <a:latin typeface="Calibri"/>
                <a:cs typeface="Calibri"/>
              </a:rPr>
              <a:t>em)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12631" y="3261088"/>
            <a:ext cx="148203" cy="1424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96087" y="3202602"/>
            <a:ext cx="275590" cy="145415"/>
          </a:xfrm>
          <a:custGeom>
            <a:avLst/>
            <a:gdLst/>
            <a:ahLst/>
            <a:cxnLst/>
            <a:rect l="l" t="t" r="r" b="b"/>
            <a:pathLst>
              <a:path w="275590" h="145414">
                <a:moveTo>
                  <a:pt x="0" y="145070"/>
                </a:moveTo>
                <a:lnTo>
                  <a:pt x="35943" y="91754"/>
                </a:lnTo>
                <a:lnTo>
                  <a:pt x="74807" y="64399"/>
                </a:lnTo>
                <a:lnTo>
                  <a:pt x="122208" y="39417"/>
                </a:lnTo>
                <a:lnTo>
                  <a:pt x="174102" y="18938"/>
                </a:lnTo>
                <a:lnTo>
                  <a:pt x="226445" y="5089"/>
                </a:lnTo>
                <a:lnTo>
                  <a:pt x="275195" y="0"/>
                </a:lnTo>
              </a:path>
            </a:pathLst>
          </a:custGeom>
          <a:ln w="2377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51492" y="3872425"/>
            <a:ext cx="148124" cy="1425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34873" y="3834109"/>
            <a:ext cx="317500" cy="125095"/>
          </a:xfrm>
          <a:custGeom>
            <a:avLst/>
            <a:gdLst/>
            <a:ahLst/>
            <a:cxnLst/>
            <a:rect l="l" t="t" r="r" b="b"/>
            <a:pathLst>
              <a:path w="317500" h="125095">
                <a:moveTo>
                  <a:pt x="0" y="124900"/>
                </a:moveTo>
                <a:lnTo>
                  <a:pt x="41391" y="79014"/>
                </a:lnTo>
                <a:lnTo>
                  <a:pt x="86145" y="55462"/>
                </a:lnTo>
                <a:lnTo>
                  <a:pt x="140729" y="33949"/>
                </a:lnTo>
                <a:lnTo>
                  <a:pt x="200487" y="16312"/>
                </a:lnTo>
                <a:lnTo>
                  <a:pt x="260761" y="4383"/>
                </a:lnTo>
                <a:lnTo>
                  <a:pt x="316896" y="0"/>
                </a:lnTo>
              </a:path>
            </a:pathLst>
          </a:custGeom>
          <a:ln w="2377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26520" y="5183314"/>
            <a:ext cx="383540" cy="164465"/>
          </a:xfrm>
          <a:custGeom>
            <a:avLst/>
            <a:gdLst/>
            <a:ahLst/>
            <a:cxnLst/>
            <a:rect l="l" t="t" r="r" b="b"/>
            <a:pathLst>
              <a:path w="383540" h="164464">
                <a:moveTo>
                  <a:pt x="0" y="164130"/>
                </a:moveTo>
                <a:lnTo>
                  <a:pt x="382913" y="164130"/>
                </a:lnTo>
                <a:lnTo>
                  <a:pt x="382913" y="0"/>
                </a:lnTo>
                <a:lnTo>
                  <a:pt x="0" y="0"/>
                </a:lnTo>
                <a:lnTo>
                  <a:pt x="0" y="164130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917616" y="3921391"/>
            <a:ext cx="172624" cy="20320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40133" y="2496031"/>
            <a:ext cx="247235" cy="19813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09434" y="5183314"/>
            <a:ext cx="382905" cy="164465"/>
          </a:xfrm>
          <a:custGeom>
            <a:avLst/>
            <a:gdLst/>
            <a:ahLst/>
            <a:cxnLst/>
            <a:rect l="l" t="t" r="r" b="b"/>
            <a:pathLst>
              <a:path w="382904" h="164464">
                <a:moveTo>
                  <a:pt x="0" y="164130"/>
                </a:moveTo>
                <a:lnTo>
                  <a:pt x="382873" y="164130"/>
                </a:lnTo>
                <a:lnTo>
                  <a:pt x="382873" y="0"/>
                </a:lnTo>
                <a:lnTo>
                  <a:pt x="0" y="0"/>
                </a:lnTo>
                <a:lnTo>
                  <a:pt x="0" y="164130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09433" y="5183314"/>
            <a:ext cx="401955" cy="164465"/>
          </a:xfrm>
          <a:custGeom>
            <a:avLst/>
            <a:gdLst/>
            <a:ahLst/>
            <a:cxnLst/>
            <a:rect l="l" t="t" r="r" b="b"/>
            <a:pathLst>
              <a:path w="401954" h="164464">
                <a:moveTo>
                  <a:pt x="0" y="164130"/>
                </a:moveTo>
                <a:lnTo>
                  <a:pt x="401645" y="164130"/>
                </a:lnTo>
                <a:lnTo>
                  <a:pt x="401645" y="0"/>
                </a:lnTo>
                <a:lnTo>
                  <a:pt x="0" y="0"/>
                </a:lnTo>
                <a:lnTo>
                  <a:pt x="0" y="164130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993992" y="5183314"/>
            <a:ext cx="364490" cy="164465"/>
          </a:xfrm>
          <a:custGeom>
            <a:avLst/>
            <a:gdLst/>
            <a:ahLst/>
            <a:cxnLst/>
            <a:rect l="l" t="t" r="r" b="b"/>
            <a:pathLst>
              <a:path w="364490" h="164464">
                <a:moveTo>
                  <a:pt x="0" y="164130"/>
                </a:moveTo>
                <a:lnTo>
                  <a:pt x="364141" y="164130"/>
                </a:lnTo>
                <a:lnTo>
                  <a:pt x="364141" y="0"/>
                </a:lnTo>
                <a:lnTo>
                  <a:pt x="0" y="0"/>
                </a:lnTo>
                <a:lnTo>
                  <a:pt x="0" y="164130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58134" y="5183314"/>
            <a:ext cx="401955" cy="164465"/>
          </a:xfrm>
          <a:custGeom>
            <a:avLst/>
            <a:gdLst/>
            <a:ahLst/>
            <a:cxnLst/>
            <a:rect l="l" t="t" r="r" b="b"/>
            <a:pathLst>
              <a:path w="401954" h="164464">
                <a:moveTo>
                  <a:pt x="0" y="164130"/>
                </a:moveTo>
                <a:lnTo>
                  <a:pt x="401684" y="164130"/>
                </a:lnTo>
                <a:lnTo>
                  <a:pt x="401684" y="0"/>
                </a:lnTo>
                <a:lnTo>
                  <a:pt x="0" y="0"/>
                </a:lnTo>
                <a:lnTo>
                  <a:pt x="0" y="164130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358133" y="5183314"/>
            <a:ext cx="401955" cy="164465"/>
          </a:xfrm>
          <a:custGeom>
            <a:avLst/>
            <a:gdLst/>
            <a:ahLst/>
            <a:cxnLst/>
            <a:rect l="l" t="t" r="r" b="b"/>
            <a:pathLst>
              <a:path w="401954" h="164464">
                <a:moveTo>
                  <a:pt x="0" y="164130"/>
                </a:moveTo>
                <a:lnTo>
                  <a:pt x="401684" y="164130"/>
                </a:lnTo>
                <a:lnTo>
                  <a:pt x="401684" y="0"/>
                </a:lnTo>
                <a:lnTo>
                  <a:pt x="0" y="0"/>
                </a:lnTo>
                <a:lnTo>
                  <a:pt x="0" y="164130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695224" y="5002844"/>
            <a:ext cx="84402" cy="912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785298" y="4752303"/>
            <a:ext cx="1942464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929130" algn="l"/>
              </a:tabLst>
            </a:pPr>
            <a:r>
              <a:rPr sz="1550" spc="10" dirty="0">
                <a:solidFill>
                  <a:srgbClr val="414042"/>
                </a:solidFill>
                <a:latin typeface="Calibri"/>
                <a:cs typeface="Calibri"/>
              </a:rPr>
              <a:t>A</a:t>
            </a:r>
            <a:r>
              <a:rPr sz="1550" u="heavy" spc="10" dirty="0">
                <a:solidFill>
                  <a:srgbClr val="414042"/>
                </a:solidFill>
                <a:uFill>
                  <a:solidFill>
                    <a:srgbClr val="414042"/>
                  </a:solidFill>
                </a:uFill>
                <a:latin typeface="Calibri"/>
                <a:cs typeface="Calibri"/>
              </a:rPr>
              <a:t>ttributes</a:t>
            </a:r>
            <a:r>
              <a:rPr sz="1550" u="heavy" spc="-65" dirty="0">
                <a:solidFill>
                  <a:srgbClr val="414042"/>
                </a:solidFill>
                <a:uFill>
                  <a:solidFill>
                    <a:srgbClr val="414042"/>
                  </a:solidFill>
                </a:uFill>
                <a:latin typeface="Calibri"/>
                <a:cs typeface="Calibri"/>
              </a:rPr>
              <a:t> </a:t>
            </a:r>
            <a:r>
              <a:rPr sz="1550" u="heavy" spc="20" dirty="0">
                <a:solidFill>
                  <a:srgbClr val="414042"/>
                </a:solidFill>
                <a:uFill>
                  <a:solidFill>
                    <a:srgbClr val="414042"/>
                  </a:solidFill>
                </a:uFill>
                <a:latin typeface="Calibri"/>
                <a:cs typeface="Calibri"/>
              </a:rPr>
              <a:t>(columns)	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248343" y="5488866"/>
            <a:ext cx="98806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414042"/>
                </a:solidFill>
                <a:latin typeface="Calibri"/>
                <a:cs typeface="Calibri"/>
              </a:rPr>
              <a:t>Value </a:t>
            </a:r>
            <a:r>
              <a:rPr sz="1550" spc="30" dirty="0">
                <a:solidFill>
                  <a:srgbClr val="414042"/>
                </a:solidFill>
                <a:latin typeface="Calibri"/>
                <a:cs typeface="Calibri"/>
              </a:rPr>
              <a:t>in</a:t>
            </a:r>
            <a:r>
              <a:rPr sz="1550" spc="-11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414042"/>
                </a:solidFill>
                <a:latin typeface="Calibri"/>
                <a:cs typeface="Calibri"/>
              </a:rPr>
              <a:t>cell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203447" y="3848686"/>
            <a:ext cx="37909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50" spc="70" dirty="0">
                <a:solidFill>
                  <a:srgbClr val="414042"/>
                </a:solidFill>
                <a:latin typeface="Calibri"/>
                <a:cs typeface="Calibri"/>
              </a:rPr>
              <a:t>C</a:t>
            </a:r>
            <a:r>
              <a:rPr sz="1850" spc="15" dirty="0">
                <a:solidFill>
                  <a:srgbClr val="414042"/>
                </a:solidFill>
                <a:latin typeface="Calibri"/>
                <a:cs typeface="Calibri"/>
              </a:rPr>
              <a:t>ell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398151" y="4161559"/>
            <a:ext cx="259715" cy="1119505"/>
          </a:xfrm>
          <a:custGeom>
            <a:avLst/>
            <a:gdLst/>
            <a:ahLst/>
            <a:cxnLst/>
            <a:rect l="l" t="t" r="r" b="b"/>
            <a:pathLst>
              <a:path w="259715" h="1119504">
                <a:moveTo>
                  <a:pt x="0" y="0"/>
                </a:moveTo>
                <a:lnTo>
                  <a:pt x="44" y="78138"/>
                </a:lnTo>
                <a:lnTo>
                  <a:pt x="226" y="153890"/>
                </a:lnTo>
                <a:lnTo>
                  <a:pt x="617" y="227204"/>
                </a:lnTo>
                <a:lnTo>
                  <a:pt x="1289" y="298027"/>
                </a:lnTo>
                <a:lnTo>
                  <a:pt x="2313" y="366306"/>
                </a:lnTo>
                <a:lnTo>
                  <a:pt x="3762" y="431989"/>
                </a:lnTo>
                <a:lnTo>
                  <a:pt x="5707" y="495023"/>
                </a:lnTo>
                <a:lnTo>
                  <a:pt x="8219" y="555356"/>
                </a:lnTo>
                <a:lnTo>
                  <a:pt x="11371" y="612934"/>
                </a:lnTo>
                <a:lnTo>
                  <a:pt x="15235" y="667707"/>
                </a:lnTo>
                <a:lnTo>
                  <a:pt x="19881" y="719619"/>
                </a:lnTo>
                <a:lnTo>
                  <a:pt x="25382" y="768620"/>
                </a:lnTo>
                <a:lnTo>
                  <a:pt x="31810" y="814657"/>
                </a:lnTo>
                <a:lnTo>
                  <a:pt x="39236" y="857676"/>
                </a:lnTo>
                <a:lnTo>
                  <a:pt x="47733" y="897626"/>
                </a:lnTo>
                <a:lnTo>
                  <a:pt x="68223" y="968106"/>
                </a:lnTo>
                <a:lnTo>
                  <a:pt x="93854" y="1025676"/>
                </a:lnTo>
                <a:lnTo>
                  <a:pt x="125201" y="1069916"/>
                </a:lnTo>
                <a:lnTo>
                  <a:pt x="162837" y="1100403"/>
                </a:lnTo>
                <a:lnTo>
                  <a:pt x="207337" y="1116719"/>
                </a:lnTo>
                <a:lnTo>
                  <a:pt x="232340" y="1119430"/>
                </a:lnTo>
                <a:lnTo>
                  <a:pt x="259275" y="1118441"/>
                </a:lnTo>
              </a:path>
            </a:pathLst>
          </a:custGeom>
          <a:ln w="2376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624483" y="5216681"/>
            <a:ext cx="114856" cy="1265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838879" y="3496910"/>
            <a:ext cx="1943100" cy="972185"/>
          </a:xfrm>
          <a:custGeom>
            <a:avLst/>
            <a:gdLst/>
            <a:ahLst/>
            <a:cxnLst/>
            <a:rect l="l" t="t" r="r" b="b"/>
            <a:pathLst>
              <a:path w="1943100" h="972185">
                <a:moveTo>
                  <a:pt x="971322" y="0"/>
                </a:moveTo>
                <a:lnTo>
                  <a:pt x="922914" y="1191"/>
                </a:lnTo>
                <a:lnTo>
                  <a:pt x="875112" y="4729"/>
                </a:lnTo>
                <a:lnTo>
                  <a:pt x="827974" y="10556"/>
                </a:lnTo>
                <a:lnTo>
                  <a:pt x="781553" y="18617"/>
                </a:lnTo>
                <a:lnTo>
                  <a:pt x="735908" y="28856"/>
                </a:lnTo>
                <a:lnTo>
                  <a:pt x="691093" y="41216"/>
                </a:lnTo>
                <a:lnTo>
                  <a:pt x="647165" y="55642"/>
                </a:lnTo>
                <a:lnTo>
                  <a:pt x="604181" y="72077"/>
                </a:lnTo>
                <a:lnTo>
                  <a:pt x="562195" y="90465"/>
                </a:lnTo>
                <a:lnTo>
                  <a:pt x="521264" y="110750"/>
                </a:lnTo>
                <a:lnTo>
                  <a:pt x="481444" y="132877"/>
                </a:lnTo>
                <a:lnTo>
                  <a:pt x="442792" y="156788"/>
                </a:lnTo>
                <a:lnTo>
                  <a:pt x="405363" y="182429"/>
                </a:lnTo>
                <a:lnTo>
                  <a:pt x="369213" y="209742"/>
                </a:lnTo>
                <a:lnTo>
                  <a:pt x="334399" y="238671"/>
                </a:lnTo>
                <a:lnTo>
                  <a:pt x="300976" y="269161"/>
                </a:lnTo>
                <a:lnTo>
                  <a:pt x="269000" y="301156"/>
                </a:lnTo>
                <a:lnTo>
                  <a:pt x="238528" y="334599"/>
                </a:lnTo>
                <a:lnTo>
                  <a:pt x="209616" y="369434"/>
                </a:lnTo>
                <a:lnTo>
                  <a:pt x="182319" y="405606"/>
                </a:lnTo>
                <a:lnTo>
                  <a:pt x="156694" y="443058"/>
                </a:lnTo>
                <a:lnTo>
                  <a:pt x="132797" y="481733"/>
                </a:lnTo>
                <a:lnTo>
                  <a:pt x="110684" y="521577"/>
                </a:lnTo>
                <a:lnTo>
                  <a:pt x="90411" y="562532"/>
                </a:lnTo>
                <a:lnTo>
                  <a:pt x="72034" y="604543"/>
                </a:lnTo>
                <a:lnTo>
                  <a:pt x="55608" y="647553"/>
                </a:lnTo>
                <a:lnTo>
                  <a:pt x="41191" y="691507"/>
                </a:lnTo>
                <a:lnTo>
                  <a:pt x="28839" y="736349"/>
                </a:lnTo>
                <a:lnTo>
                  <a:pt x="18606" y="782022"/>
                </a:lnTo>
                <a:lnTo>
                  <a:pt x="10550" y="828470"/>
                </a:lnTo>
                <a:lnTo>
                  <a:pt x="4726" y="875637"/>
                </a:lnTo>
                <a:lnTo>
                  <a:pt x="1190" y="923467"/>
                </a:lnTo>
                <a:lnTo>
                  <a:pt x="0" y="971904"/>
                </a:lnTo>
                <a:lnTo>
                  <a:pt x="6692" y="971904"/>
                </a:lnTo>
                <a:lnTo>
                  <a:pt x="7875" y="923796"/>
                </a:lnTo>
                <a:lnTo>
                  <a:pt x="11386" y="876292"/>
                </a:lnTo>
                <a:lnTo>
                  <a:pt x="17170" y="829446"/>
                </a:lnTo>
                <a:lnTo>
                  <a:pt x="25170" y="783315"/>
                </a:lnTo>
                <a:lnTo>
                  <a:pt x="35332" y="737954"/>
                </a:lnTo>
                <a:lnTo>
                  <a:pt x="47600" y="693418"/>
                </a:lnTo>
                <a:lnTo>
                  <a:pt x="61917" y="649765"/>
                </a:lnTo>
                <a:lnTo>
                  <a:pt x="78229" y="607048"/>
                </a:lnTo>
                <a:lnTo>
                  <a:pt x="96480" y="565325"/>
                </a:lnTo>
                <a:lnTo>
                  <a:pt x="116613" y="524650"/>
                </a:lnTo>
                <a:lnTo>
                  <a:pt x="138573" y="485079"/>
                </a:lnTo>
                <a:lnTo>
                  <a:pt x="162306" y="446668"/>
                </a:lnTo>
                <a:lnTo>
                  <a:pt x="187754" y="409474"/>
                </a:lnTo>
                <a:lnTo>
                  <a:pt x="214862" y="373550"/>
                </a:lnTo>
                <a:lnTo>
                  <a:pt x="243575" y="338954"/>
                </a:lnTo>
                <a:lnTo>
                  <a:pt x="273837" y="305740"/>
                </a:lnTo>
                <a:lnTo>
                  <a:pt x="305592" y="273966"/>
                </a:lnTo>
                <a:lnTo>
                  <a:pt x="338784" y="243685"/>
                </a:lnTo>
                <a:lnTo>
                  <a:pt x="373359" y="214954"/>
                </a:lnTo>
                <a:lnTo>
                  <a:pt x="409259" y="187829"/>
                </a:lnTo>
                <a:lnTo>
                  <a:pt x="446430" y="162365"/>
                </a:lnTo>
                <a:lnTo>
                  <a:pt x="484817" y="138618"/>
                </a:lnTo>
                <a:lnTo>
                  <a:pt x="524362" y="116644"/>
                </a:lnTo>
                <a:lnTo>
                  <a:pt x="565011" y="96499"/>
                </a:lnTo>
                <a:lnTo>
                  <a:pt x="606707" y="78237"/>
                </a:lnTo>
                <a:lnTo>
                  <a:pt x="649396" y="61915"/>
                </a:lnTo>
                <a:lnTo>
                  <a:pt x="693021" y="47589"/>
                </a:lnTo>
                <a:lnTo>
                  <a:pt x="737527" y="35314"/>
                </a:lnTo>
                <a:lnTo>
                  <a:pt x="782859" y="25146"/>
                </a:lnTo>
                <a:lnTo>
                  <a:pt x="828960" y="17141"/>
                </a:lnTo>
                <a:lnTo>
                  <a:pt x="875774" y="11353"/>
                </a:lnTo>
                <a:lnTo>
                  <a:pt x="923247" y="7840"/>
                </a:lnTo>
                <a:lnTo>
                  <a:pt x="971322" y="6657"/>
                </a:lnTo>
                <a:lnTo>
                  <a:pt x="1083121" y="6657"/>
                </a:lnTo>
                <a:lnTo>
                  <a:pt x="1067525" y="4729"/>
                </a:lnTo>
                <a:lnTo>
                  <a:pt x="1019727" y="1191"/>
                </a:lnTo>
                <a:lnTo>
                  <a:pt x="971322" y="0"/>
                </a:lnTo>
                <a:close/>
              </a:path>
              <a:path w="1943100" h="972185">
                <a:moveTo>
                  <a:pt x="1083121" y="6657"/>
                </a:moveTo>
                <a:lnTo>
                  <a:pt x="971322" y="6657"/>
                </a:lnTo>
                <a:lnTo>
                  <a:pt x="1019394" y="7840"/>
                </a:lnTo>
                <a:lnTo>
                  <a:pt x="1066864" y="11353"/>
                </a:lnTo>
                <a:lnTo>
                  <a:pt x="1113676" y="17141"/>
                </a:lnTo>
                <a:lnTo>
                  <a:pt x="1159776" y="25146"/>
                </a:lnTo>
                <a:lnTo>
                  <a:pt x="1205106" y="35314"/>
                </a:lnTo>
                <a:lnTo>
                  <a:pt x="1249611" y="47589"/>
                </a:lnTo>
                <a:lnTo>
                  <a:pt x="1293237" y="61915"/>
                </a:lnTo>
                <a:lnTo>
                  <a:pt x="1335926" y="78237"/>
                </a:lnTo>
                <a:lnTo>
                  <a:pt x="1377623" y="96499"/>
                </a:lnTo>
                <a:lnTo>
                  <a:pt x="1418273" y="116644"/>
                </a:lnTo>
                <a:lnTo>
                  <a:pt x="1457820" y="138618"/>
                </a:lnTo>
                <a:lnTo>
                  <a:pt x="1496207" y="162365"/>
                </a:lnTo>
                <a:lnTo>
                  <a:pt x="1533380" y="187829"/>
                </a:lnTo>
                <a:lnTo>
                  <a:pt x="1569283" y="214954"/>
                </a:lnTo>
                <a:lnTo>
                  <a:pt x="1603860" y="243685"/>
                </a:lnTo>
                <a:lnTo>
                  <a:pt x="1637055" y="273966"/>
                </a:lnTo>
                <a:lnTo>
                  <a:pt x="1668813" y="305740"/>
                </a:lnTo>
                <a:lnTo>
                  <a:pt x="1699077" y="338954"/>
                </a:lnTo>
                <a:lnTo>
                  <a:pt x="1727793" y="373550"/>
                </a:lnTo>
                <a:lnTo>
                  <a:pt x="1754904" y="409474"/>
                </a:lnTo>
                <a:lnTo>
                  <a:pt x="1780355" y="446668"/>
                </a:lnTo>
                <a:lnTo>
                  <a:pt x="1804090" y="485079"/>
                </a:lnTo>
                <a:lnTo>
                  <a:pt x="1826053" y="524650"/>
                </a:lnTo>
                <a:lnTo>
                  <a:pt x="1846189" y="565325"/>
                </a:lnTo>
                <a:lnTo>
                  <a:pt x="1864442" y="607048"/>
                </a:lnTo>
                <a:lnTo>
                  <a:pt x="1880756" y="649765"/>
                </a:lnTo>
                <a:lnTo>
                  <a:pt x="1895076" y="693418"/>
                </a:lnTo>
                <a:lnTo>
                  <a:pt x="1907345" y="737954"/>
                </a:lnTo>
                <a:lnTo>
                  <a:pt x="1917509" y="783315"/>
                </a:lnTo>
                <a:lnTo>
                  <a:pt x="1925511" y="829446"/>
                </a:lnTo>
                <a:lnTo>
                  <a:pt x="1931295" y="876292"/>
                </a:lnTo>
                <a:lnTo>
                  <a:pt x="1934807" y="923796"/>
                </a:lnTo>
                <a:lnTo>
                  <a:pt x="1935990" y="971904"/>
                </a:lnTo>
                <a:lnTo>
                  <a:pt x="1942644" y="971904"/>
                </a:lnTo>
                <a:lnTo>
                  <a:pt x="1941453" y="923467"/>
                </a:lnTo>
                <a:lnTo>
                  <a:pt x="1937917" y="875637"/>
                </a:lnTo>
                <a:lnTo>
                  <a:pt x="1932092" y="828470"/>
                </a:lnTo>
                <a:lnTo>
                  <a:pt x="1924036" y="782022"/>
                </a:lnTo>
                <a:lnTo>
                  <a:pt x="1913802" y="736349"/>
                </a:lnTo>
                <a:lnTo>
                  <a:pt x="1901448" y="691507"/>
                </a:lnTo>
                <a:lnTo>
                  <a:pt x="1887030" y="647553"/>
                </a:lnTo>
                <a:lnTo>
                  <a:pt x="1870604" y="604543"/>
                </a:lnTo>
                <a:lnTo>
                  <a:pt x="1852226" y="562532"/>
                </a:lnTo>
                <a:lnTo>
                  <a:pt x="1831951" y="521577"/>
                </a:lnTo>
                <a:lnTo>
                  <a:pt x="1809837" y="481733"/>
                </a:lnTo>
                <a:lnTo>
                  <a:pt x="1785939" y="443058"/>
                </a:lnTo>
                <a:lnTo>
                  <a:pt x="1760313" y="405606"/>
                </a:lnTo>
                <a:lnTo>
                  <a:pt x="1733015" y="369434"/>
                </a:lnTo>
                <a:lnTo>
                  <a:pt x="1704102" y="334599"/>
                </a:lnTo>
                <a:lnTo>
                  <a:pt x="1673629" y="301156"/>
                </a:lnTo>
                <a:lnTo>
                  <a:pt x="1641652" y="269161"/>
                </a:lnTo>
                <a:lnTo>
                  <a:pt x="1608229" y="238671"/>
                </a:lnTo>
                <a:lnTo>
                  <a:pt x="1573414" y="209742"/>
                </a:lnTo>
                <a:lnTo>
                  <a:pt x="1537263" y="182429"/>
                </a:lnTo>
                <a:lnTo>
                  <a:pt x="1499834" y="156788"/>
                </a:lnTo>
                <a:lnTo>
                  <a:pt x="1461181" y="132877"/>
                </a:lnTo>
                <a:lnTo>
                  <a:pt x="1421362" y="110750"/>
                </a:lnTo>
                <a:lnTo>
                  <a:pt x="1380432" y="90465"/>
                </a:lnTo>
                <a:lnTo>
                  <a:pt x="1338447" y="72077"/>
                </a:lnTo>
                <a:lnTo>
                  <a:pt x="1295463" y="55642"/>
                </a:lnTo>
                <a:lnTo>
                  <a:pt x="1251536" y="41216"/>
                </a:lnTo>
                <a:lnTo>
                  <a:pt x="1206723" y="28856"/>
                </a:lnTo>
                <a:lnTo>
                  <a:pt x="1161080" y="18617"/>
                </a:lnTo>
                <a:lnTo>
                  <a:pt x="1114662" y="10556"/>
                </a:lnTo>
                <a:lnTo>
                  <a:pt x="1083121" y="6657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938696" y="3596768"/>
            <a:ext cx="1743075" cy="872490"/>
          </a:xfrm>
          <a:custGeom>
            <a:avLst/>
            <a:gdLst/>
            <a:ahLst/>
            <a:cxnLst/>
            <a:rect l="l" t="t" r="r" b="b"/>
            <a:pathLst>
              <a:path w="1743075" h="872489">
                <a:moveTo>
                  <a:pt x="871524" y="0"/>
                </a:moveTo>
                <a:lnTo>
                  <a:pt x="823777" y="1292"/>
                </a:lnTo>
                <a:lnTo>
                  <a:pt x="776694" y="5125"/>
                </a:lnTo>
                <a:lnTo>
                  <a:pt x="730343" y="11433"/>
                </a:lnTo>
                <a:lnTo>
                  <a:pt x="684790" y="20146"/>
                </a:lnTo>
                <a:lnTo>
                  <a:pt x="640102" y="31200"/>
                </a:lnTo>
                <a:lnTo>
                  <a:pt x="596346" y="44526"/>
                </a:lnTo>
                <a:lnTo>
                  <a:pt x="553590" y="60058"/>
                </a:lnTo>
                <a:lnTo>
                  <a:pt x="511900" y="77729"/>
                </a:lnTo>
                <a:lnTo>
                  <a:pt x="471343" y="97472"/>
                </a:lnTo>
                <a:lnTo>
                  <a:pt x="431986" y="119219"/>
                </a:lnTo>
                <a:lnTo>
                  <a:pt x="393896" y="142905"/>
                </a:lnTo>
                <a:lnTo>
                  <a:pt x="357141" y="168461"/>
                </a:lnTo>
                <a:lnTo>
                  <a:pt x="321786" y="195821"/>
                </a:lnTo>
                <a:lnTo>
                  <a:pt x="287899" y="224918"/>
                </a:lnTo>
                <a:lnTo>
                  <a:pt x="255547" y="255686"/>
                </a:lnTo>
                <a:lnTo>
                  <a:pt x="224798" y="288056"/>
                </a:lnTo>
                <a:lnTo>
                  <a:pt x="195717" y="321962"/>
                </a:lnTo>
                <a:lnTo>
                  <a:pt x="168372" y="357337"/>
                </a:lnTo>
                <a:lnTo>
                  <a:pt x="142829" y="394115"/>
                </a:lnTo>
                <a:lnTo>
                  <a:pt x="119157" y="432227"/>
                </a:lnTo>
                <a:lnTo>
                  <a:pt x="97421" y="471608"/>
                </a:lnTo>
                <a:lnTo>
                  <a:pt x="77689" y="512189"/>
                </a:lnTo>
                <a:lnTo>
                  <a:pt x="60027" y="553905"/>
                </a:lnTo>
                <a:lnTo>
                  <a:pt x="44503" y="596688"/>
                </a:lnTo>
                <a:lnTo>
                  <a:pt x="31184" y="640471"/>
                </a:lnTo>
                <a:lnTo>
                  <a:pt x="20136" y="685188"/>
                </a:lnTo>
                <a:lnTo>
                  <a:pt x="11427" y="730770"/>
                </a:lnTo>
                <a:lnTo>
                  <a:pt x="5123" y="777152"/>
                </a:lnTo>
                <a:lnTo>
                  <a:pt x="1292" y="824267"/>
                </a:lnTo>
                <a:lnTo>
                  <a:pt x="0" y="872046"/>
                </a:lnTo>
                <a:lnTo>
                  <a:pt x="6614" y="872046"/>
                </a:lnTo>
                <a:lnTo>
                  <a:pt x="7896" y="824636"/>
                </a:lnTo>
                <a:lnTo>
                  <a:pt x="11698" y="777886"/>
                </a:lnTo>
                <a:lnTo>
                  <a:pt x="17954" y="731862"/>
                </a:lnTo>
                <a:lnTo>
                  <a:pt x="26597" y="686630"/>
                </a:lnTo>
                <a:lnTo>
                  <a:pt x="37561" y="642258"/>
                </a:lnTo>
                <a:lnTo>
                  <a:pt x="50779" y="598811"/>
                </a:lnTo>
                <a:lnTo>
                  <a:pt x="66185" y="556356"/>
                </a:lnTo>
                <a:lnTo>
                  <a:pt x="83713" y="514959"/>
                </a:lnTo>
                <a:lnTo>
                  <a:pt x="103295" y="474688"/>
                </a:lnTo>
                <a:lnTo>
                  <a:pt x="124866" y="435608"/>
                </a:lnTo>
                <a:lnTo>
                  <a:pt x="148359" y="397787"/>
                </a:lnTo>
                <a:lnTo>
                  <a:pt x="173707" y="361290"/>
                </a:lnTo>
                <a:lnTo>
                  <a:pt x="200844" y="326184"/>
                </a:lnTo>
                <a:lnTo>
                  <a:pt x="229705" y="292535"/>
                </a:lnTo>
                <a:lnTo>
                  <a:pt x="260221" y="260411"/>
                </a:lnTo>
                <a:lnTo>
                  <a:pt x="292327" y="229877"/>
                </a:lnTo>
                <a:lnTo>
                  <a:pt x="325956" y="201001"/>
                </a:lnTo>
                <a:lnTo>
                  <a:pt x="361043" y="173848"/>
                </a:lnTo>
                <a:lnTo>
                  <a:pt x="397519" y="148485"/>
                </a:lnTo>
                <a:lnTo>
                  <a:pt x="435320" y="124978"/>
                </a:lnTo>
                <a:lnTo>
                  <a:pt x="474378" y="103395"/>
                </a:lnTo>
                <a:lnTo>
                  <a:pt x="514627" y="83801"/>
                </a:lnTo>
                <a:lnTo>
                  <a:pt x="556001" y="66264"/>
                </a:lnTo>
                <a:lnTo>
                  <a:pt x="598433" y="50849"/>
                </a:lnTo>
                <a:lnTo>
                  <a:pt x="641857" y="37623"/>
                </a:lnTo>
                <a:lnTo>
                  <a:pt x="686206" y="26652"/>
                </a:lnTo>
                <a:lnTo>
                  <a:pt x="731413" y="18004"/>
                </a:lnTo>
                <a:lnTo>
                  <a:pt x="777413" y="11744"/>
                </a:lnTo>
                <a:lnTo>
                  <a:pt x="824139" y="7940"/>
                </a:lnTo>
                <a:lnTo>
                  <a:pt x="871524" y="6657"/>
                </a:lnTo>
                <a:lnTo>
                  <a:pt x="977593" y="6657"/>
                </a:lnTo>
                <a:lnTo>
                  <a:pt x="966340" y="5125"/>
                </a:lnTo>
                <a:lnTo>
                  <a:pt x="919264" y="1292"/>
                </a:lnTo>
                <a:lnTo>
                  <a:pt x="871524" y="0"/>
                </a:lnTo>
                <a:close/>
              </a:path>
              <a:path w="1743075" h="872489">
                <a:moveTo>
                  <a:pt x="977593" y="6657"/>
                </a:moveTo>
                <a:lnTo>
                  <a:pt x="871524" y="6657"/>
                </a:lnTo>
                <a:lnTo>
                  <a:pt x="918906" y="7940"/>
                </a:lnTo>
                <a:lnTo>
                  <a:pt x="965628" y="11744"/>
                </a:lnTo>
                <a:lnTo>
                  <a:pt x="1011625" y="18004"/>
                </a:lnTo>
                <a:lnTo>
                  <a:pt x="1056829" y="26652"/>
                </a:lnTo>
                <a:lnTo>
                  <a:pt x="1101175" y="37623"/>
                </a:lnTo>
                <a:lnTo>
                  <a:pt x="1144596" y="50849"/>
                </a:lnTo>
                <a:lnTo>
                  <a:pt x="1187026" y="66264"/>
                </a:lnTo>
                <a:lnTo>
                  <a:pt x="1228397" y="83801"/>
                </a:lnTo>
                <a:lnTo>
                  <a:pt x="1268644" y="103395"/>
                </a:lnTo>
                <a:lnTo>
                  <a:pt x="1307701" y="124978"/>
                </a:lnTo>
                <a:lnTo>
                  <a:pt x="1345500" y="148485"/>
                </a:lnTo>
                <a:lnTo>
                  <a:pt x="1381975" y="173848"/>
                </a:lnTo>
                <a:lnTo>
                  <a:pt x="1417060" y="201001"/>
                </a:lnTo>
                <a:lnTo>
                  <a:pt x="1450688" y="229877"/>
                </a:lnTo>
                <a:lnTo>
                  <a:pt x="1482793" y="260411"/>
                </a:lnTo>
                <a:lnTo>
                  <a:pt x="1513309" y="292535"/>
                </a:lnTo>
                <a:lnTo>
                  <a:pt x="1542168" y="326184"/>
                </a:lnTo>
                <a:lnTo>
                  <a:pt x="1569305" y="361290"/>
                </a:lnTo>
                <a:lnTo>
                  <a:pt x="1594653" y="397787"/>
                </a:lnTo>
                <a:lnTo>
                  <a:pt x="1618145" y="435608"/>
                </a:lnTo>
                <a:lnTo>
                  <a:pt x="1639715" y="474688"/>
                </a:lnTo>
                <a:lnTo>
                  <a:pt x="1659297" y="514959"/>
                </a:lnTo>
                <a:lnTo>
                  <a:pt x="1676824" y="556356"/>
                </a:lnTo>
                <a:lnTo>
                  <a:pt x="1692230" y="598811"/>
                </a:lnTo>
                <a:lnTo>
                  <a:pt x="1705448" y="642258"/>
                </a:lnTo>
                <a:lnTo>
                  <a:pt x="1716412" y="686630"/>
                </a:lnTo>
                <a:lnTo>
                  <a:pt x="1725055" y="731862"/>
                </a:lnTo>
                <a:lnTo>
                  <a:pt x="1731311" y="777886"/>
                </a:lnTo>
                <a:lnTo>
                  <a:pt x="1735113" y="824636"/>
                </a:lnTo>
                <a:lnTo>
                  <a:pt x="1736396" y="872046"/>
                </a:lnTo>
                <a:lnTo>
                  <a:pt x="1743010" y="872046"/>
                </a:lnTo>
                <a:lnTo>
                  <a:pt x="1741718" y="824267"/>
                </a:lnTo>
                <a:lnTo>
                  <a:pt x="1737886" y="777152"/>
                </a:lnTo>
                <a:lnTo>
                  <a:pt x="1731581" y="730770"/>
                </a:lnTo>
                <a:lnTo>
                  <a:pt x="1722871" y="685188"/>
                </a:lnTo>
                <a:lnTo>
                  <a:pt x="1711823" y="640471"/>
                </a:lnTo>
                <a:lnTo>
                  <a:pt x="1698503" y="596688"/>
                </a:lnTo>
                <a:lnTo>
                  <a:pt x="1682978" y="553905"/>
                </a:lnTo>
                <a:lnTo>
                  <a:pt x="1665315" y="512189"/>
                </a:lnTo>
                <a:lnTo>
                  <a:pt x="1645582" y="471608"/>
                </a:lnTo>
                <a:lnTo>
                  <a:pt x="1623845" y="432227"/>
                </a:lnTo>
                <a:lnTo>
                  <a:pt x="1600172" y="394115"/>
                </a:lnTo>
                <a:lnTo>
                  <a:pt x="1574629" y="357337"/>
                </a:lnTo>
                <a:lnTo>
                  <a:pt x="1547283" y="321962"/>
                </a:lnTo>
                <a:lnTo>
                  <a:pt x="1518202" y="288056"/>
                </a:lnTo>
                <a:lnTo>
                  <a:pt x="1487452" y="255686"/>
                </a:lnTo>
                <a:lnTo>
                  <a:pt x="1455100" y="224918"/>
                </a:lnTo>
                <a:lnTo>
                  <a:pt x="1421214" y="195821"/>
                </a:lnTo>
                <a:lnTo>
                  <a:pt x="1385860" y="168461"/>
                </a:lnTo>
                <a:lnTo>
                  <a:pt x="1349106" y="142905"/>
                </a:lnTo>
                <a:lnTo>
                  <a:pt x="1311017" y="119219"/>
                </a:lnTo>
                <a:lnTo>
                  <a:pt x="1271663" y="97472"/>
                </a:lnTo>
                <a:lnTo>
                  <a:pt x="1231108" y="77729"/>
                </a:lnTo>
                <a:lnTo>
                  <a:pt x="1189421" y="60058"/>
                </a:lnTo>
                <a:lnTo>
                  <a:pt x="1146668" y="44526"/>
                </a:lnTo>
                <a:lnTo>
                  <a:pt x="1102917" y="31200"/>
                </a:lnTo>
                <a:lnTo>
                  <a:pt x="1058234" y="20146"/>
                </a:lnTo>
                <a:lnTo>
                  <a:pt x="1012686" y="11433"/>
                </a:lnTo>
                <a:lnTo>
                  <a:pt x="977593" y="6657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038454" y="3696665"/>
            <a:ext cx="1543685" cy="772160"/>
          </a:xfrm>
          <a:custGeom>
            <a:avLst/>
            <a:gdLst/>
            <a:ahLst/>
            <a:cxnLst/>
            <a:rect l="l" t="t" r="r" b="b"/>
            <a:pathLst>
              <a:path w="1543684" h="772160">
                <a:moveTo>
                  <a:pt x="771766" y="0"/>
                </a:moveTo>
                <a:lnTo>
                  <a:pt x="723030" y="1521"/>
                </a:lnTo>
                <a:lnTo>
                  <a:pt x="675089" y="6027"/>
                </a:lnTo>
                <a:lnTo>
                  <a:pt x="628035" y="13424"/>
                </a:lnTo>
                <a:lnTo>
                  <a:pt x="581958" y="23622"/>
                </a:lnTo>
                <a:lnTo>
                  <a:pt x="536951" y="36529"/>
                </a:lnTo>
                <a:lnTo>
                  <a:pt x="493103" y="52056"/>
                </a:lnTo>
                <a:lnTo>
                  <a:pt x="450506" y="70110"/>
                </a:lnTo>
                <a:lnTo>
                  <a:pt x="409251" y="90600"/>
                </a:lnTo>
                <a:lnTo>
                  <a:pt x="369430" y="113435"/>
                </a:lnTo>
                <a:lnTo>
                  <a:pt x="331132" y="138525"/>
                </a:lnTo>
                <a:lnTo>
                  <a:pt x="294450" y="165777"/>
                </a:lnTo>
                <a:lnTo>
                  <a:pt x="259474" y="195102"/>
                </a:lnTo>
                <a:lnTo>
                  <a:pt x="226296" y="226407"/>
                </a:lnTo>
                <a:lnTo>
                  <a:pt x="195006" y="259601"/>
                </a:lnTo>
                <a:lnTo>
                  <a:pt x="165697" y="294594"/>
                </a:lnTo>
                <a:lnTo>
                  <a:pt x="138457" y="331295"/>
                </a:lnTo>
                <a:lnTo>
                  <a:pt x="113380" y="369611"/>
                </a:lnTo>
                <a:lnTo>
                  <a:pt x="90556" y="409453"/>
                </a:lnTo>
                <a:lnTo>
                  <a:pt x="70076" y="450728"/>
                </a:lnTo>
                <a:lnTo>
                  <a:pt x="52031" y="493346"/>
                </a:lnTo>
                <a:lnTo>
                  <a:pt x="36512" y="537216"/>
                </a:lnTo>
                <a:lnTo>
                  <a:pt x="23610" y="582246"/>
                </a:lnTo>
                <a:lnTo>
                  <a:pt x="13417" y="628346"/>
                </a:lnTo>
                <a:lnTo>
                  <a:pt x="6024" y="675424"/>
                </a:lnTo>
                <a:lnTo>
                  <a:pt x="1521" y="723388"/>
                </a:lnTo>
                <a:lnTo>
                  <a:pt x="0" y="772149"/>
                </a:lnTo>
                <a:lnTo>
                  <a:pt x="6691" y="772149"/>
                </a:lnTo>
                <a:lnTo>
                  <a:pt x="8199" y="723810"/>
                </a:lnTo>
                <a:lnTo>
                  <a:pt x="12663" y="676259"/>
                </a:lnTo>
                <a:lnTo>
                  <a:pt x="19992" y="629587"/>
                </a:lnTo>
                <a:lnTo>
                  <a:pt x="30097" y="583883"/>
                </a:lnTo>
                <a:lnTo>
                  <a:pt x="42886" y="539239"/>
                </a:lnTo>
                <a:lnTo>
                  <a:pt x="58270" y="495745"/>
                </a:lnTo>
                <a:lnTo>
                  <a:pt x="76159" y="453491"/>
                </a:lnTo>
                <a:lnTo>
                  <a:pt x="96461" y="412568"/>
                </a:lnTo>
                <a:lnTo>
                  <a:pt x="119087" y="373066"/>
                </a:lnTo>
                <a:lnTo>
                  <a:pt x="143947" y="335076"/>
                </a:lnTo>
                <a:lnTo>
                  <a:pt x="170949" y="298687"/>
                </a:lnTo>
                <a:lnTo>
                  <a:pt x="200005" y="263991"/>
                </a:lnTo>
                <a:lnTo>
                  <a:pt x="231023" y="231078"/>
                </a:lnTo>
                <a:lnTo>
                  <a:pt x="263913" y="200037"/>
                </a:lnTo>
                <a:lnTo>
                  <a:pt x="298586" y="170961"/>
                </a:lnTo>
                <a:lnTo>
                  <a:pt x="334950" y="143938"/>
                </a:lnTo>
                <a:lnTo>
                  <a:pt x="372915" y="119060"/>
                </a:lnTo>
                <a:lnTo>
                  <a:pt x="412391" y="96417"/>
                </a:lnTo>
                <a:lnTo>
                  <a:pt x="453289" y="76099"/>
                </a:lnTo>
                <a:lnTo>
                  <a:pt x="495516" y="58197"/>
                </a:lnTo>
                <a:lnTo>
                  <a:pt x="538984" y="42801"/>
                </a:lnTo>
                <a:lnTo>
                  <a:pt x="583602" y="30001"/>
                </a:lnTo>
                <a:lnTo>
                  <a:pt x="629279" y="19889"/>
                </a:lnTo>
                <a:lnTo>
                  <a:pt x="675926" y="12554"/>
                </a:lnTo>
                <a:lnTo>
                  <a:pt x="723451" y="8086"/>
                </a:lnTo>
                <a:lnTo>
                  <a:pt x="771766" y="6577"/>
                </a:lnTo>
                <a:lnTo>
                  <a:pt x="871728" y="6577"/>
                </a:lnTo>
                <a:lnTo>
                  <a:pt x="868072" y="6002"/>
                </a:lnTo>
                <a:lnTo>
                  <a:pt x="820309" y="1515"/>
                </a:lnTo>
                <a:lnTo>
                  <a:pt x="771766" y="0"/>
                </a:lnTo>
                <a:close/>
              </a:path>
              <a:path w="1543684" h="772160">
                <a:moveTo>
                  <a:pt x="871728" y="6577"/>
                </a:moveTo>
                <a:lnTo>
                  <a:pt x="771766" y="6577"/>
                </a:lnTo>
                <a:lnTo>
                  <a:pt x="819958" y="8086"/>
                </a:lnTo>
                <a:lnTo>
                  <a:pt x="867243" y="12529"/>
                </a:lnTo>
                <a:lnTo>
                  <a:pt x="913731" y="19834"/>
                </a:lnTo>
                <a:lnTo>
                  <a:pt x="959265" y="29904"/>
                </a:lnTo>
                <a:lnTo>
                  <a:pt x="1003754" y="42651"/>
                </a:lnTo>
                <a:lnTo>
                  <a:pt x="1047108" y="57983"/>
                </a:lnTo>
                <a:lnTo>
                  <a:pt x="1089237" y="75811"/>
                </a:lnTo>
                <a:lnTo>
                  <a:pt x="1130050" y="96045"/>
                </a:lnTo>
                <a:lnTo>
                  <a:pt x="1169458" y="118595"/>
                </a:lnTo>
                <a:lnTo>
                  <a:pt x="1207369" y="143371"/>
                </a:lnTo>
                <a:lnTo>
                  <a:pt x="1243693" y="170282"/>
                </a:lnTo>
                <a:lnTo>
                  <a:pt x="1278341" y="199239"/>
                </a:lnTo>
                <a:lnTo>
                  <a:pt x="1311222" y="230151"/>
                </a:lnTo>
                <a:lnTo>
                  <a:pt x="1342245" y="262930"/>
                </a:lnTo>
                <a:lnTo>
                  <a:pt x="1371320" y="297483"/>
                </a:lnTo>
                <a:lnTo>
                  <a:pt x="1398357" y="333723"/>
                </a:lnTo>
                <a:lnTo>
                  <a:pt x="1423266" y="371558"/>
                </a:lnTo>
                <a:lnTo>
                  <a:pt x="1445956" y="410898"/>
                </a:lnTo>
                <a:lnTo>
                  <a:pt x="1466337" y="451654"/>
                </a:lnTo>
                <a:lnTo>
                  <a:pt x="1484318" y="493736"/>
                </a:lnTo>
                <a:lnTo>
                  <a:pt x="1499857" y="537216"/>
                </a:lnTo>
                <a:lnTo>
                  <a:pt x="1512721" y="581515"/>
                </a:lnTo>
                <a:lnTo>
                  <a:pt x="1522963" y="627033"/>
                </a:lnTo>
                <a:lnTo>
                  <a:pt x="1530443" y="673516"/>
                </a:lnTo>
                <a:lnTo>
                  <a:pt x="1535072" y="720875"/>
                </a:lnTo>
                <a:lnTo>
                  <a:pt x="1536760" y="769019"/>
                </a:lnTo>
                <a:lnTo>
                  <a:pt x="1543493" y="769019"/>
                </a:lnTo>
                <a:lnTo>
                  <a:pt x="1541787" y="720457"/>
                </a:lnTo>
                <a:lnTo>
                  <a:pt x="1537114" y="672689"/>
                </a:lnTo>
                <a:lnTo>
                  <a:pt x="1529565" y="625803"/>
                </a:lnTo>
                <a:lnTo>
                  <a:pt x="1519230" y="579891"/>
                </a:lnTo>
                <a:lnTo>
                  <a:pt x="1506202" y="535044"/>
                </a:lnTo>
                <a:lnTo>
                  <a:pt x="1490572" y="491353"/>
                </a:lnTo>
                <a:lnTo>
                  <a:pt x="1472430" y="448908"/>
                </a:lnTo>
                <a:lnTo>
                  <a:pt x="1451867" y="407800"/>
                </a:lnTo>
                <a:lnTo>
                  <a:pt x="1428975" y="368120"/>
                </a:lnTo>
                <a:lnTo>
                  <a:pt x="1403846" y="329959"/>
                </a:lnTo>
                <a:lnTo>
                  <a:pt x="1376569" y="293407"/>
                </a:lnTo>
                <a:lnTo>
                  <a:pt x="1347236" y="258556"/>
                </a:lnTo>
                <a:lnTo>
                  <a:pt x="1315939" y="225495"/>
                </a:lnTo>
                <a:lnTo>
                  <a:pt x="1282768" y="194317"/>
                </a:lnTo>
                <a:lnTo>
                  <a:pt x="1247815" y="165111"/>
                </a:lnTo>
                <a:lnTo>
                  <a:pt x="1211171" y="137968"/>
                </a:lnTo>
                <a:lnTo>
                  <a:pt x="1172927" y="112980"/>
                </a:lnTo>
                <a:lnTo>
                  <a:pt x="1133174" y="90236"/>
                </a:lnTo>
                <a:lnTo>
                  <a:pt x="1092003" y="69828"/>
                </a:lnTo>
                <a:lnTo>
                  <a:pt x="1049505" y="51847"/>
                </a:lnTo>
                <a:lnTo>
                  <a:pt x="1005772" y="36383"/>
                </a:lnTo>
                <a:lnTo>
                  <a:pt x="960895" y="23527"/>
                </a:lnTo>
                <a:lnTo>
                  <a:pt x="914965" y="13370"/>
                </a:lnTo>
                <a:lnTo>
                  <a:pt x="871728" y="6577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38275" y="3796403"/>
            <a:ext cx="1344295" cy="672465"/>
          </a:xfrm>
          <a:custGeom>
            <a:avLst/>
            <a:gdLst/>
            <a:ahLst/>
            <a:cxnLst/>
            <a:rect l="l" t="t" r="r" b="b"/>
            <a:pathLst>
              <a:path w="1344295" h="672464">
                <a:moveTo>
                  <a:pt x="671930" y="0"/>
                </a:moveTo>
                <a:lnTo>
                  <a:pt x="624017" y="1691"/>
                </a:lnTo>
                <a:lnTo>
                  <a:pt x="576966" y="6696"/>
                </a:lnTo>
                <a:lnTo>
                  <a:pt x="530999" y="14881"/>
                </a:lnTo>
                <a:lnTo>
                  <a:pt x="486122" y="26149"/>
                </a:lnTo>
                <a:lnTo>
                  <a:pt x="442487" y="40380"/>
                </a:lnTo>
                <a:lnTo>
                  <a:pt x="400208" y="57459"/>
                </a:lnTo>
                <a:lnTo>
                  <a:pt x="359400" y="77272"/>
                </a:lnTo>
                <a:lnTo>
                  <a:pt x="320177" y="99703"/>
                </a:lnTo>
                <a:lnTo>
                  <a:pt x="282654" y="124638"/>
                </a:lnTo>
                <a:lnTo>
                  <a:pt x="246945" y="151962"/>
                </a:lnTo>
                <a:lnTo>
                  <a:pt x="213166" y="181561"/>
                </a:lnTo>
                <a:lnTo>
                  <a:pt x="181430" y="213320"/>
                </a:lnTo>
                <a:lnTo>
                  <a:pt x="151852" y="247124"/>
                </a:lnTo>
                <a:lnTo>
                  <a:pt x="124547" y="282859"/>
                </a:lnTo>
                <a:lnTo>
                  <a:pt x="99630" y="320409"/>
                </a:lnTo>
                <a:lnTo>
                  <a:pt x="77215" y="359660"/>
                </a:lnTo>
                <a:lnTo>
                  <a:pt x="57417" y="400497"/>
                </a:lnTo>
                <a:lnTo>
                  <a:pt x="40350" y="442806"/>
                </a:lnTo>
                <a:lnTo>
                  <a:pt x="26130" y="486472"/>
                </a:lnTo>
                <a:lnTo>
                  <a:pt x="14870" y="531380"/>
                </a:lnTo>
                <a:lnTo>
                  <a:pt x="6685" y="577416"/>
                </a:lnTo>
                <a:lnTo>
                  <a:pt x="1690" y="624465"/>
                </a:lnTo>
                <a:lnTo>
                  <a:pt x="0" y="672411"/>
                </a:lnTo>
                <a:lnTo>
                  <a:pt x="6614" y="672411"/>
                </a:lnTo>
                <a:lnTo>
                  <a:pt x="8287" y="624936"/>
                </a:lnTo>
                <a:lnTo>
                  <a:pt x="13233" y="578352"/>
                </a:lnTo>
                <a:lnTo>
                  <a:pt x="21337" y="532771"/>
                </a:lnTo>
                <a:lnTo>
                  <a:pt x="32486" y="488307"/>
                </a:lnTo>
                <a:lnTo>
                  <a:pt x="46567" y="445074"/>
                </a:lnTo>
                <a:lnTo>
                  <a:pt x="63466" y="403185"/>
                </a:lnTo>
                <a:lnTo>
                  <a:pt x="83069" y="362754"/>
                </a:lnTo>
                <a:lnTo>
                  <a:pt x="105263" y="323893"/>
                </a:lnTo>
                <a:lnTo>
                  <a:pt x="129935" y="286718"/>
                </a:lnTo>
                <a:lnTo>
                  <a:pt x="156970" y="251340"/>
                </a:lnTo>
                <a:lnTo>
                  <a:pt x="186257" y="217874"/>
                </a:lnTo>
                <a:lnTo>
                  <a:pt x="217680" y="186433"/>
                </a:lnTo>
                <a:lnTo>
                  <a:pt x="251127" y="157130"/>
                </a:lnTo>
                <a:lnTo>
                  <a:pt x="286484" y="130080"/>
                </a:lnTo>
                <a:lnTo>
                  <a:pt x="323638" y="105395"/>
                </a:lnTo>
                <a:lnTo>
                  <a:pt x="362475" y="83190"/>
                </a:lnTo>
                <a:lnTo>
                  <a:pt x="402882" y="63576"/>
                </a:lnTo>
                <a:lnTo>
                  <a:pt x="444745" y="46669"/>
                </a:lnTo>
                <a:lnTo>
                  <a:pt x="487950" y="32582"/>
                </a:lnTo>
                <a:lnTo>
                  <a:pt x="532385" y="21427"/>
                </a:lnTo>
                <a:lnTo>
                  <a:pt x="577935" y="13319"/>
                </a:lnTo>
                <a:lnTo>
                  <a:pt x="624488" y="8371"/>
                </a:lnTo>
                <a:lnTo>
                  <a:pt x="671930" y="6696"/>
                </a:lnTo>
                <a:lnTo>
                  <a:pt x="766902" y="6696"/>
                </a:lnTo>
                <a:lnTo>
                  <a:pt x="719847" y="1691"/>
                </a:lnTo>
                <a:lnTo>
                  <a:pt x="671930" y="0"/>
                </a:lnTo>
                <a:close/>
              </a:path>
              <a:path w="1344295" h="672464">
                <a:moveTo>
                  <a:pt x="766902" y="6696"/>
                </a:moveTo>
                <a:lnTo>
                  <a:pt x="671930" y="6696"/>
                </a:lnTo>
                <a:lnTo>
                  <a:pt x="719366" y="8371"/>
                </a:lnTo>
                <a:lnTo>
                  <a:pt x="765915" y="13319"/>
                </a:lnTo>
                <a:lnTo>
                  <a:pt x="811461" y="21427"/>
                </a:lnTo>
                <a:lnTo>
                  <a:pt x="855892" y="32582"/>
                </a:lnTo>
                <a:lnTo>
                  <a:pt x="899094" y="46669"/>
                </a:lnTo>
                <a:lnTo>
                  <a:pt x="940954" y="63576"/>
                </a:lnTo>
                <a:lnTo>
                  <a:pt x="981358" y="83190"/>
                </a:lnTo>
                <a:lnTo>
                  <a:pt x="1020193" y="105395"/>
                </a:lnTo>
                <a:lnTo>
                  <a:pt x="1057344" y="130080"/>
                </a:lnTo>
                <a:lnTo>
                  <a:pt x="1092700" y="157130"/>
                </a:lnTo>
                <a:lnTo>
                  <a:pt x="1126145" y="186433"/>
                </a:lnTo>
                <a:lnTo>
                  <a:pt x="1157567" y="217874"/>
                </a:lnTo>
                <a:lnTo>
                  <a:pt x="1186853" y="251340"/>
                </a:lnTo>
                <a:lnTo>
                  <a:pt x="1213888" y="286718"/>
                </a:lnTo>
                <a:lnTo>
                  <a:pt x="1238559" y="323893"/>
                </a:lnTo>
                <a:lnTo>
                  <a:pt x="1260752" y="362754"/>
                </a:lnTo>
                <a:lnTo>
                  <a:pt x="1280355" y="403185"/>
                </a:lnTo>
                <a:lnTo>
                  <a:pt x="1297253" y="445074"/>
                </a:lnTo>
                <a:lnTo>
                  <a:pt x="1311334" y="488307"/>
                </a:lnTo>
                <a:lnTo>
                  <a:pt x="1322483" y="532771"/>
                </a:lnTo>
                <a:lnTo>
                  <a:pt x="1330587" y="578352"/>
                </a:lnTo>
                <a:lnTo>
                  <a:pt x="1335533" y="624936"/>
                </a:lnTo>
                <a:lnTo>
                  <a:pt x="1337207" y="672411"/>
                </a:lnTo>
                <a:lnTo>
                  <a:pt x="1343859" y="672411"/>
                </a:lnTo>
                <a:lnTo>
                  <a:pt x="1342169" y="624465"/>
                </a:lnTo>
                <a:lnTo>
                  <a:pt x="1337174" y="577416"/>
                </a:lnTo>
                <a:lnTo>
                  <a:pt x="1328990" y="531380"/>
                </a:lnTo>
                <a:lnTo>
                  <a:pt x="1317732" y="486472"/>
                </a:lnTo>
                <a:lnTo>
                  <a:pt x="1303512" y="442806"/>
                </a:lnTo>
                <a:lnTo>
                  <a:pt x="1286447" y="400497"/>
                </a:lnTo>
                <a:lnTo>
                  <a:pt x="1266651" y="359660"/>
                </a:lnTo>
                <a:lnTo>
                  <a:pt x="1244238" y="320409"/>
                </a:lnTo>
                <a:lnTo>
                  <a:pt x="1219322" y="282859"/>
                </a:lnTo>
                <a:lnTo>
                  <a:pt x="1192019" y="247124"/>
                </a:lnTo>
                <a:lnTo>
                  <a:pt x="1162443" y="213320"/>
                </a:lnTo>
                <a:lnTo>
                  <a:pt x="1130708" y="181561"/>
                </a:lnTo>
                <a:lnTo>
                  <a:pt x="1096930" y="151962"/>
                </a:lnTo>
                <a:lnTo>
                  <a:pt x="1061222" y="124638"/>
                </a:lnTo>
                <a:lnTo>
                  <a:pt x="1023699" y="99703"/>
                </a:lnTo>
                <a:lnTo>
                  <a:pt x="984476" y="77272"/>
                </a:lnTo>
                <a:lnTo>
                  <a:pt x="943667" y="57459"/>
                </a:lnTo>
                <a:lnTo>
                  <a:pt x="901387" y="40380"/>
                </a:lnTo>
                <a:lnTo>
                  <a:pt x="857751" y="26149"/>
                </a:lnTo>
                <a:lnTo>
                  <a:pt x="812872" y="14881"/>
                </a:lnTo>
                <a:lnTo>
                  <a:pt x="766902" y="6696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238032" y="3896300"/>
            <a:ext cx="1144905" cy="572770"/>
          </a:xfrm>
          <a:custGeom>
            <a:avLst/>
            <a:gdLst/>
            <a:ahLst/>
            <a:cxnLst/>
            <a:rect l="l" t="t" r="r" b="b"/>
            <a:pathLst>
              <a:path w="1144904" h="572770">
                <a:moveTo>
                  <a:pt x="572173" y="0"/>
                </a:moveTo>
                <a:lnTo>
                  <a:pt x="525317" y="1901"/>
                </a:lnTo>
                <a:lnTo>
                  <a:pt x="479492" y="7506"/>
                </a:lnTo>
                <a:lnTo>
                  <a:pt x="434845" y="16667"/>
                </a:lnTo>
                <a:lnTo>
                  <a:pt x="391525" y="29234"/>
                </a:lnTo>
                <a:lnTo>
                  <a:pt x="349681" y="45060"/>
                </a:lnTo>
                <a:lnTo>
                  <a:pt x="309460" y="63996"/>
                </a:lnTo>
                <a:lnTo>
                  <a:pt x="271012" y="85893"/>
                </a:lnTo>
                <a:lnTo>
                  <a:pt x="234484" y="110603"/>
                </a:lnTo>
                <a:lnTo>
                  <a:pt x="200025" y="137978"/>
                </a:lnTo>
                <a:lnTo>
                  <a:pt x="167784" y="167870"/>
                </a:lnTo>
                <a:lnTo>
                  <a:pt x="137909" y="200129"/>
                </a:lnTo>
                <a:lnTo>
                  <a:pt x="110549" y="234607"/>
                </a:lnTo>
                <a:lnTo>
                  <a:pt x="85851" y="271156"/>
                </a:lnTo>
                <a:lnTo>
                  <a:pt x="63965" y="309628"/>
                </a:lnTo>
                <a:lnTo>
                  <a:pt x="45038" y="349873"/>
                </a:lnTo>
                <a:lnTo>
                  <a:pt x="29220" y="391744"/>
                </a:lnTo>
                <a:lnTo>
                  <a:pt x="16659" y="435092"/>
                </a:lnTo>
                <a:lnTo>
                  <a:pt x="7503" y="479769"/>
                </a:lnTo>
                <a:lnTo>
                  <a:pt x="1900" y="525626"/>
                </a:lnTo>
                <a:lnTo>
                  <a:pt x="0" y="572514"/>
                </a:lnTo>
                <a:lnTo>
                  <a:pt x="6692" y="572514"/>
                </a:lnTo>
                <a:lnTo>
                  <a:pt x="8772" y="523761"/>
                </a:lnTo>
                <a:lnTo>
                  <a:pt x="14896" y="476147"/>
                </a:lnTo>
                <a:lnTo>
                  <a:pt x="24894" y="429842"/>
                </a:lnTo>
                <a:lnTo>
                  <a:pt x="38595" y="385018"/>
                </a:lnTo>
                <a:lnTo>
                  <a:pt x="55828" y="341846"/>
                </a:lnTo>
                <a:lnTo>
                  <a:pt x="76421" y="300496"/>
                </a:lnTo>
                <a:lnTo>
                  <a:pt x="100205" y="261141"/>
                </a:lnTo>
                <a:lnTo>
                  <a:pt x="127007" y="223951"/>
                </a:lnTo>
                <a:lnTo>
                  <a:pt x="156657" y="189097"/>
                </a:lnTo>
                <a:lnTo>
                  <a:pt x="188984" y="156751"/>
                </a:lnTo>
                <a:lnTo>
                  <a:pt x="223817" y="127083"/>
                </a:lnTo>
                <a:lnTo>
                  <a:pt x="260985" y="100265"/>
                </a:lnTo>
                <a:lnTo>
                  <a:pt x="300317" y="76467"/>
                </a:lnTo>
                <a:lnTo>
                  <a:pt x="341641" y="55861"/>
                </a:lnTo>
                <a:lnTo>
                  <a:pt x="384788" y="38618"/>
                </a:lnTo>
                <a:lnTo>
                  <a:pt x="429585" y="24909"/>
                </a:lnTo>
                <a:lnTo>
                  <a:pt x="475862" y="14905"/>
                </a:lnTo>
                <a:lnTo>
                  <a:pt x="523449" y="8777"/>
                </a:lnTo>
                <a:lnTo>
                  <a:pt x="572173" y="6696"/>
                </a:lnTo>
                <a:lnTo>
                  <a:pt x="658223" y="6696"/>
                </a:lnTo>
                <a:lnTo>
                  <a:pt x="619022" y="1901"/>
                </a:lnTo>
                <a:lnTo>
                  <a:pt x="572173" y="0"/>
                </a:lnTo>
                <a:close/>
              </a:path>
              <a:path w="1144904" h="572770">
                <a:moveTo>
                  <a:pt x="658223" y="6696"/>
                </a:moveTo>
                <a:lnTo>
                  <a:pt x="572173" y="6696"/>
                </a:lnTo>
                <a:lnTo>
                  <a:pt x="620891" y="8777"/>
                </a:lnTo>
                <a:lnTo>
                  <a:pt x="668474" y="14905"/>
                </a:lnTo>
                <a:lnTo>
                  <a:pt x="714749" y="24909"/>
                </a:lnTo>
                <a:lnTo>
                  <a:pt x="759546" y="38618"/>
                </a:lnTo>
                <a:lnTo>
                  <a:pt x="802693" y="55861"/>
                </a:lnTo>
                <a:lnTo>
                  <a:pt x="844019" y="76467"/>
                </a:lnTo>
                <a:lnTo>
                  <a:pt x="883354" y="100265"/>
                </a:lnTo>
                <a:lnTo>
                  <a:pt x="920525" y="127083"/>
                </a:lnTo>
                <a:lnTo>
                  <a:pt x="955362" y="156751"/>
                </a:lnTo>
                <a:lnTo>
                  <a:pt x="987694" y="189097"/>
                </a:lnTo>
                <a:lnTo>
                  <a:pt x="1017349" y="223951"/>
                </a:lnTo>
                <a:lnTo>
                  <a:pt x="1044156" y="261141"/>
                </a:lnTo>
                <a:lnTo>
                  <a:pt x="1067945" y="300496"/>
                </a:lnTo>
                <a:lnTo>
                  <a:pt x="1088543" y="341846"/>
                </a:lnTo>
                <a:lnTo>
                  <a:pt x="1105780" y="385018"/>
                </a:lnTo>
                <a:lnTo>
                  <a:pt x="1119484" y="429842"/>
                </a:lnTo>
                <a:lnTo>
                  <a:pt x="1129485" y="476147"/>
                </a:lnTo>
                <a:lnTo>
                  <a:pt x="1135611" y="523761"/>
                </a:lnTo>
                <a:lnTo>
                  <a:pt x="1137691" y="572514"/>
                </a:lnTo>
                <a:lnTo>
                  <a:pt x="1144344" y="572514"/>
                </a:lnTo>
                <a:lnTo>
                  <a:pt x="1142444" y="525626"/>
                </a:lnTo>
                <a:lnTo>
                  <a:pt x="1136840" y="479769"/>
                </a:lnTo>
                <a:lnTo>
                  <a:pt x="1127683" y="435092"/>
                </a:lnTo>
                <a:lnTo>
                  <a:pt x="1115120" y="391744"/>
                </a:lnTo>
                <a:lnTo>
                  <a:pt x="1099300" y="349873"/>
                </a:lnTo>
                <a:lnTo>
                  <a:pt x="1080372" y="309628"/>
                </a:lnTo>
                <a:lnTo>
                  <a:pt x="1058484" y="271156"/>
                </a:lnTo>
                <a:lnTo>
                  <a:pt x="1033784" y="234607"/>
                </a:lnTo>
                <a:lnTo>
                  <a:pt x="1006422" y="200129"/>
                </a:lnTo>
                <a:lnTo>
                  <a:pt x="976545" y="167870"/>
                </a:lnTo>
                <a:lnTo>
                  <a:pt x="944303" y="137978"/>
                </a:lnTo>
                <a:lnTo>
                  <a:pt x="909843" y="110603"/>
                </a:lnTo>
                <a:lnTo>
                  <a:pt x="873315" y="85893"/>
                </a:lnTo>
                <a:lnTo>
                  <a:pt x="834867" y="63996"/>
                </a:lnTo>
                <a:lnTo>
                  <a:pt x="794647" y="45060"/>
                </a:lnTo>
                <a:lnTo>
                  <a:pt x="752804" y="29234"/>
                </a:lnTo>
                <a:lnTo>
                  <a:pt x="709487" y="16667"/>
                </a:lnTo>
                <a:lnTo>
                  <a:pt x="664843" y="7506"/>
                </a:lnTo>
                <a:lnTo>
                  <a:pt x="658223" y="6696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838835" y="4467710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5">
                <a:moveTo>
                  <a:pt x="0" y="0"/>
                </a:moveTo>
                <a:lnTo>
                  <a:pt x="405763" y="0"/>
                </a:lnTo>
              </a:path>
            </a:pathLst>
          </a:custGeom>
          <a:ln w="6657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375993" y="4467710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5">
                <a:moveTo>
                  <a:pt x="0" y="0"/>
                </a:moveTo>
                <a:lnTo>
                  <a:pt x="405407" y="0"/>
                </a:lnTo>
              </a:path>
            </a:pathLst>
          </a:custGeom>
          <a:ln w="6657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807464" y="3499093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5902"/>
                </a:lnTo>
              </a:path>
            </a:pathLst>
          </a:custGeom>
          <a:ln w="6653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208091" y="3780644"/>
            <a:ext cx="286385" cy="286385"/>
          </a:xfrm>
          <a:custGeom>
            <a:avLst/>
            <a:gdLst/>
            <a:ahLst/>
            <a:cxnLst/>
            <a:rect l="l" t="t" r="r" b="b"/>
            <a:pathLst>
              <a:path w="286384" h="286385">
                <a:moveTo>
                  <a:pt x="281334" y="0"/>
                </a:moveTo>
                <a:lnTo>
                  <a:pt x="0" y="281423"/>
                </a:lnTo>
                <a:lnTo>
                  <a:pt x="4752" y="286138"/>
                </a:lnTo>
                <a:lnTo>
                  <a:pt x="286047" y="4754"/>
                </a:lnTo>
                <a:lnTo>
                  <a:pt x="281334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17620" y="4082319"/>
            <a:ext cx="371475" cy="165100"/>
          </a:xfrm>
          <a:custGeom>
            <a:avLst/>
            <a:gdLst/>
            <a:ahLst/>
            <a:cxnLst/>
            <a:rect l="l" t="t" r="r" b="b"/>
            <a:pathLst>
              <a:path w="371475" h="165100">
                <a:moveTo>
                  <a:pt x="2613" y="0"/>
                </a:moveTo>
                <a:lnTo>
                  <a:pt x="0" y="6023"/>
                </a:lnTo>
                <a:lnTo>
                  <a:pt x="368616" y="164685"/>
                </a:lnTo>
                <a:lnTo>
                  <a:pt x="371269" y="158583"/>
                </a:lnTo>
                <a:lnTo>
                  <a:pt x="2613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029224" y="3576610"/>
            <a:ext cx="163830" cy="369570"/>
          </a:xfrm>
          <a:custGeom>
            <a:avLst/>
            <a:gdLst/>
            <a:ahLst/>
            <a:cxnLst/>
            <a:rect l="l" t="t" r="r" b="b"/>
            <a:pathLst>
              <a:path w="163829" h="369570">
                <a:moveTo>
                  <a:pt x="157617" y="0"/>
                </a:moveTo>
                <a:lnTo>
                  <a:pt x="0" y="366697"/>
                </a:lnTo>
                <a:lnTo>
                  <a:pt x="6137" y="369313"/>
                </a:lnTo>
                <a:lnTo>
                  <a:pt x="163715" y="2614"/>
                </a:lnTo>
                <a:lnTo>
                  <a:pt x="157617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336683" y="4106147"/>
            <a:ext cx="371475" cy="153670"/>
          </a:xfrm>
          <a:custGeom>
            <a:avLst/>
            <a:gdLst/>
            <a:ahLst/>
            <a:cxnLst/>
            <a:rect l="l" t="t" r="r" b="b"/>
            <a:pathLst>
              <a:path w="371475" h="153670">
                <a:moveTo>
                  <a:pt x="368498" y="0"/>
                </a:moveTo>
                <a:lnTo>
                  <a:pt x="0" y="146893"/>
                </a:lnTo>
                <a:lnTo>
                  <a:pt x="2495" y="153074"/>
                </a:lnTo>
                <a:lnTo>
                  <a:pt x="371033" y="6141"/>
                </a:lnTo>
                <a:lnTo>
                  <a:pt x="368498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859143" y="4270839"/>
            <a:ext cx="394970" cy="86995"/>
          </a:xfrm>
          <a:custGeom>
            <a:avLst/>
            <a:gdLst/>
            <a:ahLst/>
            <a:cxnLst/>
            <a:rect l="l" t="t" r="r" b="b"/>
            <a:pathLst>
              <a:path w="394970" h="86995">
                <a:moveTo>
                  <a:pt x="1306" y="0"/>
                </a:moveTo>
                <a:lnTo>
                  <a:pt x="0" y="6539"/>
                </a:lnTo>
                <a:lnTo>
                  <a:pt x="393091" y="86781"/>
                </a:lnTo>
                <a:lnTo>
                  <a:pt x="394398" y="80283"/>
                </a:lnTo>
                <a:lnTo>
                  <a:pt x="1306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917942" y="3518055"/>
            <a:ext cx="86995" cy="393065"/>
          </a:xfrm>
          <a:custGeom>
            <a:avLst/>
            <a:gdLst/>
            <a:ahLst/>
            <a:cxnLst/>
            <a:rect l="l" t="t" r="r" b="b"/>
            <a:pathLst>
              <a:path w="86995" h="393064">
                <a:moveTo>
                  <a:pt x="79877" y="0"/>
                </a:moveTo>
                <a:lnTo>
                  <a:pt x="0" y="391741"/>
                </a:lnTo>
                <a:lnTo>
                  <a:pt x="6494" y="393049"/>
                </a:lnTo>
                <a:lnTo>
                  <a:pt x="86412" y="1308"/>
                </a:lnTo>
                <a:lnTo>
                  <a:pt x="79877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281554" y="3931011"/>
            <a:ext cx="335280" cy="224790"/>
          </a:xfrm>
          <a:custGeom>
            <a:avLst/>
            <a:gdLst/>
            <a:ahLst/>
            <a:cxnLst/>
            <a:rect l="l" t="t" r="r" b="b"/>
            <a:pathLst>
              <a:path w="335279" h="224789">
                <a:moveTo>
                  <a:pt x="331389" y="0"/>
                </a:moveTo>
                <a:lnTo>
                  <a:pt x="0" y="219210"/>
                </a:lnTo>
                <a:lnTo>
                  <a:pt x="3682" y="224679"/>
                </a:lnTo>
                <a:lnTo>
                  <a:pt x="335072" y="5587"/>
                </a:lnTo>
                <a:lnTo>
                  <a:pt x="331389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009080" y="3915820"/>
            <a:ext cx="334645" cy="233679"/>
          </a:xfrm>
          <a:custGeom>
            <a:avLst/>
            <a:gdLst/>
            <a:ahLst/>
            <a:cxnLst/>
            <a:rect l="l" t="t" r="r" b="b"/>
            <a:pathLst>
              <a:path w="334645" h="233679">
                <a:moveTo>
                  <a:pt x="3802" y="0"/>
                </a:moveTo>
                <a:lnTo>
                  <a:pt x="0" y="5507"/>
                </a:lnTo>
                <a:lnTo>
                  <a:pt x="330441" y="233277"/>
                </a:lnTo>
                <a:lnTo>
                  <a:pt x="334242" y="227769"/>
                </a:lnTo>
                <a:lnTo>
                  <a:pt x="3802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127882" y="3668252"/>
            <a:ext cx="231775" cy="332105"/>
          </a:xfrm>
          <a:custGeom>
            <a:avLst/>
            <a:gdLst/>
            <a:ahLst/>
            <a:cxnLst/>
            <a:rect l="l" t="t" r="r" b="b"/>
            <a:pathLst>
              <a:path w="231775" h="332104">
                <a:moveTo>
                  <a:pt x="226087" y="0"/>
                </a:moveTo>
                <a:lnTo>
                  <a:pt x="0" y="328340"/>
                </a:lnTo>
                <a:lnTo>
                  <a:pt x="5425" y="332105"/>
                </a:lnTo>
                <a:lnTo>
                  <a:pt x="231513" y="3804"/>
                </a:lnTo>
                <a:lnTo>
                  <a:pt x="226087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368801" y="4289084"/>
            <a:ext cx="391160" cy="78740"/>
          </a:xfrm>
          <a:custGeom>
            <a:avLst/>
            <a:gdLst/>
            <a:ahLst/>
            <a:cxnLst/>
            <a:rect l="l" t="t" r="r" b="b"/>
            <a:pathLst>
              <a:path w="391159" h="78739">
                <a:moveTo>
                  <a:pt x="389804" y="0"/>
                </a:moveTo>
                <a:lnTo>
                  <a:pt x="0" y="71841"/>
                </a:lnTo>
                <a:lnTo>
                  <a:pt x="1188" y="78339"/>
                </a:lnTo>
                <a:lnTo>
                  <a:pt x="391031" y="6616"/>
                </a:lnTo>
                <a:lnTo>
                  <a:pt x="389804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122842" y="3781365"/>
            <a:ext cx="286385" cy="286385"/>
          </a:xfrm>
          <a:custGeom>
            <a:avLst/>
            <a:gdLst/>
            <a:ahLst/>
            <a:cxnLst/>
            <a:rect l="l" t="t" r="r" b="b"/>
            <a:pathLst>
              <a:path w="286384" h="286385">
                <a:moveTo>
                  <a:pt x="4712" y="0"/>
                </a:moveTo>
                <a:lnTo>
                  <a:pt x="0" y="4715"/>
                </a:lnTo>
                <a:lnTo>
                  <a:pt x="281650" y="285901"/>
                </a:lnTo>
                <a:lnTo>
                  <a:pt x="286363" y="281224"/>
                </a:lnTo>
                <a:lnTo>
                  <a:pt x="4712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447856" y="3567305"/>
            <a:ext cx="152400" cy="367665"/>
          </a:xfrm>
          <a:custGeom>
            <a:avLst/>
            <a:gdLst/>
            <a:ahLst/>
            <a:cxnLst/>
            <a:rect l="l" t="t" r="r" b="b"/>
            <a:pathLst>
              <a:path w="152400" h="367664">
                <a:moveTo>
                  <a:pt x="6139" y="0"/>
                </a:moveTo>
                <a:lnTo>
                  <a:pt x="0" y="2496"/>
                </a:lnTo>
                <a:lnTo>
                  <a:pt x="145815" y="367491"/>
                </a:lnTo>
                <a:lnTo>
                  <a:pt x="152032" y="364994"/>
                </a:lnTo>
                <a:lnTo>
                  <a:pt x="6139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272934" y="3658644"/>
            <a:ext cx="226060" cy="336550"/>
          </a:xfrm>
          <a:custGeom>
            <a:avLst/>
            <a:gdLst/>
            <a:ahLst/>
            <a:cxnLst/>
            <a:rect l="l" t="t" r="r" b="b"/>
            <a:pathLst>
              <a:path w="226059" h="336550">
                <a:moveTo>
                  <a:pt x="5543" y="0"/>
                </a:moveTo>
                <a:lnTo>
                  <a:pt x="0" y="3685"/>
                </a:lnTo>
                <a:lnTo>
                  <a:pt x="220187" y="336106"/>
                </a:lnTo>
                <a:lnTo>
                  <a:pt x="225732" y="332421"/>
                </a:lnTo>
                <a:lnTo>
                  <a:pt x="5543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630688" y="3514980"/>
            <a:ext cx="78740" cy="394970"/>
          </a:xfrm>
          <a:custGeom>
            <a:avLst/>
            <a:gdLst/>
            <a:ahLst/>
            <a:cxnLst/>
            <a:rect l="l" t="t" r="r" b="b"/>
            <a:pathLst>
              <a:path w="78740" h="394970">
                <a:moveTo>
                  <a:pt x="6534" y="0"/>
                </a:moveTo>
                <a:lnTo>
                  <a:pt x="0" y="1228"/>
                </a:lnTo>
                <a:lnTo>
                  <a:pt x="71917" y="394832"/>
                </a:lnTo>
                <a:lnTo>
                  <a:pt x="78451" y="393603"/>
                </a:lnTo>
                <a:lnTo>
                  <a:pt x="6534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592307" y="5183314"/>
            <a:ext cx="401955" cy="164465"/>
          </a:xfrm>
          <a:custGeom>
            <a:avLst/>
            <a:gdLst/>
            <a:ahLst/>
            <a:cxnLst/>
            <a:rect l="l" t="t" r="r" b="b"/>
            <a:pathLst>
              <a:path w="401954" h="164464">
                <a:moveTo>
                  <a:pt x="0" y="164130"/>
                </a:moveTo>
                <a:lnTo>
                  <a:pt x="401684" y="164130"/>
                </a:lnTo>
                <a:lnTo>
                  <a:pt x="401684" y="0"/>
                </a:lnTo>
                <a:lnTo>
                  <a:pt x="0" y="0"/>
                </a:lnTo>
                <a:lnTo>
                  <a:pt x="0" y="16413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592307" y="5183314"/>
            <a:ext cx="401955" cy="164465"/>
          </a:xfrm>
          <a:custGeom>
            <a:avLst/>
            <a:gdLst/>
            <a:ahLst/>
            <a:cxnLst/>
            <a:rect l="l" t="t" r="r" b="b"/>
            <a:pathLst>
              <a:path w="401954" h="164464">
                <a:moveTo>
                  <a:pt x="0" y="164130"/>
                </a:moveTo>
                <a:lnTo>
                  <a:pt x="401684" y="164130"/>
                </a:lnTo>
                <a:lnTo>
                  <a:pt x="401684" y="0"/>
                </a:lnTo>
                <a:lnTo>
                  <a:pt x="0" y="0"/>
                </a:lnTo>
                <a:lnTo>
                  <a:pt x="0" y="164130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738815" y="5327311"/>
            <a:ext cx="91296" cy="1616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744094" y="2496031"/>
            <a:ext cx="247243" cy="19813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3190078" y="2315195"/>
            <a:ext cx="2830830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100" spc="45" dirty="0">
                <a:solidFill>
                  <a:srgbClr val="414042"/>
                </a:solidFill>
                <a:latin typeface="Calibri"/>
                <a:cs typeface="Calibri"/>
              </a:rPr>
              <a:t>Geometry</a:t>
            </a:r>
            <a:r>
              <a:rPr sz="3100" spc="-10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2500" spc="10" dirty="0">
                <a:solidFill>
                  <a:srgbClr val="414042"/>
                </a:solidFill>
                <a:latin typeface="Calibri"/>
                <a:cs typeface="Calibri"/>
              </a:rPr>
              <a:t>(Spatial)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3378743" y="3960502"/>
            <a:ext cx="563880" cy="610235"/>
          </a:xfrm>
          <a:custGeom>
            <a:avLst/>
            <a:gdLst/>
            <a:ahLst/>
            <a:cxnLst/>
            <a:rect l="l" t="t" r="r" b="b"/>
            <a:pathLst>
              <a:path w="563880" h="610235">
                <a:moveTo>
                  <a:pt x="563697" y="153867"/>
                </a:moveTo>
                <a:lnTo>
                  <a:pt x="555898" y="118714"/>
                </a:lnTo>
                <a:lnTo>
                  <a:pt x="545237" y="86359"/>
                </a:lnTo>
                <a:lnTo>
                  <a:pt x="533440" y="55275"/>
                </a:lnTo>
                <a:lnTo>
                  <a:pt x="522233" y="23934"/>
                </a:lnTo>
                <a:lnTo>
                  <a:pt x="487643" y="10853"/>
                </a:lnTo>
                <a:lnTo>
                  <a:pt x="445257" y="9455"/>
                </a:lnTo>
                <a:lnTo>
                  <a:pt x="401162" y="16862"/>
                </a:lnTo>
                <a:lnTo>
                  <a:pt x="361448" y="30194"/>
                </a:lnTo>
                <a:lnTo>
                  <a:pt x="344996" y="28118"/>
                </a:lnTo>
                <a:lnTo>
                  <a:pt x="333578" y="22438"/>
                </a:lnTo>
                <a:lnTo>
                  <a:pt x="325918" y="13087"/>
                </a:lnTo>
                <a:lnTo>
                  <a:pt x="320737" y="0"/>
                </a:lnTo>
                <a:lnTo>
                  <a:pt x="283419" y="7604"/>
                </a:lnTo>
                <a:lnTo>
                  <a:pt x="258052" y="23270"/>
                </a:lnTo>
                <a:lnTo>
                  <a:pt x="241217" y="47688"/>
                </a:lnTo>
                <a:lnTo>
                  <a:pt x="229494" y="81550"/>
                </a:lnTo>
                <a:lnTo>
                  <a:pt x="221860" y="83489"/>
                </a:lnTo>
                <a:lnTo>
                  <a:pt x="214277" y="85507"/>
                </a:lnTo>
                <a:lnTo>
                  <a:pt x="206561" y="87518"/>
                </a:lnTo>
                <a:lnTo>
                  <a:pt x="198525" y="89435"/>
                </a:lnTo>
                <a:lnTo>
                  <a:pt x="196387" y="93081"/>
                </a:lnTo>
                <a:lnTo>
                  <a:pt x="193496" y="96370"/>
                </a:lnTo>
                <a:lnTo>
                  <a:pt x="191595" y="99659"/>
                </a:lnTo>
                <a:lnTo>
                  <a:pt x="209802" y="99603"/>
                </a:lnTo>
                <a:lnTo>
                  <a:pt x="228247" y="99480"/>
                </a:lnTo>
                <a:lnTo>
                  <a:pt x="246751" y="99358"/>
                </a:lnTo>
                <a:lnTo>
                  <a:pt x="265136" y="99302"/>
                </a:lnTo>
                <a:lnTo>
                  <a:pt x="256409" y="115894"/>
                </a:lnTo>
                <a:lnTo>
                  <a:pt x="244800" y="127813"/>
                </a:lnTo>
                <a:lnTo>
                  <a:pt x="230073" y="136403"/>
                </a:lnTo>
                <a:lnTo>
                  <a:pt x="211990" y="143009"/>
                </a:lnTo>
                <a:lnTo>
                  <a:pt x="212566" y="149163"/>
                </a:lnTo>
                <a:lnTo>
                  <a:pt x="214163" y="155298"/>
                </a:lnTo>
                <a:lnTo>
                  <a:pt x="216584" y="161649"/>
                </a:lnTo>
                <a:lnTo>
                  <a:pt x="219633" y="168449"/>
                </a:lnTo>
                <a:lnTo>
                  <a:pt x="180340" y="165968"/>
                </a:lnTo>
                <a:lnTo>
                  <a:pt x="140795" y="162867"/>
                </a:lnTo>
                <a:lnTo>
                  <a:pt x="103195" y="157633"/>
                </a:lnTo>
                <a:lnTo>
                  <a:pt x="69739" y="148755"/>
                </a:lnTo>
                <a:lnTo>
                  <a:pt x="58035" y="159644"/>
                </a:lnTo>
                <a:lnTo>
                  <a:pt x="49052" y="171342"/>
                </a:lnTo>
                <a:lnTo>
                  <a:pt x="42155" y="185210"/>
                </a:lnTo>
                <a:lnTo>
                  <a:pt x="36711" y="202607"/>
                </a:lnTo>
                <a:lnTo>
                  <a:pt x="36711" y="207679"/>
                </a:lnTo>
                <a:lnTo>
                  <a:pt x="37028" y="212474"/>
                </a:lnTo>
                <a:lnTo>
                  <a:pt x="37028" y="217585"/>
                </a:lnTo>
                <a:lnTo>
                  <a:pt x="52087" y="213743"/>
                </a:lnTo>
                <a:lnTo>
                  <a:pt x="64685" y="212434"/>
                </a:lnTo>
                <a:lnTo>
                  <a:pt x="76117" y="214899"/>
                </a:lnTo>
                <a:lnTo>
                  <a:pt x="87679" y="222380"/>
                </a:lnTo>
                <a:lnTo>
                  <a:pt x="92787" y="222380"/>
                </a:lnTo>
                <a:lnTo>
                  <a:pt x="83477" y="232400"/>
                </a:lnTo>
                <a:lnTo>
                  <a:pt x="77882" y="239508"/>
                </a:lnTo>
                <a:lnTo>
                  <a:pt x="75919" y="248414"/>
                </a:lnTo>
                <a:lnTo>
                  <a:pt x="77501" y="263829"/>
                </a:lnTo>
                <a:lnTo>
                  <a:pt x="68769" y="265503"/>
                </a:lnTo>
                <a:lnTo>
                  <a:pt x="59977" y="267296"/>
                </a:lnTo>
                <a:lnTo>
                  <a:pt x="51126" y="269178"/>
                </a:lnTo>
                <a:lnTo>
                  <a:pt x="42215" y="271120"/>
                </a:lnTo>
                <a:lnTo>
                  <a:pt x="45067" y="274369"/>
                </a:lnTo>
                <a:lnTo>
                  <a:pt x="49106" y="278015"/>
                </a:lnTo>
                <a:lnTo>
                  <a:pt x="52354" y="281304"/>
                </a:lnTo>
                <a:lnTo>
                  <a:pt x="48533" y="286469"/>
                </a:lnTo>
                <a:lnTo>
                  <a:pt x="44720" y="291597"/>
                </a:lnTo>
                <a:lnTo>
                  <a:pt x="40892" y="296650"/>
                </a:lnTo>
                <a:lnTo>
                  <a:pt x="37028" y="301592"/>
                </a:lnTo>
                <a:lnTo>
                  <a:pt x="64327" y="309594"/>
                </a:lnTo>
                <a:lnTo>
                  <a:pt x="105995" y="317012"/>
                </a:lnTo>
                <a:lnTo>
                  <a:pt x="147662" y="320455"/>
                </a:lnTo>
                <a:lnTo>
                  <a:pt x="174962" y="316531"/>
                </a:lnTo>
                <a:lnTo>
                  <a:pt x="177417" y="323466"/>
                </a:lnTo>
                <a:lnTo>
                  <a:pt x="179675" y="330044"/>
                </a:lnTo>
                <a:lnTo>
                  <a:pt x="182526" y="336939"/>
                </a:lnTo>
                <a:lnTo>
                  <a:pt x="160213" y="344278"/>
                </a:lnTo>
                <a:lnTo>
                  <a:pt x="142345" y="349114"/>
                </a:lnTo>
                <a:lnTo>
                  <a:pt x="128033" y="357501"/>
                </a:lnTo>
                <a:lnTo>
                  <a:pt x="116390" y="375495"/>
                </a:lnTo>
                <a:lnTo>
                  <a:pt x="113064" y="383895"/>
                </a:lnTo>
                <a:lnTo>
                  <a:pt x="114846" y="380250"/>
                </a:lnTo>
                <a:lnTo>
                  <a:pt x="121499" y="390315"/>
                </a:lnTo>
                <a:lnTo>
                  <a:pt x="117661" y="396297"/>
                </a:lnTo>
                <a:lnTo>
                  <a:pt x="113846" y="402153"/>
                </a:lnTo>
                <a:lnTo>
                  <a:pt x="110105" y="407935"/>
                </a:lnTo>
                <a:lnTo>
                  <a:pt x="106490" y="413694"/>
                </a:lnTo>
                <a:lnTo>
                  <a:pt x="104312" y="415200"/>
                </a:lnTo>
                <a:lnTo>
                  <a:pt x="102846" y="416983"/>
                </a:lnTo>
                <a:lnTo>
                  <a:pt x="101064" y="418806"/>
                </a:lnTo>
                <a:lnTo>
                  <a:pt x="115362" y="416706"/>
                </a:lnTo>
                <a:lnTo>
                  <a:pt x="129434" y="414759"/>
                </a:lnTo>
                <a:lnTo>
                  <a:pt x="143439" y="412804"/>
                </a:lnTo>
                <a:lnTo>
                  <a:pt x="157537" y="410682"/>
                </a:lnTo>
                <a:lnTo>
                  <a:pt x="148255" y="426263"/>
                </a:lnTo>
                <a:lnTo>
                  <a:pt x="132909" y="434547"/>
                </a:lnTo>
                <a:lnTo>
                  <a:pt x="113948" y="438656"/>
                </a:lnTo>
                <a:lnTo>
                  <a:pt x="93817" y="441709"/>
                </a:lnTo>
                <a:lnTo>
                  <a:pt x="88839" y="451122"/>
                </a:lnTo>
                <a:lnTo>
                  <a:pt x="62206" y="487380"/>
                </a:lnTo>
                <a:lnTo>
                  <a:pt x="42532" y="489092"/>
                </a:lnTo>
                <a:lnTo>
                  <a:pt x="21136" y="488769"/>
                </a:lnTo>
                <a:lnTo>
                  <a:pt x="2138" y="487993"/>
                </a:lnTo>
                <a:lnTo>
                  <a:pt x="1465" y="493699"/>
                </a:lnTo>
                <a:lnTo>
                  <a:pt x="831" y="499524"/>
                </a:lnTo>
                <a:lnTo>
                  <a:pt x="0" y="505745"/>
                </a:lnTo>
                <a:lnTo>
                  <a:pt x="13900" y="506425"/>
                </a:lnTo>
                <a:lnTo>
                  <a:pt x="27835" y="506963"/>
                </a:lnTo>
                <a:lnTo>
                  <a:pt x="41851" y="507428"/>
                </a:lnTo>
                <a:lnTo>
                  <a:pt x="55997" y="507885"/>
                </a:lnTo>
                <a:lnTo>
                  <a:pt x="55997" y="510500"/>
                </a:lnTo>
                <a:lnTo>
                  <a:pt x="48899" y="513221"/>
                </a:lnTo>
                <a:lnTo>
                  <a:pt x="41834" y="515864"/>
                </a:lnTo>
                <a:lnTo>
                  <a:pt x="34851" y="518352"/>
                </a:lnTo>
                <a:lnTo>
                  <a:pt x="27998" y="520605"/>
                </a:lnTo>
                <a:lnTo>
                  <a:pt x="27397" y="529789"/>
                </a:lnTo>
                <a:lnTo>
                  <a:pt x="28716" y="538204"/>
                </a:lnTo>
                <a:lnTo>
                  <a:pt x="31022" y="546745"/>
                </a:lnTo>
                <a:lnTo>
                  <a:pt x="33384" y="556308"/>
                </a:lnTo>
                <a:lnTo>
                  <a:pt x="43913" y="554929"/>
                </a:lnTo>
                <a:lnTo>
                  <a:pt x="54621" y="553603"/>
                </a:lnTo>
                <a:lnTo>
                  <a:pt x="65373" y="552351"/>
                </a:lnTo>
                <a:lnTo>
                  <a:pt x="76036" y="551196"/>
                </a:lnTo>
                <a:lnTo>
                  <a:pt x="80147" y="565079"/>
                </a:lnTo>
                <a:lnTo>
                  <a:pt x="82045" y="578627"/>
                </a:lnTo>
                <a:lnTo>
                  <a:pt x="82384" y="593111"/>
                </a:lnTo>
                <a:lnTo>
                  <a:pt x="81818" y="609803"/>
                </a:lnTo>
                <a:lnTo>
                  <a:pt x="114664" y="605296"/>
                </a:lnTo>
                <a:lnTo>
                  <a:pt x="142587" y="597791"/>
                </a:lnTo>
                <a:lnTo>
                  <a:pt x="167570" y="589090"/>
                </a:lnTo>
                <a:lnTo>
                  <a:pt x="191595" y="580995"/>
                </a:lnTo>
                <a:lnTo>
                  <a:pt x="232029" y="578102"/>
                </a:lnTo>
                <a:lnTo>
                  <a:pt x="277660" y="545024"/>
                </a:lnTo>
                <a:lnTo>
                  <a:pt x="300528" y="528396"/>
                </a:lnTo>
                <a:lnTo>
                  <a:pt x="323232" y="511887"/>
                </a:lnTo>
                <a:lnTo>
                  <a:pt x="345398" y="509924"/>
                </a:lnTo>
                <a:lnTo>
                  <a:pt x="367676" y="507890"/>
                </a:lnTo>
                <a:lnTo>
                  <a:pt x="390028" y="505863"/>
                </a:lnTo>
                <a:lnTo>
                  <a:pt x="412416" y="503922"/>
                </a:lnTo>
                <a:lnTo>
                  <a:pt x="415585" y="498810"/>
                </a:lnTo>
                <a:lnTo>
                  <a:pt x="419307" y="493699"/>
                </a:lnTo>
                <a:lnTo>
                  <a:pt x="466417" y="486275"/>
                </a:lnTo>
                <a:lnTo>
                  <a:pt x="481087" y="485694"/>
                </a:lnTo>
                <a:lnTo>
                  <a:pt x="488690" y="457414"/>
                </a:lnTo>
                <a:lnTo>
                  <a:pt x="500299" y="434765"/>
                </a:lnTo>
                <a:lnTo>
                  <a:pt x="512301" y="414568"/>
                </a:lnTo>
                <a:lnTo>
                  <a:pt x="521085" y="393643"/>
                </a:lnTo>
                <a:lnTo>
                  <a:pt x="522619" y="349712"/>
                </a:lnTo>
                <a:lnTo>
                  <a:pt x="510189" y="298700"/>
                </a:lnTo>
                <a:lnTo>
                  <a:pt x="490951" y="251224"/>
                </a:lnTo>
                <a:lnTo>
                  <a:pt x="472057" y="217902"/>
                </a:lnTo>
                <a:lnTo>
                  <a:pt x="504203" y="207613"/>
                </a:lnTo>
                <a:lnTo>
                  <a:pt x="527783" y="196004"/>
                </a:lnTo>
                <a:lnTo>
                  <a:pt x="546410" y="179336"/>
                </a:lnTo>
                <a:lnTo>
                  <a:pt x="563697" y="153867"/>
                </a:lnTo>
                <a:close/>
              </a:path>
            </a:pathLst>
          </a:custGeom>
          <a:ln w="1584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897250" y="3403091"/>
            <a:ext cx="904875" cy="1391920"/>
          </a:xfrm>
          <a:custGeom>
            <a:avLst/>
            <a:gdLst/>
            <a:ahLst/>
            <a:cxnLst/>
            <a:rect l="l" t="t" r="r" b="b"/>
            <a:pathLst>
              <a:path w="904875" h="1391920">
                <a:moveTo>
                  <a:pt x="904751" y="1036177"/>
                </a:moveTo>
                <a:lnTo>
                  <a:pt x="902626" y="1019635"/>
                </a:lnTo>
                <a:lnTo>
                  <a:pt x="900612" y="1003134"/>
                </a:lnTo>
                <a:lnTo>
                  <a:pt x="898658" y="986611"/>
                </a:lnTo>
                <a:lnTo>
                  <a:pt x="896711" y="970002"/>
                </a:lnTo>
                <a:lnTo>
                  <a:pt x="864410" y="948800"/>
                </a:lnTo>
                <a:lnTo>
                  <a:pt x="824467" y="932962"/>
                </a:lnTo>
                <a:lnTo>
                  <a:pt x="783827" y="932622"/>
                </a:lnTo>
                <a:lnTo>
                  <a:pt x="749431" y="957916"/>
                </a:lnTo>
                <a:lnTo>
                  <a:pt x="738949" y="956199"/>
                </a:lnTo>
                <a:lnTo>
                  <a:pt x="728635" y="954280"/>
                </a:lnTo>
                <a:lnTo>
                  <a:pt x="718372" y="952288"/>
                </a:lnTo>
                <a:lnTo>
                  <a:pt x="708047" y="950348"/>
                </a:lnTo>
                <a:lnTo>
                  <a:pt x="733398" y="904565"/>
                </a:lnTo>
                <a:lnTo>
                  <a:pt x="732679" y="877981"/>
                </a:lnTo>
                <a:lnTo>
                  <a:pt x="711912" y="855840"/>
                </a:lnTo>
                <a:lnTo>
                  <a:pt x="677117" y="823386"/>
                </a:lnTo>
                <a:lnTo>
                  <a:pt x="677086" y="813108"/>
                </a:lnTo>
                <a:lnTo>
                  <a:pt x="673965" y="762920"/>
                </a:lnTo>
                <a:lnTo>
                  <a:pt x="652024" y="722772"/>
                </a:lnTo>
                <a:lnTo>
                  <a:pt x="637317" y="703676"/>
                </a:lnTo>
                <a:lnTo>
                  <a:pt x="622610" y="684580"/>
                </a:lnTo>
                <a:lnTo>
                  <a:pt x="608051" y="665477"/>
                </a:lnTo>
                <a:lnTo>
                  <a:pt x="591047" y="659970"/>
                </a:lnTo>
                <a:lnTo>
                  <a:pt x="574548" y="657884"/>
                </a:lnTo>
                <a:lnTo>
                  <a:pt x="559444" y="654572"/>
                </a:lnTo>
                <a:lnTo>
                  <a:pt x="546628" y="645387"/>
                </a:lnTo>
                <a:lnTo>
                  <a:pt x="531099" y="618565"/>
                </a:lnTo>
                <a:lnTo>
                  <a:pt x="522723" y="588741"/>
                </a:lnTo>
                <a:lnTo>
                  <a:pt x="516539" y="557432"/>
                </a:lnTo>
                <a:lnTo>
                  <a:pt x="507580" y="526152"/>
                </a:lnTo>
                <a:lnTo>
                  <a:pt x="486915" y="502921"/>
                </a:lnTo>
                <a:lnTo>
                  <a:pt x="451350" y="472969"/>
                </a:lnTo>
                <a:lnTo>
                  <a:pt x="412110" y="447409"/>
                </a:lnTo>
                <a:lnTo>
                  <a:pt x="380418" y="437351"/>
                </a:lnTo>
                <a:lnTo>
                  <a:pt x="348346" y="443001"/>
                </a:lnTo>
                <a:lnTo>
                  <a:pt x="324331" y="450279"/>
                </a:lnTo>
                <a:lnTo>
                  <a:pt x="297807" y="451895"/>
                </a:lnTo>
                <a:lnTo>
                  <a:pt x="258206" y="440560"/>
                </a:lnTo>
                <a:lnTo>
                  <a:pt x="257097" y="438341"/>
                </a:lnTo>
                <a:lnTo>
                  <a:pt x="256265" y="436915"/>
                </a:lnTo>
                <a:lnTo>
                  <a:pt x="255631" y="435488"/>
                </a:lnTo>
                <a:lnTo>
                  <a:pt x="292616" y="434681"/>
                </a:lnTo>
                <a:lnTo>
                  <a:pt x="328094" y="430193"/>
                </a:lnTo>
                <a:lnTo>
                  <a:pt x="358536" y="420526"/>
                </a:lnTo>
                <a:lnTo>
                  <a:pt x="380418" y="404184"/>
                </a:lnTo>
                <a:lnTo>
                  <a:pt x="381408" y="403470"/>
                </a:lnTo>
                <a:lnTo>
                  <a:pt x="383745" y="402361"/>
                </a:lnTo>
                <a:lnTo>
                  <a:pt x="384655" y="401648"/>
                </a:lnTo>
                <a:lnTo>
                  <a:pt x="374826" y="395929"/>
                </a:lnTo>
                <a:lnTo>
                  <a:pt x="364830" y="390196"/>
                </a:lnTo>
                <a:lnTo>
                  <a:pt x="354677" y="384462"/>
                </a:lnTo>
                <a:lnTo>
                  <a:pt x="344380" y="378744"/>
                </a:lnTo>
                <a:lnTo>
                  <a:pt x="343192" y="376961"/>
                </a:lnTo>
                <a:lnTo>
                  <a:pt x="342875" y="375098"/>
                </a:lnTo>
                <a:lnTo>
                  <a:pt x="341410" y="373672"/>
                </a:lnTo>
                <a:lnTo>
                  <a:pt x="383894" y="360689"/>
                </a:lnTo>
                <a:lnTo>
                  <a:pt x="416428" y="328964"/>
                </a:lnTo>
                <a:lnTo>
                  <a:pt x="440916" y="286619"/>
                </a:lnTo>
                <a:lnTo>
                  <a:pt x="459261" y="241779"/>
                </a:lnTo>
                <a:lnTo>
                  <a:pt x="473364" y="202567"/>
                </a:lnTo>
                <a:lnTo>
                  <a:pt x="475542" y="196784"/>
                </a:lnTo>
                <a:lnTo>
                  <a:pt x="474869" y="193002"/>
                </a:lnTo>
                <a:lnTo>
                  <a:pt x="472206" y="188931"/>
                </a:lnTo>
                <a:lnTo>
                  <a:pt x="468414" y="182279"/>
                </a:lnTo>
                <a:lnTo>
                  <a:pt x="433188" y="170127"/>
                </a:lnTo>
                <a:lnTo>
                  <a:pt x="381855" y="166457"/>
                </a:lnTo>
                <a:lnTo>
                  <a:pt x="323154" y="167948"/>
                </a:lnTo>
                <a:lnTo>
                  <a:pt x="265824" y="171277"/>
                </a:lnTo>
                <a:lnTo>
                  <a:pt x="218603" y="173125"/>
                </a:lnTo>
                <a:lnTo>
                  <a:pt x="215950" y="169955"/>
                </a:lnTo>
                <a:lnTo>
                  <a:pt x="213891" y="166309"/>
                </a:lnTo>
                <a:lnTo>
                  <a:pt x="211237" y="163337"/>
                </a:lnTo>
                <a:lnTo>
                  <a:pt x="224205" y="125023"/>
                </a:lnTo>
                <a:lnTo>
                  <a:pt x="251058" y="100476"/>
                </a:lnTo>
                <a:lnTo>
                  <a:pt x="284346" y="82493"/>
                </a:lnTo>
                <a:lnTo>
                  <a:pt x="316617" y="63871"/>
                </a:lnTo>
                <a:lnTo>
                  <a:pt x="340420" y="37406"/>
                </a:lnTo>
                <a:lnTo>
                  <a:pt x="347062" y="29831"/>
                </a:lnTo>
                <a:lnTo>
                  <a:pt x="347311" y="24355"/>
                </a:lnTo>
                <a:lnTo>
                  <a:pt x="343460" y="18321"/>
                </a:lnTo>
                <a:lnTo>
                  <a:pt x="337806" y="9074"/>
                </a:lnTo>
                <a:lnTo>
                  <a:pt x="296940" y="5464"/>
                </a:lnTo>
                <a:lnTo>
                  <a:pt x="254518" y="15974"/>
                </a:lnTo>
                <a:lnTo>
                  <a:pt x="212920" y="27769"/>
                </a:lnTo>
                <a:lnTo>
                  <a:pt x="174526" y="28015"/>
                </a:lnTo>
                <a:lnTo>
                  <a:pt x="163324" y="21085"/>
                </a:lnTo>
                <a:lnTo>
                  <a:pt x="151978" y="14007"/>
                </a:lnTo>
                <a:lnTo>
                  <a:pt x="140549" y="6929"/>
                </a:lnTo>
                <a:lnTo>
                  <a:pt x="106529" y="30947"/>
                </a:lnTo>
                <a:lnTo>
                  <a:pt x="112095" y="39672"/>
                </a:lnTo>
                <a:lnTo>
                  <a:pt x="117851" y="48472"/>
                </a:lnTo>
                <a:lnTo>
                  <a:pt x="123688" y="57405"/>
                </a:lnTo>
                <a:lnTo>
                  <a:pt x="129499" y="66531"/>
                </a:lnTo>
                <a:lnTo>
                  <a:pt x="117242" y="70365"/>
                </a:lnTo>
                <a:lnTo>
                  <a:pt x="104990" y="74194"/>
                </a:lnTo>
                <a:lnTo>
                  <a:pt x="92804" y="78016"/>
                </a:lnTo>
                <a:lnTo>
                  <a:pt x="80748" y="81827"/>
                </a:lnTo>
                <a:lnTo>
                  <a:pt x="88533" y="97131"/>
                </a:lnTo>
                <a:lnTo>
                  <a:pt x="96154" y="112393"/>
                </a:lnTo>
                <a:lnTo>
                  <a:pt x="103715" y="127649"/>
                </a:lnTo>
                <a:lnTo>
                  <a:pt x="111321" y="142930"/>
                </a:lnTo>
                <a:lnTo>
                  <a:pt x="97421" y="143101"/>
                </a:lnTo>
                <a:lnTo>
                  <a:pt x="85065" y="141920"/>
                </a:lnTo>
                <a:lnTo>
                  <a:pt x="73184" y="139431"/>
                </a:lnTo>
                <a:lnTo>
                  <a:pt x="60710" y="135679"/>
                </a:lnTo>
                <a:lnTo>
                  <a:pt x="50661" y="139800"/>
                </a:lnTo>
                <a:lnTo>
                  <a:pt x="43230" y="146239"/>
                </a:lnTo>
                <a:lnTo>
                  <a:pt x="37559" y="154313"/>
                </a:lnTo>
                <a:lnTo>
                  <a:pt x="32790" y="163337"/>
                </a:lnTo>
                <a:lnTo>
                  <a:pt x="41035" y="172877"/>
                </a:lnTo>
                <a:lnTo>
                  <a:pt x="49359" y="182447"/>
                </a:lnTo>
                <a:lnTo>
                  <a:pt x="57734" y="192091"/>
                </a:lnTo>
                <a:lnTo>
                  <a:pt x="66135" y="201854"/>
                </a:lnTo>
                <a:lnTo>
                  <a:pt x="59015" y="208816"/>
                </a:lnTo>
                <a:lnTo>
                  <a:pt x="50309" y="213063"/>
                </a:lnTo>
                <a:lnTo>
                  <a:pt x="41804" y="216827"/>
                </a:lnTo>
                <a:lnTo>
                  <a:pt x="35285" y="222340"/>
                </a:lnTo>
                <a:lnTo>
                  <a:pt x="38011" y="234301"/>
                </a:lnTo>
                <a:lnTo>
                  <a:pt x="40701" y="246279"/>
                </a:lnTo>
                <a:lnTo>
                  <a:pt x="43316" y="258266"/>
                </a:lnTo>
                <a:lnTo>
                  <a:pt x="45819" y="270248"/>
                </a:lnTo>
                <a:lnTo>
                  <a:pt x="39434" y="281882"/>
                </a:lnTo>
                <a:lnTo>
                  <a:pt x="24974" y="308101"/>
                </a:lnTo>
                <a:lnTo>
                  <a:pt x="9481" y="335880"/>
                </a:lnTo>
                <a:lnTo>
                  <a:pt x="0" y="352195"/>
                </a:lnTo>
                <a:lnTo>
                  <a:pt x="6596" y="355253"/>
                </a:lnTo>
                <a:lnTo>
                  <a:pt x="13152" y="358411"/>
                </a:lnTo>
                <a:lnTo>
                  <a:pt x="19686" y="361651"/>
                </a:lnTo>
                <a:lnTo>
                  <a:pt x="26216" y="364954"/>
                </a:lnTo>
                <a:lnTo>
                  <a:pt x="35419" y="357349"/>
                </a:lnTo>
                <a:lnTo>
                  <a:pt x="42606" y="349554"/>
                </a:lnTo>
                <a:lnTo>
                  <a:pt x="49044" y="341099"/>
                </a:lnTo>
                <a:lnTo>
                  <a:pt x="55997" y="331510"/>
                </a:lnTo>
                <a:lnTo>
                  <a:pt x="57185" y="330004"/>
                </a:lnTo>
                <a:lnTo>
                  <a:pt x="57858" y="328221"/>
                </a:lnTo>
                <a:lnTo>
                  <a:pt x="58492" y="326358"/>
                </a:lnTo>
                <a:lnTo>
                  <a:pt x="66333" y="331485"/>
                </a:lnTo>
                <a:lnTo>
                  <a:pt x="73961" y="336523"/>
                </a:lnTo>
                <a:lnTo>
                  <a:pt x="81509" y="341560"/>
                </a:lnTo>
                <a:lnTo>
                  <a:pt x="89104" y="346687"/>
                </a:lnTo>
                <a:lnTo>
                  <a:pt x="75594" y="375529"/>
                </a:lnTo>
                <a:lnTo>
                  <a:pt x="59645" y="407017"/>
                </a:lnTo>
                <a:lnTo>
                  <a:pt x="49614" y="438921"/>
                </a:lnTo>
                <a:lnTo>
                  <a:pt x="53858" y="469012"/>
                </a:lnTo>
                <a:lnTo>
                  <a:pt x="53858" y="474044"/>
                </a:lnTo>
                <a:lnTo>
                  <a:pt x="78893" y="459749"/>
                </a:lnTo>
                <a:lnTo>
                  <a:pt x="103133" y="444974"/>
                </a:lnTo>
                <a:lnTo>
                  <a:pt x="126290" y="429359"/>
                </a:lnTo>
                <a:lnTo>
                  <a:pt x="148072" y="412545"/>
                </a:lnTo>
                <a:lnTo>
                  <a:pt x="158963" y="412545"/>
                </a:lnTo>
                <a:lnTo>
                  <a:pt x="160679" y="420814"/>
                </a:lnTo>
                <a:lnTo>
                  <a:pt x="162448" y="429123"/>
                </a:lnTo>
                <a:lnTo>
                  <a:pt x="164275" y="437426"/>
                </a:lnTo>
                <a:lnTo>
                  <a:pt x="166170" y="445672"/>
                </a:lnTo>
                <a:lnTo>
                  <a:pt x="160247" y="453231"/>
                </a:lnTo>
                <a:lnTo>
                  <a:pt x="153562" y="459511"/>
                </a:lnTo>
                <a:lnTo>
                  <a:pt x="145637" y="464618"/>
                </a:lnTo>
                <a:lnTo>
                  <a:pt x="135993" y="468655"/>
                </a:lnTo>
                <a:lnTo>
                  <a:pt x="135054" y="484992"/>
                </a:lnTo>
                <a:lnTo>
                  <a:pt x="138162" y="499286"/>
                </a:lnTo>
                <a:lnTo>
                  <a:pt x="145294" y="510994"/>
                </a:lnTo>
                <a:lnTo>
                  <a:pt x="156428" y="519574"/>
                </a:lnTo>
                <a:lnTo>
                  <a:pt x="155410" y="542144"/>
                </a:lnTo>
                <a:lnTo>
                  <a:pt x="139642" y="570320"/>
                </a:lnTo>
                <a:lnTo>
                  <a:pt x="120257" y="601238"/>
                </a:lnTo>
                <a:lnTo>
                  <a:pt x="108391" y="632033"/>
                </a:lnTo>
                <a:lnTo>
                  <a:pt x="123825" y="635585"/>
                </a:lnTo>
                <a:lnTo>
                  <a:pt x="139107" y="639264"/>
                </a:lnTo>
                <a:lnTo>
                  <a:pt x="154307" y="643033"/>
                </a:lnTo>
                <a:lnTo>
                  <a:pt x="169497" y="646853"/>
                </a:lnTo>
                <a:lnTo>
                  <a:pt x="175772" y="641958"/>
                </a:lnTo>
                <a:lnTo>
                  <a:pt x="180165" y="637085"/>
                </a:lnTo>
                <a:lnTo>
                  <a:pt x="183124" y="630637"/>
                </a:lnTo>
                <a:lnTo>
                  <a:pt x="185100" y="621017"/>
                </a:lnTo>
                <a:lnTo>
                  <a:pt x="196587" y="624321"/>
                </a:lnTo>
                <a:lnTo>
                  <a:pt x="208119" y="627570"/>
                </a:lnTo>
                <a:lnTo>
                  <a:pt x="219606" y="630752"/>
                </a:lnTo>
                <a:lnTo>
                  <a:pt x="230959" y="633855"/>
                </a:lnTo>
                <a:lnTo>
                  <a:pt x="260765" y="627459"/>
                </a:lnTo>
                <a:lnTo>
                  <a:pt x="277888" y="618733"/>
                </a:lnTo>
                <a:lnTo>
                  <a:pt x="298367" y="614191"/>
                </a:lnTo>
                <a:lnTo>
                  <a:pt x="338242" y="620343"/>
                </a:lnTo>
                <a:lnTo>
                  <a:pt x="323768" y="636541"/>
                </a:lnTo>
                <a:lnTo>
                  <a:pt x="309481" y="652093"/>
                </a:lnTo>
                <a:lnTo>
                  <a:pt x="297376" y="669770"/>
                </a:lnTo>
                <a:lnTo>
                  <a:pt x="289452" y="692343"/>
                </a:lnTo>
                <a:lnTo>
                  <a:pt x="297227" y="705569"/>
                </a:lnTo>
                <a:lnTo>
                  <a:pt x="305822" y="715619"/>
                </a:lnTo>
                <a:lnTo>
                  <a:pt x="315242" y="724769"/>
                </a:lnTo>
                <a:lnTo>
                  <a:pt x="325490" y="735298"/>
                </a:lnTo>
                <a:lnTo>
                  <a:pt x="336552" y="733417"/>
                </a:lnTo>
                <a:lnTo>
                  <a:pt x="347395" y="731454"/>
                </a:lnTo>
                <a:lnTo>
                  <a:pt x="358097" y="729402"/>
                </a:lnTo>
                <a:lnTo>
                  <a:pt x="368735" y="727254"/>
                </a:lnTo>
                <a:lnTo>
                  <a:pt x="371349" y="727254"/>
                </a:lnTo>
                <a:lnTo>
                  <a:pt x="366407" y="769092"/>
                </a:lnTo>
                <a:lnTo>
                  <a:pt x="358929" y="803430"/>
                </a:lnTo>
                <a:lnTo>
                  <a:pt x="356641" y="835353"/>
                </a:lnTo>
                <a:lnTo>
                  <a:pt x="367270" y="869947"/>
                </a:lnTo>
                <a:lnTo>
                  <a:pt x="367270" y="872800"/>
                </a:lnTo>
                <a:lnTo>
                  <a:pt x="316310" y="874915"/>
                </a:lnTo>
                <a:lnTo>
                  <a:pt x="269092" y="880843"/>
                </a:lnTo>
                <a:lnTo>
                  <a:pt x="227716" y="892663"/>
                </a:lnTo>
                <a:lnTo>
                  <a:pt x="194280" y="912456"/>
                </a:lnTo>
                <a:lnTo>
                  <a:pt x="170883" y="942304"/>
                </a:lnTo>
                <a:lnTo>
                  <a:pt x="170883" y="944919"/>
                </a:lnTo>
                <a:lnTo>
                  <a:pt x="184433" y="944863"/>
                </a:lnTo>
                <a:lnTo>
                  <a:pt x="197783" y="944741"/>
                </a:lnTo>
                <a:lnTo>
                  <a:pt x="211058" y="944618"/>
                </a:lnTo>
                <a:lnTo>
                  <a:pt x="224385" y="944562"/>
                </a:lnTo>
                <a:lnTo>
                  <a:pt x="224385" y="950031"/>
                </a:lnTo>
                <a:lnTo>
                  <a:pt x="228770" y="962603"/>
                </a:lnTo>
                <a:lnTo>
                  <a:pt x="229524" y="978512"/>
                </a:lnTo>
                <a:lnTo>
                  <a:pt x="197573" y="1040451"/>
                </a:lnTo>
                <a:lnTo>
                  <a:pt x="161012" y="1057377"/>
                </a:lnTo>
                <a:lnTo>
                  <a:pt x="127881" y="1070351"/>
                </a:lnTo>
                <a:lnTo>
                  <a:pt x="108391" y="1085353"/>
                </a:lnTo>
                <a:lnTo>
                  <a:pt x="103282" y="1089316"/>
                </a:lnTo>
                <a:lnTo>
                  <a:pt x="100035" y="1093675"/>
                </a:lnTo>
                <a:lnTo>
                  <a:pt x="95322" y="1097716"/>
                </a:lnTo>
                <a:lnTo>
                  <a:pt x="102831" y="1104181"/>
                </a:lnTo>
                <a:lnTo>
                  <a:pt x="110579" y="1110560"/>
                </a:lnTo>
                <a:lnTo>
                  <a:pt x="118311" y="1116858"/>
                </a:lnTo>
                <a:lnTo>
                  <a:pt x="125776" y="1123077"/>
                </a:lnTo>
                <a:lnTo>
                  <a:pt x="151248" y="1123693"/>
                </a:lnTo>
                <a:lnTo>
                  <a:pt x="176734" y="1124261"/>
                </a:lnTo>
                <a:lnTo>
                  <a:pt x="202206" y="1124821"/>
                </a:lnTo>
                <a:lnTo>
                  <a:pt x="227633" y="1125415"/>
                </a:lnTo>
                <a:lnTo>
                  <a:pt x="246245" y="1134390"/>
                </a:lnTo>
                <a:lnTo>
                  <a:pt x="264854" y="1143301"/>
                </a:lnTo>
                <a:lnTo>
                  <a:pt x="283307" y="1152146"/>
                </a:lnTo>
                <a:lnTo>
                  <a:pt x="301451" y="1160920"/>
                </a:lnTo>
                <a:lnTo>
                  <a:pt x="303986" y="1160920"/>
                </a:lnTo>
                <a:lnTo>
                  <a:pt x="307312" y="1160920"/>
                </a:lnTo>
                <a:lnTo>
                  <a:pt x="331295" y="1156766"/>
                </a:lnTo>
                <a:lnTo>
                  <a:pt x="351350" y="1148789"/>
                </a:lnTo>
                <a:lnTo>
                  <a:pt x="369652" y="1139081"/>
                </a:lnTo>
                <a:lnTo>
                  <a:pt x="388378" y="1129734"/>
                </a:lnTo>
                <a:lnTo>
                  <a:pt x="378242" y="1146561"/>
                </a:lnTo>
                <a:lnTo>
                  <a:pt x="366785" y="1162356"/>
                </a:lnTo>
                <a:lnTo>
                  <a:pt x="357214" y="1179117"/>
                </a:lnTo>
                <a:lnTo>
                  <a:pt x="352736" y="1198842"/>
                </a:lnTo>
                <a:lnTo>
                  <a:pt x="315381" y="1202075"/>
                </a:lnTo>
                <a:lnTo>
                  <a:pt x="280937" y="1197633"/>
                </a:lnTo>
                <a:lnTo>
                  <a:pt x="248127" y="1194618"/>
                </a:lnTo>
                <a:lnTo>
                  <a:pt x="215673" y="1202131"/>
                </a:lnTo>
                <a:lnTo>
                  <a:pt x="207954" y="1214125"/>
                </a:lnTo>
                <a:lnTo>
                  <a:pt x="202510" y="1224177"/>
                </a:lnTo>
                <a:lnTo>
                  <a:pt x="194015" y="1230210"/>
                </a:lnTo>
                <a:lnTo>
                  <a:pt x="177140" y="1230146"/>
                </a:lnTo>
                <a:lnTo>
                  <a:pt x="160123" y="1271160"/>
                </a:lnTo>
                <a:lnTo>
                  <a:pt x="123454" y="1309299"/>
                </a:lnTo>
                <a:lnTo>
                  <a:pt x="78818" y="1339889"/>
                </a:lnTo>
                <a:lnTo>
                  <a:pt x="37899" y="1358257"/>
                </a:lnTo>
                <a:lnTo>
                  <a:pt x="36750" y="1360079"/>
                </a:lnTo>
                <a:lnTo>
                  <a:pt x="36354" y="1361902"/>
                </a:lnTo>
                <a:lnTo>
                  <a:pt x="35285" y="1363329"/>
                </a:lnTo>
                <a:lnTo>
                  <a:pt x="45010" y="1365995"/>
                </a:lnTo>
                <a:lnTo>
                  <a:pt x="54576" y="1368550"/>
                </a:lnTo>
                <a:lnTo>
                  <a:pt x="64149" y="1371030"/>
                </a:lnTo>
                <a:lnTo>
                  <a:pt x="73897" y="1373473"/>
                </a:lnTo>
                <a:lnTo>
                  <a:pt x="79679" y="1379338"/>
                </a:lnTo>
                <a:lnTo>
                  <a:pt x="85461" y="1385440"/>
                </a:lnTo>
                <a:lnTo>
                  <a:pt x="91282" y="1391384"/>
                </a:lnTo>
                <a:lnTo>
                  <a:pt x="108435" y="1371660"/>
                </a:lnTo>
                <a:lnTo>
                  <a:pt x="128969" y="1354695"/>
                </a:lnTo>
                <a:lnTo>
                  <a:pt x="152303" y="1340681"/>
                </a:lnTo>
                <a:lnTo>
                  <a:pt x="177853" y="1329805"/>
                </a:lnTo>
                <a:lnTo>
                  <a:pt x="189887" y="1333448"/>
                </a:lnTo>
                <a:lnTo>
                  <a:pt x="199783" y="1332792"/>
                </a:lnTo>
                <a:lnTo>
                  <a:pt x="208238" y="1329276"/>
                </a:lnTo>
                <a:lnTo>
                  <a:pt x="215950" y="1324337"/>
                </a:lnTo>
                <a:lnTo>
                  <a:pt x="247054" y="1339972"/>
                </a:lnTo>
                <a:lnTo>
                  <a:pt x="273413" y="1345254"/>
                </a:lnTo>
                <a:lnTo>
                  <a:pt x="292079" y="1331063"/>
                </a:lnTo>
                <a:lnTo>
                  <a:pt x="300105" y="1288277"/>
                </a:lnTo>
                <a:lnTo>
                  <a:pt x="350603" y="1283983"/>
                </a:lnTo>
                <a:lnTo>
                  <a:pt x="389759" y="1284508"/>
                </a:lnTo>
                <a:lnTo>
                  <a:pt x="427987" y="1288027"/>
                </a:lnTo>
                <a:lnTo>
                  <a:pt x="475701" y="1292715"/>
                </a:lnTo>
                <a:lnTo>
                  <a:pt x="473839" y="1286930"/>
                </a:lnTo>
                <a:lnTo>
                  <a:pt x="471582" y="1280709"/>
                </a:lnTo>
                <a:lnTo>
                  <a:pt x="470592" y="1274923"/>
                </a:lnTo>
                <a:lnTo>
                  <a:pt x="495873" y="1271046"/>
                </a:lnTo>
                <a:lnTo>
                  <a:pt x="521154" y="1267112"/>
                </a:lnTo>
                <a:lnTo>
                  <a:pt x="546509" y="1263171"/>
                </a:lnTo>
                <a:lnTo>
                  <a:pt x="572013" y="1259271"/>
                </a:lnTo>
                <a:lnTo>
                  <a:pt x="584260" y="1259664"/>
                </a:lnTo>
                <a:lnTo>
                  <a:pt x="593418" y="1263576"/>
                </a:lnTo>
                <a:lnTo>
                  <a:pt x="601418" y="1268505"/>
                </a:lnTo>
                <a:lnTo>
                  <a:pt x="610190" y="1271951"/>
                </a:lnTo>
                <a:lnTo>
                  <a:pt x="622792" y="1268481"/>
                </a:lnTo>
                <a:lnTo>
                  <a:pt x="635505" y="1265111"/>
                </a:lnTo>
                <a:lnTo>
                  <a:pt x="648293" y="1261793"/>
                </a:lnTo>
                <a:lnTo>
                  <a:pt x="661118" y="1258479"/>
                </a:lnTo>
                <a:lnTo>
                  <a:pt x="679625" y="1261184"/>
                </a:lnTo>
                <a:lnTo>
                  <a:pt x="698087" y="1263838"/>
                </a:lnTo>
                <a:lnTo>
                  <a:pt x="716608" y="1266358"/>
                </a:lnTo>
                <a:lnTo>
                  <a:pt x="735293" y="1268663"/>
                </a:lnTo>
                <a:lnTo>
                  <a:pt x="754442" y="1261684"/>
                </a:lnTo>
                <a:lnTo>
                  <a:pt x="771311" y="1252183"/>
                </a:lnTo>
                <a:lnTo>
                  <a:pt x="790438" y="1244384"/>
                </a:lnTo>
                <a:lnTo>
                  <a:pt x="816359" y="1242509"/>
                </a:lnTo>
                <a:lnTo>
                  <a:pt x="822496" y="1227838"/>
                </a:lnTo>
                <a:lnTo>
                  <a:pt x="836323" y="1217862"/>
                </a:lnTo>
                <a:lnTo>
                  <a:pt x="853543" y="1211304"/>
                </a:lnTo>
                <a:lnTo>
                  <a:pt x="869861" y="1206886"/>
                </a:lnTo>
                <a:lnTo>
                  <a:pt x="869856" y="1198136"/>
                </a:lnTo>
                <a:lnTo>
                  <a:pt x="869822" y="1189341"/>
                </a:lnTo>
                <a:lnTo>
                  <a:pt x="869727" y="1180473"/>
                </a:lnTo>
                <a:lnTo>
                  <a:pt x="869544" y="1171500"/>
                </a:lnTo>
                <a:lnTo>
                  <a:pt x="864000" y="1171500"/>
                </a:lnTo>
                <a:lnTo>
                  <a:pt x="846509" y="1168063"/>
                </a:lnTo>
                <a:lnTo>
                  <a:pt x="811488" y="1164278"/>
                </a:lnTo>
                <a:lnTo>
                  <a:pt x="772901" y="1161013"/>
                </a:lnTo>
                <a:lnTo>
                  <a:pt x="744718" y="1159137"/>
                </a:lnTo>
                <a:lnTo>
                  <a:pt x="744718" y="1156680"/>
                </a:lnTo>
                <a:lnTo>
                  <a:pt x="785885" y="1138013"/>
                </a:lnTo>
                <a:lnTo>
                  <a:pt x="835932" y="1106132"/>
                </a:lnTo>
                <a:lnTo>
                  <a:pt x="880380" y="1069399"/>
                </a:lnTo>
                <a:lnTo>
                  <a:pt x="904751" y="1036177"/>
                </a:lnTo>
                <a:close/>
              </a:path>
            </a:pathLst>
          </a:custGeom>
          <a:ln w="1584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458441" y="4444850"/>
            <a:ext cx="124675" cy="1247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323390" y="4081174"/>
            <a:ext cx="124675" cy="1246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669035" y="4039535"/>
            <a:ext cx="124663" cy="1247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554874" y="4299386"/>
            <a:ext cx="124663" cy="12470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032572" y="3644671"/>
            <a:ext cx="124663" cy="12470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15029664" y="4013264"/>
            <a:ext cx="81026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50" spc="-15" dirty="0">
                <a:solidFill>
                  <a:srgbClr val="414042"/>
                </a:solidFill>
                <a:latin typeface="Calibri"/>
                <a:cs typeface="Calibri"/>
              </a:rPr>
              <a:t>P</a:t>
            </a:r>
            <a:r>
              <a:rPr sz="1850" spc="30" dirty="0">
                <a:solidFill>
                  <a:srgbClr val="414042"/>
                </a:solidFill>
                <a:latin typeface="Calibri"/>
                <a:cs typeface="Calibri"/>
              </a:rPr>
              <a:t>osition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4589628" y="4158251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364735" y="0"/>
                </a:moveTo>
                <a:lnTo>
                  <a:pt x="0" y="0"/>
                </a:lnTo>
              </a:path>
            </a:pathLst>
          </a:custGeom>
          <a:ln w="2377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485111" y="4099464"/>
            <a:ext cx="107094" cy="11763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82000" y="1587500"/>
            <a:ext cx="7810500" cy="4419600"/>
          </a:xfrm>
          <a:custGeom>
            <a:avLst/>
            <a:gdLst/>
            <a:ahLst/>
            <a:cxnLst/>
            <a:rect l="l" t="t" r="r" b="b"/>
            <a:pathLst>
              <a:path w="7810500" h="4419600">
                <a:moveTo>
                  <a:pt x="0" y="0"/>
                </a:moveTo>
                <a:lnTo>
                  <a:pt x="7810500" y="0"/>
                </a:lnTo>
                <a:lnTo>
                  <a:pt x="7810500" y="4419600"/>
                </a:lnTo>
                <a:lnTo>
                  <a:pt x="0" y="441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9039237" y="1402153"/>
            <a:ext cx="2752725" cy="198120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60"/>
              </a:spcBef>
            </a:pPr>
            <a:r>
              <a:rPr sz="3000" spc="-5" dirty="0">
                <a:latin typeface="Arial"/>
                <a:cs typeface="Arial"/>
              </a:rPr>
              <a:t>Spatial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0"/>
              </a:spcBef>
            </a:pPr>
            <a:r>
              <a:rPr sz="3100" spc="35" dirty="0">
                <a:solidFill>
                  <a:srgbClr val="414042"/>
                </a:solidFill>
                <a:latin typeface="Calibri"/>
                <a:cs typeface="Calibri"/>
              </a:rPr>
              <a:t>Fields</a:t>
            </a:r>
            <a:r>
              <a:rPr sz="3100" spc="-10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2500" spc="25" dirty="0">
                <a:solidFill>
                  <a:srgbClr val="414042"/>
                </a:solidFill>
                <a:latin typeface="Calibri"/>
                <a:cs typeface="Calibri"/>
              </a:rPr>
              <a:t>(Continuous)</a:t>
            </a:r>
            <a:endParaRPr sz="2500">
              <a:latin typeface="Calibri"/>
              <a:cs typeface="Calibri"/>
            </a:endParaRPr>
          </a:p>
          <a:p>
            <a:pPr marL="969010">
              <a:lnSpc>
                <a:spcPct val="100000"/>
              </a:lnSpc>
              <a:spcBef>
                <a:spcPts val="2240"/>
              </a:spcBef>
            </a:pPr>
            <a:r>
              <a:rPr sz="1850" spc="25" dirty="0">
                <a:solidFill>
                  <a:srgbClr val="414042"/>
                </a:solidFill>
                <a:latin typeface="Calibri"/>
                <a:cs typeface="Calibri"/>
              </a:rPr>
              <a:t>Grid </a:t>
            </a:r>
            <a:r>
              <a:rPr sz="1850" spc="15" dirty="0">
                <a:solidFill>
                  <a:srgbClr val="414042"/>
                </a:solidFill>
                <a:latin typeface="Calibri"/>
                <a:cs typeface="Calibri"/>
              </a:rPr>
              <a:t>of</a:t>
            </a:r>
            <a:r>
              <a:rPr sz="1850" spc="-11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414042"/>
                </a:solidFill>
                <a:latin typeface="Calibri"/>
                <a:cs typeface="Calibri"/>
              </a:rPr>
              <a:t>positions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8655072" y="1797531"/>
            <a:ext cx="247235" cy="198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39621" y="1810231"/>
            <a:ext cx="247275" cy="19813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347015" y="3026759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52" y="272982"/>
                </a:lnTo>
                <a:lnTo>
                  <a:pt x="381052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796302" y="3026759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52" y="272982"/>
                </a:lnTo>
                <a:lnTo>
                  <a:pt x="381052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45549" y="3026759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12" y="272982"/>
                </a:lnTo>
                <a:lnTo>
                  <a:pt x="381012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94756" y="3026759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91" y="272982"/>
                </a:lnTo>
                <a:lnTo>
                  <a:pt x="381091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43924" y="3026759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91" y="272982"/>
                </a:lnTo>
                <a:lnTo>
                  <a:pt x="381091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347015" y="3354346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03"/>
                </a:moveTo>
                <a:lnTo>
                  <a:pt x="381052" y="272903"/>
                </a:lnTo>
                <a:lnTo>
                  <a:pt x="381052" y="0"/>
                </a:lnTo>
                <a:lnTo>
                  <a:pt x="0" y="0"/>
                </a:lnTo>
                <a:lnTo>
                  <a:pt x="0" y="272903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796302" y="3354346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03"/>
                </a:moveTo>
                <a:lnTo>
                  <a:pt x="381052" y="272903"/>
                </a:lnTo>
                <a:lnTo>
                  <a:pt x="381052" y="0"/>
                </a:lnTo>
                <a:lnTo>
                  <a:pt x="0" y="0"/>
                </a:lnTo>
                <a:lnTo>
                  <a:pt x="0" y="272903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245549" y="3354346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03"/>
                </a:moveTo>
                <a:lnTo>
                  <a:pt x="381012" y="272903"/>
                </a:lnTo>
                <a:lnTo>
                  <a:pt x="381012" y="0"/>
                </a:lnTo>
                <a:lnTo>
                  <a:pt x="0" y="0"/>
                </a:lnTo>
                <a:lnTo>
                  <a:pt x="0" y="272903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94756" y="3354346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03"/>
                </a:moveTo>
                <a:lnTo>
                  <a:pt x="381091" y="272903"/>
                </a:lnTo>
                <a:lnTo>
                  <a:pt x="381091" y="0"/>
                </a:lnTo>
                <a:lnTo>
                  <a:pt x="0" y="0"/>
                </a:lnTo>
                <a:lnTo>
                  <a:pt x="0" y="272903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43924" y="3354346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03"/>
                </a:moveTo>
                <a:lnTo>
                  <a:pt x="381091" y="272903"/>
                </a:lnTo>
                <a:lnTo>
                  <a:pt x="381091" y="0"/>
                </a:lnTo>
                <a:lnTo>
                  <a:pt x="0" y="0"/>
                </a:lnTo>
                <a:lnTo>
                  <a:pt x="0" y="272903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347015" y="3681893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52" y="272982"/>
                </a:lnTo>
                <a:lnTo>
                  <a:pt x="381052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796302" y="3681893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52" y="272982"/>
                </a:lnTo>
                <a:lnTo>
                  <a:pt x="381052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45549" y="3681893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12" y="272982"/>
                </a:lnTo>
                <a:lnTo>
                  <a:pt x="381012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694756" y="3681893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91" y="272982"/>
                </a:lnTo>
                <a:lnTo>
                  <a:pt x="381091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143924" y="3681893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91" y="272982"/>
                </a:lnTo>
                <a:lnTo>
                  <a:pt x="381091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228600" y="0"/>
            <a:ext cx="6762750" cy="2964180"/>
          </a:xfrm>
          <a:prstGeom prst="rect">
            <a:avLst/>
          </a:prstGeom>
        </p:spPr>
        <p:txBody>
          <a:bodyPr vert="horz" wrap="square" lIns="0" tIns="333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600" spc="-100" dirty="0">
                <a:solidFill>
                  <a:srgbClr val="011993"/>
                </a:solidFill>
                <a:latin typeface="Gill Sans MT"/>
                <a:cs typeface="Gill Sans MT"/>
              </a:rPr>
              <a:t>Types: </a:t>
            </a:r>
            <a:r>
              <a:rPr sz="4600" spc="-5" dirty="0">
                <a:solidFill>
                  <a:srgbClr val="011993"/>
                </a:solidFill>
                <a:latin typeface="Gill Sans MT"/>
                <a:cs typeface="Gill Sans MT"/>
              </a:rPr>
              <a:t>Datasets </a:t>
            </a:r>
            <a:r>
              <a:rPr sz="4600" dirty="0">
                <a:solidFill>
                  <a:srgbClr val="011993"/>
                </a:solidFill>
                <a:latin typeface="Gill Sans MT"/>
                <a:cs typeface="Gill Sans MT"/>
              </a:rPr>
              <a:t>and</a:t>
            </a:r>
            <a:r>
              <a:rPr sz="4600" spc="-390" dirty="0">
                <a:solidFill>
                  <a:srgbClr val="011993"/>
                </a:solidFill>
                <a:latin typeface="Gill Sans MT"/>
                <a:cs typeface="Gill Sans MT"/>
              </a:rPr>
              <a:t> </a:t>
            </a:r>
            <a:r>
              <a:rPr sz="4600" dirty="0">
                <a:solidFill>
                  <a:srgbClr val="011993"/>
                </a:solidFill>
                <a:latin typeface="Gill Sans MT"/>
                <a:cs typeface="Gill Sans MT"/>
              </a:rPr>
              <a:t>data</a:t>
            </a:r>
            <a:endParaRPr sz="4600">
              <a:latin typeface="Gill Sans MT"/>
              <a:cs typeface="Gill Sans MT"/>
            </a:endParaRPr>
          </a:p>
          <a:p>
            <a:pPr marL="747395">
              <a:lnSpc>
                <a:spcPct val="100000"/>
              </a:lnSpc>
              <a:spcBef>
                <a:spcPts val="1735"/>
              </a:spcBef>
            </a:pPr>
            <a:r>
              <a:rPr sz="3100" b="1" spc="55" dirty="0">
                <a:solidFill>
                  <a:srgbClr val="414042"/>
                </a:solidFill>
                <a:latin typeface="Calibri"/>
                <a:cs typeface="Calibri"/>
              </a:rPr>
              <a:t>Dataset</a:t>
            </a:r>
            <a:r>
              <a:rPr sz="3100" b="1" spc="-19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3100" b="1" spc="60" dirty="0">
                <a:solidFill>
                  <a:srgbClr val="414042"/>
                </a:solidFill>
                <a:latin typeface="Calibri"/>
                <a:cs typeface="Calibri"/>
              </a:rPr>
              <a:t>Types</a:t>
            </a:r>
            <a:endParaRPr sz="3100">
              <a:latin typeface="Calibri"/>
              <a:cs typeface="Calibri"/>
            </a:endParaRPr>
          </a:p>
          <a:p>
            <a:pPr marL="1198880">
              <a:lnSpc>
                <a:spcPct val="100000"/>
              </a:lnSpc>
              <a:spcBef>
                <a:spcPts val="875"/>
              </a:spcBef>
              <a:tabLst>
                <a:tab pos="5177155" algn="l"/>
              </a:tabLst>
            </a:pPr>
            <a:r>
              <a:rPr sz="3100" spc="10" dirty="0">
                <a:solidFill>
                  <a:srgbClr val="414042"/>
                </a:solidFill>
                <a:latin typeface="Calibri"/>
                <a:cs typeface="Calibri"/>
              </a:rPr>
              <a:t>Tables	</a:t>
            </a:r>
            <a:r>
              <a:rPr sz="3100" spc="25" dirty="0">
                <a:solidFill>
                  <a:srgbClr val="414042"/>
                </a:solidFill>
                <a:latin typeface="Calibri"/>
                <a:cs typeface="Calibri"/>
              </a:rPr>
              <a:t>Networks</a:t>
            </a:r>
            <a:endParaRPr sz="3100">
              <a:latin typeface="Calibri"/>
              <a:cs typeface="Calibri"/>
            </a:endParaRPr>
          </a:p>
          <a:p>
            <a:pPr marL="2115185">
              <a:lnSpc>
                <a:spcPct val="100000"/>
              </a:lnSpc>
              <a:spcBef>
                <a:spcPts val="2750"/>
              </a:spcBef>
            </a:pPr>
            <a:r>
              <a:rPr sz="1900" spc="25" dirty="0">
                <a:solidFill>
                  <a:srgbClr val="414042"/>
                </a:solidFill>
                <a:latin typeface="Calibri"/>
                <a:cs typeface="Calibri"/>
              </a:rPr>
              <a:t>Attributes</a:t>
            </a:r>
            <a:r>
              <a:rPr sz="1900" spc="-2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900" spc="35" dirty="0">
                <a:solidFill>
                  <a:srgbClr val="414042"/>
                </a:solidFill>
                <a:latin typeface="Calibri"/>
                <a:cs typeface="Calibri"/>
              </a:rPr>
              <a:t>(columns)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210911" y="2891547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60">
                <a:moveTo>
                  <a:pt x="0" y="0"/>
                </a:moveTo>
                <a:lnTo>
                  <a:pt x="2207068" y="0"/>
                </a:lnTo>
              </a:path>
            </a:pathLst>
          </a:custGeom>
          <a:ln w="2377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16251" y="2830798"/>
            <a:ext cx="110539" cy="12155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10911" y="2891547"/>
            <a:ext cx="0" cy="972819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380"/>
                </a:lnTo>
              </a:path>
            </a:pathLst>
          </a:custGeom>
          <a:ln w="2376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150201" y="3862193"/>
            <a:ext cx="121473" cy="11054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1379986" y="3039673"/>
            <a:ext cx="652780" cy="615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0"/>
              </a:spcBef>
            </a:pPr>
            <a:r>
              <a:rPr sz="1900" spc="25" dirty="0">
                <a:solidFill>
                  <a:srgbClr val="414042"/>
                </a:solidFill>
                <a:latin typeface="Calibri"/>
                <a:cs typeface="Calibri"/>
              </a:rPr>
              <a:t>Items  </a:t>
            </a:r>
            <a:r>
              <a:rPr sz="1900" spc="-30" dirty="0">
                <a:solidFill>
                  <a:srgbClr val="414042"/>
                </a:solidFill>
                <a:latin typeface="Calibri"/>
                <a:cs typeface="Calibri"/>
              </a:rPr>
              <a:t>(</a:t>
            </a:r>
            <a:r>
              <a:rPr sz="1900" spc="-55" dirty="0">
                <a:solidFill>
                  <a:srgbClr val="414042"/>
                </a:solidFill>
                <a:latin typeface="Calibri"/>
                <a:cs typeface="Calibri"/>
              </a:rPr>
              <a:t>r</a:t>
            </a:r>
            <a:r>
              <a:rPr sz="1900" spc="40" dirty="0">
                <a:solidFill>
                  <a:srgbClr val="414042"/>
                </a:solidFill>
                <a:latin typeface="Calibri"/>
                <a:cs typeface="Calibri"/>
              </a:rPr>
              <a:t>o</a:t>
            </a:r>
            <a:r>
              <a:rPr sz="1900" spc="50" dirty="0">
                <a:solidFill>
                  <a:srgbClr val="414042"/>
                </a:solidFill>
                <a:latin typeface="Calibri"/>
                <a:cs typeface="Calibri"/>
              </a:rPr>
              <a:t>w</a:t>
            </a:r>
            <a:r>
              <a:rPr sz="1900" spc="-5" dirty="0">
                <a:solidFill>
                  <a:srgbClr val="414042"/>
                </a:solidFill>
                <a:latin typeface="Calibri"/>
                <a:cs typeface="Calibri"/>
              </a:rPr>
              <a:t>s)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367959" y="4065588"/>
            <a:ext cx="216344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5" dirty="0">
                <a:solidFill>
                  <a:srgbClr val="414042"/>
                </a:solidFill>
                <a:latin typeface="Calibri"/>
                <a:cs typeface="Calibri"/>
              </a:rPr>
              <a:t>Cell </a:t>
            </a:r>
            <a:r>
              <a:rPr sz="1900" spc="55" dirty="0">
                <a:solidFill>
                  <a:srgbClr val="414042"/>
                </a:solidFill>
                <a:latin typeface="Calibri"/>
                <a:cs typeface="Calibri"/>
              </a:rPr>
              <a:t>containing</a:t>
            </a:r>
            <a:r>
              <a:rPr sz="1900" spc="-12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900" spc="35" dirty="0">
                <a:solidFill>
                  <a:srgbClr val="414042"/>
                </a:solidFill>
                <a:latin typeface="Calibri"/>
                <a:cs typeface="Calibri"/>
              </a:rPr>
              <a:t>value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3375318" y="3626569"/>
            <a:ext cx="121473" cy="11058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34768" y="3717347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0754"/>
                </a:lnTo>
              </a:path>
            </a:pathLst>
          </a:custGeom>
          <a:ln w="2376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163187" y="6840189"/>
            <a:ext cx="346710" cy="278130"/>
          </a:xfrm>
          <a:custGeom>
            <a:avLst/>
            <a:gdLst/>
            <a:ahLst/>
            <a:cxnLst/>
            <a:rect l="l" t="t" r="r" b="b"/>
            <a:pathLst>
              <a:path w="346709" h="278129">
                <a:moveTo>
                  <a:pt x="214287" y="0"/>
                </a:moveTo>
                <a:lnTo>
                  <a:pt x="118120" y="0"/>
                </a:lnTo>
                <a:lnTo>
                  <a:pt x="219379" y="103322"/>
                </a:lnTo>
                <a:lnTo>
                  <a:pt x="0" y="103322"/>
                </a:lnTo>
                <a:lnTo>
                  <a:pt x="0" y="174691"/>
                </a:lnTo>
                <a:lnTo>
                  <a:pt x="219379" y="174691"/>
                </a:lnTo>
                <a:lnTo>
                  <a:pt x="118120" y="277606"/>
                </a:lnTo>
                <a:lnTo>
                  <a:pt x="214287" y="277606"/>
                </a:lnTo>
                <a:lnTo>
                  <a:pt x="346380" y="139639"/>
                </a:lnTo>
                <a:lnTo>
                  <a:pt x="346380" y="138416"/>
                </a:lnTo>
                <a:lnTo>
                  <a:pt x="21428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1637007" y="6697351"/>
            <a:ext cx="1432560" cy="1205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spc="90" dirty="0">
                <a:solidFill>
                  <a:srgbClr val="414042"/>
                </a:solidFill>
                <a:latin typeface="Calibri"/>
                <a:cs typeface="Calibri"/>
              </a:rPr>
              <a:t>O</a:t>
            </a:r>
            <a:r>
              <a:rPr sz="3200" spc="-105" dirty="0">
                <a:solidFill>
                  <a:srgbClr val="414042"/>
                </a:solidFill>
                <a:latin typeface="Calibri"/>
                <a:cs typeface="Calibri"/>
              </a:rPr>
              <a:t>r</a:t>
            </a:r>
            <a:r>
              <a:rPr sz="3200" spc="70" dirty="0">
                <a:solidFill>
                  <a:srgbClr val="414042"/>
                </a:solidFill>
                <a:latin typeface="Calibri"/>
                <a:cs typeface="Calibri"/>
              </a:rPr>
              <a:t>de</a:t>
            </a:r>
            <a:r>
              <a:rPr sz="3200" spc="-100" dirty="0">
                <a:solidFill>
                  <a:srgbClr val="414042"/>
                </a:solidFill>
                <a:latin typeface="Calibri"/>
                <a:cs typeface="Calibri"/>
              </a:rPr>
              <a:t>r</a:t>
            </a:r>
            <a:r>
              <a:rPr sz="3200" spc="70" dirty="0">
                <a:solidFill>
                  <a:srgbClr val="414042"/>
                </a:solidFill>
                <a:latin typeface="Calibri"/>
                <a:cs typeface="Calibri"/>
              </a:rPr>
              <a:t>ed</a:t>
            </a:r>
            <a:endParaRPr sz="3200">
              <a:latin typeface="Calibri"/>
              <a:cs typeface="Calibri"/>
            </a:endParaRPr>
          </a:p>
          <a:p>
            <a:pPr marL="339090">
              <a:lnSpc>
                <a:spcPct val="100000"/>
              </a:lnSpc>
              <a:spcBef>
                <a:spcPts val="2375"/>
              </a:spcBef>
            </a:pPr>
            <a:r>
              <a:rPr sz="2550" i="1" spc="15" dirty="0">
                <a:solidFill>
                  <a:srgbClr val="414042"/>
                </a:solidFill>
                <a:latin typeface="Calibri"/>
                <a:cs typeface="Calibri"/>
              </a:rPr>
              <a:t>Ordinal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1941882" y="8624386"/>
            <a:ext cx="344170" cy="259715"/>
          </a:xfrm>
          <a:custGeom>
            <a:avLst/>
            <a:gdLst/>
            <a:ahLst/>
            <a:cxnLst/>
            <a:rect l="l" t="t" r="r" b="b"/>
            <a:pathLst>
              <a:path w="344169" h="259715">
                <a:moveTo>
                  <a:pt x="261373" y="84859"/>
                </a:moveTo>
                <a:lnTo>
                  <a:pt x="81259" y="84859"/>
                </a:lnTo>
                <a:lnTo>
                  <a:pt x="81259" y="259510"/>
                </a:lnTo>
                <a:lnTo>
                  <a:pt x="261373" y="259510"/>
                </a:lnTo>
                <a:lnTo>
                  <a:pt x="261373" y="84859"/>
                </a:lnTo>
                <a:close/>
              </a:path>
              <a:path w="344169" h="259715">
                <a:moveTo>
                  <a:pt x="120075" y="0"/>
                </a:moveTo>
                <a:lnTo>
                  <a:pt x="81259" y="0"/>
                </a:lnTo>
                <a:lnTo>
                  <a:pt x="81259" y="2200"/>
                </a:lnTo>
                <a:lnTo>
                  <a:pt x="0" y="83555"/>
                </a:lnTo>
                <a:lnTo>
                  <a:pt x="41301" y="124965"/>
                </a:lnTo>
                <a:lnTo>
                  <a:pt x="81259" y="84859"/>
                </a:lnTo>
                <a:lnTo>
                  <a:pt x="261373" y="84859"/>
                </a:lnTo>
                <a:lnTo>
                  <a:pt x="261373" y="83718"/>
                </a:lnTo>
                <a:lnTo>
                  <a:pt x="343692" y="83718"/>
                </a:lnTo>
                <a:lnTo>
                  <a:pt x="343855" y="83555"/>
                </a:lnTo>
                <a:lnTo>
                  <a:pt x="299231" y="38924"/>
                </a:lnTo>
                <a:lnTo>
                  <a:pt x="171397" y="38924"/>
                </a:lnTo>
                <a:lnTo>
                  <a:pt x="153973" y="35994"/>
                </a:lnTo>
                <a:lnTo>
                  <a:pt x="138986" y="27868"/>
                </a:lnTo>
                <a:lnTo>
                  <a:pt x="127373" y="15539"/>
                </a:lnTo>
                <a:lnTo>
                  <a:pt x="120075" y="0"/>
                </a:lnTo>
                <a:close/>
              </a:path>
              <a:path w="344169" h="259715">
                <a:moveTo>
                  <a:pt x="343692" y="83718"/>
                </a:moveTo>
                <a:lnTo>
                  <a:pt x="261373" y="83718"/>
                </a:lnTo>
                <a:lnTo>
                  <a:pt x="302553" y="124965"/>
                </a:lnTo>
                <a:lnTo>
                  <a:pt x="343692" y="83718"/>
                </a:lnTo>
                <a:close/>
              </a:path>
              <a:path w="344169" h="259715">
                <a:moveTo>
                  <a:pt x="261373" y="0"/>
                </a:moveTo>
                <a:lnTo>
                  <a:pt x="222596" y="0"/>
                </a:lnTo>
                <a:lnTo>
                  <a:pt x="215347" y="15539"/>
                </a:lnTo>
                <a:lnTo>
                  <a:pt x="203763" y="27868"/>
                </a:lnTo>
                <a:lnTo>
                  <a:pt x="188797" y="35994"/>
                </a:lnTo>
                <a:lnTo>
                  <a:pt x="171397" y="38924"/>
                </a:lnTo>
                <a:lnTo>
                  <a:pt x="299231" y="38924"/>
                </a:lnTo>
                <a:lnTo>
                  <a:pt x="261373" y="1059"/>
                </a:lnTo>
                <a:lnTo>
                  <a:pt x="26137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436186" y="8454056"/>
            <a:ext cx="569595" cy="429895"/>
          </a:xfrm>
          <a:custGeom>
            <a:avLst/>
            <a:gdLst/>
            <a:ahLst/>
            <a:cxnLst/>
            <a:rect l="l" t="t" r="r" b="b"/>
            <a:pathLst>
              <a:path w="569594" h="429895">
                <a:moveTo>
                  <a:pt x="432934" y="140617"/>
                </a:moveTo>
                <a:lnTo>
                  <a:pt x="134576" y="140617"/>
                </a:lnTo>
                <a:lnTo>
                  <a:pt x="134576" y="429840"/>
                </a:lnTo>
                <a:lnTo>
                  <a:pt x="432934" y="429840"/>
                </a:lnTo>
                <a:lnTo>
                  <a:pt x="432934" y="140617"/>
                </a:lnTo>
                <a:close/>
              </a:path>
              <a:path w="569594" h="429895">
                <a:moveTo>
                  <a:pt x="198850" y="0"/>
                </a:moveTo>
                <a:lnTo>
                  <a:pt x="134576" y="0"/>
                </a:lnTo>
                <a:lnTo>
                  <a:pt x="134576" y="3627"/>
                </a:lnTo>
                <a:lnTo>
                  <a:pt x="0" y="138375"/>
                </a:lnTo>
                <a:lnTo>
                  <a:pt x="68388" y="206931"/>
                </a:lnTo>
                <a:lnTo>
                  <a:pt x="134576" y="140617"/>
                </a:lnTo>
                <a:lnTo>
                  <a:pt x="432934" y="140617"/>
                </a:lnTo>
                <a:lnTo>
                  <a:pt x="432934" y="138620"/>
                </a:lnTo>
                <a:lnTo>
                  <a:pt x="569342" y="138620"/>
                </a:lnTo>
                <a:lnTo>
                  <a:pt x="569587" y="138375"/>
                </a:lnTo>
                <a:lnTo>
                  <a:pt x="495719" y="64480"/>
                </a:lnTo>
                <a:lnTo>
                  <a:pt x="283734" y="64480"/>
                </a:lnTo>
                <a:lnTo>
                  <a:pt x="254880" y="59638"/>
                </a:lnTo>
                <a:lnTo>
                  <a:pt x="230081" y="46194"/>
                </a:lnTo>
                <a:lnTo>
                  <a:pt x="210887" y="25774"/>
                </a:lnTo>
                <a:lnTo>
                  <a:pt x="198850" y="0"/>
                </a:lnTo>
                <a:close/>
              </a:path>
              <a:path w="569594" h="429895">
                <a:moveTo>
                  <a:pt x="569342" y="138620"/>
                </a:moveTo>
                <a:lnTo>
                  <a:pt x="432934" y="138620"/>
                </a:lnTo>
                <a:lnTo>
                  <a:pt x="501077" y="206931"/>
                </a:lnTo>
                <a:lnTo>
                  <a:pt x="569342" y="138620"/>
                </a:lnTo>
                <a:close/>
              </a:path>
              <a:path w="569594" h="429895">
                <a:moveTo>
                  <a:pt x="432934" y="0"/>
                </a:moveTo>
                <a:lnTo>
                  <a:pt x="368618" y="0"/>
                </a:lnTo>
                <a:lnTo>
                  <a:pt x="356604" y="25774"/>
                </a:lnTo>
                <a:lnTo>
                  <a:pt x="337418" y="46194"/>
                </a:lnTo>
                <a:lnTo>
                  <a:pt x="312612" y="59638"/>
                </a:lnTo>
                <a:lnTo>
                  <a:pt x="283734" y="64480"/>
                </a:lnTo>
                <a:lnTo>
                  <a:pt x="495719" y="64480"/>
                </a:lnTo>
                <a:lnTo>
                  <a:pt x="432934" y="1671"/>
                </a:lnTo>
                <a:lnTo>
                  <a:pt x="43293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08967" y="8270813"/>
            <a:ext cx="812800" cy="613410"/>
          </a:xfrm>
          <a:custGeom>
            <a:avLst/>
            <a:gdLst/>
            <a:ahLst/>
            <a:cxnLst/>
            <a:rect l="l" t="t" r="r" b="b"/>
            <a:pathLst>
              <a:path w="812800" h="613409">
                <a:moveTo>
                  <a:pt x="617569" y="200491"/>
                </a:moveTo>
                <a:lnTo>
                  <a:pt x="192048" y="200491"/>
                </a:lnTo>
                <a:lnTo>
                  <a:pt x="192048" y="613091"/>
                </a:lnTo>
                <a:lnTo>
                  <a:pt x="617569" y="613091"/>
                </a:lnTo>
                <a:lnTo>
                  <a:pt x="617569" y="200491"/>
                </a:lnTo>
                <a:close/>
              </a:path>
              <a:path w="812800" h="613409">
                <a:moveTo>
                  <a:pt x="283775" y="0"/>
                </a:moveTo>
                <a:lnTo>
                  <a:pt x="192048" y="0"/>
                </a:lnTo>
                <a:lnTo>
                  <a:pt x="192048" y="5176"/>
                </a:lnTo>
                <a:lnTo>
                  <a:pt x="0" y="197394"/>
                </a:lnTo>
                <a:lnTo>
                  <a:pt x="97591" y="295092"/>
                </a:lnTo>
                <a:lnTo>
                  <a:pt x="192048" y="200491"/>
                </a:lnTo>
                <a:lnTo>
                  <a:pt x="617569" y="200491"/>
                </a:lnTo>
                <a:lnTo>
                  <a:pt x="617569" y="197720"/>
                </a:lnTo>
                <a:lnTo>
                  <a:pt x="812142" y="197720"/>
                </a:lnTo>
                <a:lnTo>
                  <a:pt x="812468" y="197394"/>
                </a:lnTo>
                <a:lnTo>
                  <a:pt x="707096" y="91951"/>
                </a:lnTo>
                <a:lnTo>
                  <a:pt x="404747" y="91951"/>
                </a:lnTo>
                <a:lnTo>
                  <a:pt x="363627" y="85029"/>
                </a:lnTo>
                <a:lnTo>
                  <a:pt x="328269" y="65830"/>
                </a:lnTo>
                <a:lnTo>
                  <a:pt x="300907" y="36703"/>
                </a:lnTo>
                <a:lnTo>
                  <a:pt x="283775" y="0"/>
                </a:lnTo>
                <a:close/>
              </a:path>
              <a:path w="812800" h="613409">
                <a:moveTo>
                  <a:pt x="812142" y="197720"/>
                </a:moveTo>
                <a:lnTo>
                  <a:pt x="617569" y="197720"/>
                </a:lnTo>
                <a:lnTo>
                  <a:pt x="714876" y="295092"/>
                </a:lnTo>
                <a:lnTo>
                  <a:pt x="812142" y="197720"/>
                </a:lnTo>
                <a:close/>
              </a:path>
              <a:path w="812800" h="613409">
                <a:moveTo>
                  <a:pt x="617569" y="0"/>
                </a:moveTo>
                <a:lnTo>
                  <a:pt x="525923" y="0"/>
                </a:lnTo>
                <a:lnTo>
                  <a:pt x="508713" y="36703"/>
                </a:lnTo>
                <a:lnTo>
                  <a:pt x="481327" y="65830"/>
                </a:lnTo>
                <a:lnTo>
                  <a:pt x="445945" y="85029"/>
                </a:lnTo>
                <a:lnTo>
                  <a:pt x="404747" y="91951"/>
                </a:lnTo>
                <a:lnTo>
                  <a:pt x="707096" y="91951"/>
                </a:lnTo>
                <a:lnTo>
                  <a:pt x="617569" y="2364"/>
                </a:lnTo>
                <a:lnTo>
                  <a:pt x="61756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637846" y="7636238"/>
            <a:ext cx="230946" cy="18508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4893568" y="7485778"/>
            <a:ext cx="1678305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i="1" spc="-5" dirty="0">
                <a:solidFill>
                  <a:srgbClr val="414042"/>
                </a:solidFill>
                <a:latin typeface="Calibri"/>
                <a:cs typeface="Calibri"/>
              </a:rPr>
              <a:t>Quantitative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4557379" y="7636217"/>
            <a:ext cx="230906" cy="18504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957094" y="8195108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>
                <a:moveTo>
                  <a:pt x="0" y="0"/>
                </a:moveTo>
                <a:lnTo>
                  <a:pt x="282431" y="0"/>
                </a:lnTo>
              </a:path>
            </a:pathLst>
          </a:custGeom>
          <a:ln w="40758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957052" y="8134051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316"/>
                </a:lnTo>
              </a:path>
            </a:pathLst>
          </a:custGeom>
          <a:ln w="4073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39485" y="8134051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316"/>
                </a:lnTo>
              </a:path>
            </a:pathLst>
          </a:custGeom>
          <a:ln w="4073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57094" y="8577302"/>
            <a:ext cx="889635" cy="0"/>
          </a:xfrm>
          <a:custGeom>
            <a:avLst/>
            <a:gdLst/>
            <a:ahLst/>
            <a:cxnLst/>
            <a:rect l="l" t="t" r="r" b="b"/>
            <a:pathLst>
              <a:path w="889635">
                <a:moveTo>
                  <a:pt x="0" y="0"/>
                </a:moveTo>
                <a:lnTo>
                  <a:pt x="889248" y="0"/>
                </a:lnTo>
              </a:path>
            </a:pathLst>
          </a:custGeom>
          <a:ln w="40758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957052" y="8516286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75"/>
                </a:lnTo>
              </a:path>
            </a:pathLst>
          </a:custGeom>
          <a:ln w="4073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46301" y="8516286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75"/>
                </a:lnTo>
              </a:path>
            </a:pathLst>
          </a:custGeom>
          <a:ln w="4073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57094" y="8959495"/>
            <a:ext cx="1562735" cy="0"/>
          </a:xfrm>
          <a:custGeom>
            <a:avLst/>
            <a:gdLst/>
            <a:ahLst/>
            <a:cxnLst/>
            <a:rect l="l" t="t" r="r" b="b"/>
            <a:pathLst>
              <a:path w="1562734">
                <a:moveTo>
                  <a:pt x="0" y="0"/>
                </a:moveTo>
                <a:lnTo>
                  <a:pt x="1562130" y="0"/>
                </a:lnTo>
              </a:path>
            </a:pathLst>
          </a:custGeom>
          <a:ln w="40758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957052" y="8898480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75"/>
                </a:lnTo>
              </a:path>
            </a:pathLst>
          </a:custGeom>
          <a:ln w="4073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519143" y="8898480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75"/>
                </a:lnTo>
              </a:path>
            </a:pathLst>
          </a:custGeom>
          <a:ln w="4073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7549963" y="6450348"/>
            <a:ext cx="3269615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b="1" spc="80" dirty="0">
                <a:solidFill>
                  <a:srgbClr val="414042"/>
                </a:solidFill>
                <a:latin typeface="Calibri"/>
                <a:cs typeface="Calibri"/>
              </a:rPr>
              <a:t>Ordering</a:t>
            </a:r>
            <a:r>
              <a:rPr sz="3150" b="1" spc="-10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3150" b="1" spc="60" dirty="0">
                <a:solidFill>
                  <a:srgbClr val="414042"/>
                </a:solidFill>
                <a:latin typeface="Calibri"/>
                <a:cs typeface="Calibri"/>
              </a:rPr>
              <a:t>Direction</a:t>
            </a:r>
            <a:endParaRPr sz="3150">
              <a:latin typeface="Calibri"/>
              <a:cs typeface="Calibri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6928464" y="6480832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239670" y="0"/>
                </a:moveTo>
                <a:lnTo>
                  <a:pt x="191956" y="4802"/>
                </a:lnTo>
                <a:lnTo>
                  <a:pt x="147129" y="18913"/>
                </a:lnTo>
                <a:lnTo>
                  <a:pt x="106438" y="41009"/>
                </a:lnTo>
                <a:lnTo>
                  <a:pt x="70815" y="70342"/>
                </a:lnTo>
                <a:lnTo>
                  <a:pt x="41406" y="105833"/>
                </a:lnTo>
                <a:lnTo>
                  <a:pt x="19185" y="146459"/>
                </a:lnTo>
                <a:lnTo>
                  <a:pt x="4883" y="191288"/>
                </a:lnTo>
                <a:lnTo>
                  <a:pt x="0" y="239232"/>
                </a:lnTo>
                <a:lnTo>
                  <a:pt x="540" y="255500"/>
                </a:lnTo>
                <a:lnTo>
                  <a:pt x="8702" y="302345"/>
                </a:lnTo>
                <a:lnTo>
                  <a:pt x="25739" y="345902"/>
                </a:lnTo>
                <a:lnTo>
                  <a:pt x="50422" y="384952"/>
                </a:lnTo>
                <a:lnTo>
                  <a:pt x="82096" y="418739"/>
                </a:lnTo>
                <a:lnTo>
                  <a:pt x="119515" y="445989"/>
                </a:lnTo>
                <a:lnTo>
                  <a:pt x="161636" y="465764"/>
                </a:lnTo>
                <a:lnTo>
                  <a:pt x="207566" y="477151"/>
                </a:lnTo>
                <a:lnTo>
                  <a:pt x="239670" y="479343"/>
                </a:lnTo>
                <a:lnTo>
                  <a:pt x="255868" y="478796"/>
                </a:lnTo>
                <a:lnTo>
                  <a:pt x="302703" y="470555"/>
                </a:lnTo>
                <a:lnTo>
                  <a:pt x="338179" y="457293"/>
                </a:lnTo>
                <a:lnTo>
                  <a:pt x="239949" y="457293"/>
                </a:lnTo>
                <a:lnTo>
                  <a:pt x="225361" y="456794"/>
                </a:lnTo>
                <a:lnTo>
                  <a:pt x="182906" y="449425"/>
                </a:lnTo>
                <a:lnTo>
                  <a:pt x="143308" y="433948"/>
                </a:lnTo>
                <a:lnTo>
                  <a:pt x="107774" y="411616"/>
                </a:lnTo>
                <a:lnTo>
                  <a:pt x="77022" y="382923"/>
                </a:lnTo>
                <a:lnTo>
                  <a:pt x="52412" y="348922"/>
                </a:lnTo>
                <a:lnTo>
                  <a:pt x="34584" y="310696"/>
                </a:lnTo>
                <a:lnTo>
                  <a:pt x="24270" y="268856"/>
                </a:lnTo>
                <a:lnTo>
                  <a:pt x="22289" y="239232"/>
                </a:lnTo>
                <a:lnTo>
                  <a:pt x="22774" y="224961"/>
                </a:lnTo>
                <a:lnTo>
                  <a:pt x="30218" y="182270"/>
                </a:lnTo>
                <a:lnTo>
                  <a:pt x="45750" y="142633"/>
                </a:lnTo>
                <a:lnTo>
                  <a:pt x="68050" y="107407"/>
                </a:lnTo>
                <a:lnTo>
                  <a:pt x="96703" y="76893"/>
                </a:lnTo>
                <a:lnTo>
                  <a:pt x="130693" y="52407"/>
                </a:lnTo>
                <a:lnTo>
                  <a:pt x="168972" y="34690"/>
                </a:lnTo>
                <a:lnTo>
                  <a:pt x="210729" y="24615"/>
                </a:lnTo>
                <a:lnTo>
                  <a:pt x="239949" y="22688"/>
                </a:lnTo>
                <a:lnTo>
                  <a:pt x="339735" y="22688"/>
                </a:lnTo>
                <a:lnTo>
                  <a:pt x="332177" y="19163"/>
                </a:lnTo>
                <a:lnTo>
                  <a:pt x="287381" y="4869"/>
                </a:lnTo>
                <a:lnTo>
                  <a:pt x="255868" y="544"/>
                </a:lnTo>
                <a:lnTo>
                  <a:pt x="239670" y="0"/>
                </a:lnTo>
                <a:close/>
              </a:path>
              <a:path w="479425" h="479425">
                <a:moveTo>
                  <a:pt x="339735" y="22688"/>
                </a:moveTo>
                <a:lnTo>
                  <a:pt x="239949" y="22688"/>
                </a:lnTo>
                <a:lnTo>
                  <a:pt x="254719" y="23169"/>
                </a:lnTo>
                <a:lnTo>
                  <a:pt x="269216" y="24615"/>
                </a:lnTo>
                <a:lnTo>
                  <a:pt x="311018" y="34690"/>
                </a:lnTo>
                <a:lnTo>
                  <a:pt x="349167" y="52407"/>
                </a:lnTo>
                <a:lnTo>
                  <a:pt x="382933" y="76775"/>
                </a:lnTo>
                <a:lnTo>
                  <a:pt x="411580" y="107177"/>
                </a:lnTo>
                <a:lnTo>
                  <a:pt x="434023" y="142786"/>
                </a:lnTo>
                <a:lnTo>
                  <a:pt x="449284" y="182270"/>
                </a:lnTo>
                <a:lnTo>
                  <a:pt x="456508" y="224961"/>
                </a:lnTo>
                <a:lnTo>
                  <a:pt x="456973" y="239232"/>
                </a:lnTo>
                <a:lnTo>
                  <a:pt x="456937" y="240709"/>
                </a:lnTo>
                <a:lnTo>
                  <a:pt x="452689" y="283098"/>
                </a:lnTo>
                <a:lnTo>
                  <a:pt x="439823" y="323916"/>
                </a:lnTo>
                <a:lnTo>
                  <a:pt x="419604" y="361010"/>
                </a:lnTo>
                <a:lnTo>
                  <a:pt x="393157" y="393101"/>
                </a:lnTo>
                <a:lnTo>
                  <a:pt x="361058" y="419655"/>
                </a:lnTo>
                <a:lnTo>
                  <a:pt x="324018" y="440037"/>
                </a:lnTo>
                <a:lnTo>
                  <a:pt x="283301" y="453009"/>
                </a:lnTo>
                <a:lnTo>
                  <a:pt x="239949" y="457293"/>
                </a:lnTo>
                <a:lnTo>
                  <a:pt x="338179" y="457293"/>
                </a:lnTo>
                <a:lnTo>
                  <a:pt x="372844" y="437887"/>
                </a:lnTo>
                <a:lnTo>
                  <a:pt x="408367" y="408520"/>
                </a:lnTo>
                <a:lnTo>
                  <a:pt x="437602" y="372771"/>
                </a:lnTo>
                <a:lnTo>
                  <a:pt x="459802" y="332145"/>
                </a:lnTo>
                <a:lnTo>
                  <a:pt x="474086" y="287068"/>
                </a:lnTo>
                <a:lnTo>
                  <a:pt x="479023" y="239232"/>
                </a:lnTo>
                <a:lnTo>
                  <a:pt x="478450" y="222936"/>
                </a:lnTo>
                <a:lnTo>
                  <a:pt x="470280" y="176198"/>
                </a:lnTo>
                <a:lnTo>
                  <a:pt x="453261" y="132866"/>
                </a:lnTo>
                <a:lnTo>
                  <a:pt x="428606" y="93945"/>
                </a:lnTo>
                <a:lnTo>
                  <a:pt x="397100" y="60205"/>
                </a:lnTo>
                <a:lnTo>
                  <a:pt x="359826" y="33113"/>
                </a:lnTo>
                <a:lnTo>
                  <a:pt x="346224" y="25715"/>
                </a:lnTo>
                <a:lnTo>
                  <a:pt x="339735" y="22688"/>
                </a:lnTo>
                <a:close/>
              </a:path>
              <a:path w="479425" h="479425">
                <a:moveTo>
                  <a:pt x="274560" y="133536"/>
                </a:moveTo>
                <a:lnTo>
                  <a:pt x="200830" y="133536"/>
                </a:lnTo>
                <a:lnTo>
                  <a:pt x="278512" y="212827"/>
                </a:lnTo>
                <a:lnTo>
                  <a:pt x="110255" y="212827"/>
                </a:lnTo>
                <a:lnTo>
                  <a:pt x="110255" y="267393"/>
                </a:lnTo>
                <a:lnTo>
                  <a:pt x="278512" y="267393"/>
                </a:lnTo>
                <a:lnTo>
                  <a:pt x="200830" y="346405"/>
                </a:lnTo>
                <a:lnTo>
                  <a:pt x="274560" y="346405"/>
                </a:lnTo>
                <a:lnTo>
                  <a:pt x="375833" y="240709"/>
                </a:lnTo>
                <a:lnTo>
                  <a:pt x="375833" y="239671"/>
                </a:lnTo>
                <a:lnTo>
                  <a:pt x="274560" y="13353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8040995" y="7343930"/>
            <a:ext cx="1801495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114" dirty="0">
                <a:solidFill>
                  <a:srgbClr val="414042"/>
                </a:solidFill>
                <a:latin typeface="Calibri"/>
                <a:cs typeface="Calibri"/>
              </a:rPr>
              <a:t>S</a:t>
            </a:r>
            <a:r>
              <a:rPr sz="3150" spc="50" dirty="0">
                <a:solidFill>
                  <a:srgbClr val="414042"/>
                </a:solidFill>
                <a:latin typeface="Calibri"/>
                <a:cs typeface="Calibri"/>
              </a:rPr>
              <a:t>eque</a:t>
            </a:r>
            <a:r>
              <a:rPr sz="3150" spc="70" dirty="0">
                <a:solidFill>
                  <a:srgbClr val="414042"/>
                </a:solidFill>
                <a:latin typeface="Calibri"/>
                <a:cs typeface="Calibri"/>
              </a:rPr>
              <a:t>n</a:t>
            </a:r>
            <a:r>
              <a:rPr sz="3150" spc="5" dirty="0">
                <a:solidFill>
                  <a:srgbClr val="414042"/>
                </a:solidFill>
                <a:latin typeface="Calibri"/>
                <a:cs typeface="Calibri"/>
              </a:rPr>
              <a:t>tial</a:t>
            </a:r>
            <a:endParaRPr sz="3150">
              <a:latin typeface="Calibri"/>
              <a:cs typeface="Calibr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1442463" y="7343930"/>
            <a:ext cx="1660525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80" dirty="0">
                <a:solidFill>
                  <a:srgbClr val="414042"/>
                </a:solidFill>
                <a:latin typeface="Calibri"/>
                <a:cs typeface="Calibri"/>
              </a:rPr>
              <a:t>Di</a:t>
            </a:r>
            <a:r>
              <a:rPr sz="3150" spc="55" dirty="0">
                <a:solidFill>
                  <a:srgbClr val="414042"/>
                </a:solidFill>
                <a:latin typeface="Calibri"/>
                <a:cs typeface="Calibri"/>
              </a:rPr>
              <a:t>v</a:t>
            </a:r>
            <a:r>
              <a:rPr sz="3150" spc="5" dirty="0">
                <a:solidFill>
                  <a:srgbClr val="414042"/>
                </a:solidFill>
                <a:latin typeface="Calibri"/>
                <a:cs typeface="Calibri"/>
              </a:rPr>
              <a:t>e</a:t>
            </a:r>
            <a:r>
              <a:rPr sz="3150" spc="-100" dirty="0">
                <a:solidFill>
                  <a:srgbClr val="414042"/>
                </a:solidFill>
                <a:latin typeface="Calibri"/>
                <a:cs typeface="Calibri"/>
              </a:rPr>
              <a:t>r</a:t>
            </a:r>
            <a:r>
              <a:rPr sz="3150" spc="250" dirty="0">
                <a:solidFill>
                  <a:srgbClr val="414042"/>
                </a:solidFill>
                <a:latin typeface="Calibri"/>
                <a:cs typeface="Calibri"/>
              </a:rPr>
              <a:t>g</a:t>
            </a:r>
            <a:r>
              <a:rPr sz="3150" spc="125" dirty="0">
                <a:solidFill>
                  <a:srgbClr val="414042"/>
                </a:solidFill>
                <a:latin typeface="Calibri"/>
                <a:cs typeface="Calibri"/>
              </a:rPr>
              <a:t>ing</a:t>
            </a:r>
            <a:endParaRPr sz="3150">
              <a:latin typeface="Calibri"/>
              <a:cs typeface="Calibri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4968078" y="7343930"/>
            <a:ext cx="979169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80" dirty="0">
                <a:solidFill>
                  <a:srgbClr val="414042"/>
                </a:solidFill>
                <a:latin typeface="Calibri"/>
                <a:cs typeface="Calibri"/>
              </a:rPr>
              <a:t>C</a:t>
            </a:r>
            <a:r>
              <a:rPr sz="3150" spc="15" dirty="0">
                <a:solidFill>
                  <a:srgbClr val="414042"/>
                </a:solidFill>
                <a:latin typeface="Calibri"/>
                <a:cs typeface="Calibri"/>
              </a:rPr>
              <a:t>y</a:t>
            </a:r>
            <a:r>
              <a:rPr sz="3150" spc="45" dirty="0">
                <a:solidFill>
                  <a:srgbClr val="414042"/>
                </a:solidFill>
                <a:latin typeface="Calibri"/>
                <a:cs typeface="Calibri"/>
              </a:rPr>
              <a:t>clic</a:t>
            </a:r>
            <a:endParaRPr sz="3150">
              <a:latin typeface="Calibri"/>
              <a:cs typeface="Calibri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8107273" y="8398492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59">
                <a:moveTo>
                  <a:pt x="0" y="0"/>
                </a:moveTo>
                <a:lnTo>
                  <a:pt x="1254722" y="0"/>
                </a:lnTo>
              </a:path>
            </a:pathLst>
          </a:custGeom>
          <a:ln w="3994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295987" y="8273926"/>
            <a:ext cx="215900" cy="249554"/>
          </a:xfrm>
          <a:custGeom>
            <a:avLst/>
            <a:gdLst/>
            <a:ahLst/>
            <a:cxnLst/>
            <a:rect l="l" t="t" r="r" b="b"/>
            <a:pathLst>
              <a:path w="215900" h="249554">
                <a:moveTo>
                  <a:pt x="0" y="0"/>
                </a:moveTo>
                <a:lnTo>
                  <a:pt x="0" y="249099"/>
                </a:lnTo>
                <a:lnTo>
                  <a:pt x="215480" y="124549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2607142" y="8398492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>
                <a:moveTo>
                  <a:pt x="0" y="0"/>
                </a:moveTo>
                <a:lnTo>
                  <a:pt x="612031" y="0"/>
                </a:lnTo>
              </a:path>
            </a:pathLst>
          </a:custGeom>
          <a:ln w="3994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556244" y="8398492"/>
            <a:ext cx="906780" cy="0"/>
          </a:xfrm>
          <a:custGeom>
            <a:avLst/>
            <a:gdLst/>
            <a:ahLst/>
            <a:cxnLst/>
            <a:rect l="l" t="t" r="r" b="b"/>
            <a:pathLst>
              <a:path w="906779">
                <a:moveTo>
                  <a:pt x="0" y="0"/>
                </a:moveTo>
                <a:lnTo>
                  <a:pt x="906433" y="0"/>
                </a:lnTo>
              </a:path>
            </a:pathLst>
          </a:custGeom>
          <a:ln w="3994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125425" y="8273926"/>
            <a:ext cx="215900" cy="249554"/>
          </a:xfrm>
          <a:custGeom>
            <a:avLst/>
            <a:gdLst/>
            <a:ahLst/>
            <a:cxnLst/>
            <a:rect l="l" t="t" r="r" b="b"/>
            <a:pathLst>
              <a:path w="215900" h="249554">
                <a:moveTo>
                  <a:pt x="0" y="0"/>
                </a:moveTo>
                <a:lnTo>
                  <a:pt x="0" y="249099"/>
                </a:lnTo>
                <a:lnTo>
                  <a:pt x="215442" y="124669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1448453" y="8273926"/>
            <a:ext cx="215900" cy="249554"/>
          </a:xfrm>
          <a:custGeom>
            <a:avLst/>
            <a:gdLst/>
            <a:ahLst/>
            <a:cxnLst/>
            <a:rect l="l" t="t" r="r" b="b"/>
            <a:pathLst>
              <a:path w="215900" h="249554">
                <a:moveTo>
                  <a:pt x="215480" y="0"/>
                </a:moveTo>
                <a:lnTo>
                  <a:pt x="0" y="124669"/>
                </a:lnTo>
                <a:lnTo>
                  <a:pt x="215480" y="249099"/>
                </a:lnTo>
                <a:lnTo>
                  <a:pt x="21548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462677" y="8229603"/>
            <a:ext cx="144780" cy="337820"/>
          </a:xfrm>
          <a:custGeom>
            <a:avLst/>
            <a:gdLst/>
            <a:ahLst/>
            <a:cxnLst/>
            <a:rect l="l" t="t" r="r" b="b"/>
            <a:pathLst>
              <a:path w="144779" h="337820">
                <a:moveTo>
                  <a:pt x="0" y="337737"/>
                </a:moveTo>
                <a:lnTo>
                  <a:pt x="144465" y="337737"/>
                </a:lnTo>
                <a:lnTo>
                  <a:pt x="144465" y="0"/>
                </a:lnTo>
                <a:lnTo>
                  <a:pt x="0" y="0"/>
                </a:lnTo>
                <a:lnTo>
                  <a:pt x="0" y="33773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5051963" y="8095227"/>
            <a:ext cx="652145" cy="650875"/>
          </a:xfrm>
          <a:custGeom>
            <a:avLst/>
            <a:gdLst/>
            <a:ahLst/>
            <a:cxnLst/>
            <a:rect l="l" t="t" r="r" b="b"/>
            <a:pathLst>
              <a:path w="652144" h="650875">
                <a:moveTo>
                  <a:pt x="85636" y="103578"/>
                </a:moveTo>
                <a:lnTo>
                  <a:pt x="56125" y="140878"/>
                </a:lnTo>
                <a:lnTo>
                  <a:pt x="32312" y="182208"/>
                </a:lnTo>
                <a:lnTo>
                  <a:pt x="14690" y="226978"/>
                </a:lnTo>
                <a:lnTo>
                  <a:pt x="3755" y="274598"/>
                </a:lnTo>
                <a:lnTo>
                  <a:pt x="0" y="324476"/>
                </a:lnTo>
                <a:lnTo>
                  <a:pt x="3539" y="372615"/>
                </a:lnTo>
                <a:lnTo>
                  <a:pt x="13821" y="418583"/>
                </a:lnTo>
                <a:lnTo>
                  <a:pt x="30336" y="461870"/>
                </a:lnTo>
                <a:lnTo>
                  <a:pt x="52579" y="501969"/>
                </a:lnTo>
                <a:lnTo>
                  <a:pt x="80040" y="538370"/>
                </a:lnTo>
                <a:lnTo>
                  <a:pt x="112212" y="570566"/>
                </a:lnTo>
                <a:lnTo>
                  <a:pt x="148588" y="598047"/>
                </a:lnTo>
                <a:lnTo>
                  <a:pt x="188661" y="620307"/>
                </a:lnTo>
                <a:lnTo>
                  <a:pt x="231923" y="636836"/>
                </a:lnTo>
                <a:lnTo>
                  <a:pt x="277866" y="647126"/>
                </a:lnTo>
                <a:lnTo>
                  <a:pt x="325983" y="650669"/>
                </a:lnTo>
                <a:lnTo>
                  <a:pt x="374080" y="647126"/>
                </a:lnTo>
                <a:lnTo>
                  <a:pt x="420010" y="636836"/>
                </a:lnTo>
                <a:lnTo>
                  <a:pt x="463264" y="620307"/>
                </a:lnTo>
                <a:lnTo>
                  <a:pt x="480515" y="610724"/>
                </a:lnTo>
                <a:lnTo>
                  <a:pt x="325983" y="610724"/>
                </a:lnTo>
                <a:lnTo>
                  <a:pt x="279647" y="606970"/>
                </a:lnTo>
                <a:lnTo>
                  <a:pt x="235668" y="596105"/>
                </a:lnTo>
                <a:lnTo>
                  <a:pt x="194640" y="578723"/>
                </a:lnTo>
                <a:lnTo>
                  <a:pt x="157156" y="555418"/>
                </a:lnTo>
                <a:lnTo>
                  <a:pt x="123810" y="526784"/>
                </a:lnTo>
                <a:lnTo>
                  <a:pt x="95196" y="493415"/>
                </a:lnTo>
                <a:lnTo>
                  <a:pt x="71907" y="455906"/>
                </a:lnTo>
                <a:lnTo>
                  <a:pt x="54537" y="414850"/>
                </a:lnTo>
                <a:lnTo>
                  <a:pt x="43679" y="370842"/>
                </a:lnTo>
                <a:lnTo>
                  <a:pt x="39928" y="324476"/>
                </a:lnTo>
                <a:lnTo>
                  <a:pt x="45050" y="270554"/>
                </a:lnTo>
                <a:lnTo>
                  <a:pt x="59797" y="219984"/>
                </a:lnTo>
                <a:lnTo>
                  <a:pt x="83241" y="173645"/>
                </a:lnTo>
                <a:lnTo>
                  <a:pt x="114452" y="132418"/>
                </a:lnTo>
                <a:lnTo>
                  <a:pt x="85636" y="103578"/>
                </a:lnTo>
                <a:close/>
              </a:path>
              <a:path w="652144" h="650875">
                <a:moveTo>
                  <a:pt x="359435" y="0"/>
                </a:moveTo>
                <a:lnTo>
                  <a:pt x="355358" y="39705"/>
                </a:lnTo>
                <a:lnTo>
                  <a:pt x="402693" y="48578"/>
                </a:lnTo>
                <a:lnTo>
                  <a:pt x="446755" y="64730"/>
                </a:lnTo>
                <a:lnTo>
                  <a:pt x="486929" y="87481"/>
                </a:lnTo>
                <a:lnTo>
                  <a:pt x="522604" y="116151"/>
                </a:lnTo>
                <a:lnTo>
                  <a:pt x="553166" y="150060"/>
                </a:lnTo>
                <a:lnTo>
                  <a:pt x="578003" y="188527"/>
                </a:lnTo>
                <a:lnTo>
                  <a:pt x="596503" y="230872"/>
                </a:lnTo>
                <a:lnTo>
                  <a:pt x="608052" y="276415"/>
                </a:lnTo>
                <a:lnTo>
                  <a:pt x="612038" y="324476"/>
                </a:lnTo>
                <a:lnTo>
                  <a:pt x="608287" y="370842"/>
                </a:lnTo>
                <a:lnTo>
                  <a:pt x="597429" y="414850"/>
                </a:lnTo>
                <a:lnTo>
                  <a:pt x="580059" y="455906"/>
                </a:lnTo>
                <a:lnTo>
                  <a:pt x="556770" y="493415"/>
                </a:lnTo>
                <a:lnTo>
                  <a:pt x="528156" y="526784"/>
                </a:lnTo>
                <a:lnTo>
                  <a:pt x="494810" y="555418"/>
                </a:lnTo>
                <a:lnTo>
                  <a:pt x="457326" y="578723"/>
                </a:lnTo>
                <a:lnTo>
                  <a:pt x="416298" y="596105"/>
                </a:lnTo>
                <a:lnTo>
                  <a:pt x="372319" y="606970"/>
                </a:lnTo>
                <a:lnTo>
                  <a:pt x="325983" y="610724"/>
                </a:lnTo>
                <a:lnTo>
                  <a:pt x="480515" y="610724"/>
                </a:lnTo>
                <a:lnTo>
                  <a:pt x="539713" y="570566"/>
                </a:lnTo>
                <a:lnTo>
                  <a:pt x="571889" y="538370"/>
                </a:lnTo>
                <a:lnTo>
                  <a:pt x="599356" y="501969"/>
                </a:lnTo>
                <a:lnTo>
                  <a:pt x="621605" y="461870"/>
                </a:lnTo>
                <a:lnTo>
                  <a:pt x="638126" y="418583"/>
                </a:lnTo>
                <a:lnTo>
                  <a:pt x="648412" y="372615"/>
                </a:lnTo>
                <a:lnTo>
                  <a:pt x="651954" y="324476"/>
                </a:lnTo>
                <a:lnTo>
                  <a:pt x="648266" y="275055"/>
                </a:lnTo>
                <a:lnTo>
                  <a:pt x="637543" y="227901"/>
                </a:lnTo>
                <a:lnTo>
                  <a:pt x="620291" y="183580"/>
                </a:lnTo>
                <a:lnTo>
                  <a:pt x="597019" y="142655"/>
                </a:lnTo>
                <a:lnTo>
                  <a:pt x="568236" y="105690"/>
                </a:lnTo>
                <a:lnTo>
                  <a:pt x="534449" y="73248"/>
                </a:lnTo>
                <a:lnTo>
                  <a:pt x="496167" y="45895"/>
                </a:lnTo>
                <a:lnTo>
                  <a:pt x="453899" y="24193"/>
                </a:lnTo>
                <a:lnTo>
                  <a:pt x="408152" y="8706"/>
                </a:lnTo>
                <a:lnTo>
                  <a:pt x="35943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5031225" y="8113669"/>
            <a:ext cx="245745" cy="235585"/>
          </a:xfrm>
          <a:custGeom>
            <a:avLst/>
            <a:gdLst/>
            <a:ahLst/>
            <a:cxnLst/>
            <a:rect l="l" t="t" r="r" b="b"/>
            <a:pathLst>
              <a:path w="245744" h="235584">
                <a:moveTo>
                  <a:pt x="245427" y="0"/>
                </a:moveTo>
                <a:lnTo>
                  <a:pt x="0" y="45258"/>
                </a:lnTo>
                <a:lnTo>
                  <a:pt x="161950" y="235238"/>
                </a:lnTo>
                <a:lnTo>
                  <a:pt x="24542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5397898" y="8039663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151"/>
                </a:lnTo>
              </a:path>
            </a:pathLst>
          </a:custGeom>
          <a:ln w="50696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588498" y="7476832"/>
            <a:ext cx="339725" cy="272415"/>
          </a:xfrm>
          <a:custGeom>
            <a:avLst/>
            <a:gdLst/>
            <a:ahLst/>
            <a:cxnLst/>
            <a:rect l="l" t="t" r="r" b="b"/>
            <a:pathLst>
              <a:path w="339725" h="272415">
                <a:moveTo>
                  <a:pt x="210092" y="0"/>
                </a:moveTo>
                <a:lnTo>
                  <a:pt x="115764" y="0"/>
                </a:lnTo>
                <a:lnTo>
                  <a:pt x="215041" y="101381"/>
                </a:lnTo>
                <a:lnTo>
                  <a:pt x="0" y="101381"/>
                </a:lnTo>
                <a:lnTo>
                  <a:pt x="0" y="171286"/>
                </a:lnTo>
                <a:lnTo>
                  <a:pt x="215041" y="171286"/>
                </a:lnTo>
                <a:lnTo>
                  <a:pt x="115883" y="272068"/>
                </a:lnTo>
                <a:lnTo>
                  <a:pt x="210092" y="272148"/>
                </a:lnTo>
                <a:lnTo>
                  <a:pt x="339507" y="136853"/>
                </a:lnTo>
                <a:lnTo>
                  <a:pt x="339507" y="135694"/>
                </a:lnTo>
                <a:lnTo>
                  <a:pt x="21009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987644" y="7476877"/>
            <a:ext cx="339725" cy="272415"/>
          </a:xfrm>
          <a:custGeom>
            <a:avLst/>
            <a:gdLst/>
            <a:ahLst/>
            <a:cxnLst/>
            <a:rect l="l" t="t" r="r" b="b"/>
            <a:pathLst>
              <a:path w="339725" h="272415">
                <a:moveTo>
                  <a:pt x="210051" y="0"/>
                </a:moveTo>
                <a:lnTo>
                  <a:pt x="115883" y="0"/>
                </a:lnTo>
                <a:lnTo>
                  <a:pt x="215002" y="101340"/>
                </a:lnTo>
                <a:lnTo>
                  <a:pt x="0" y="101340"/>
                </a:lnTo>
                <a:lnTo>
                  <a:pt x="0" y="171245"/>
                </a:lnTo>
                <a:lnTo>
                  <a:pt x="215002" y="171245"/>
                </a:lnTo>
                <a:lnTo>
                  <a:pt x="115883" y="272068"/>
                </a:lnTo>
                <a:lnTo>
                  <a:pt x="210051" y="272068"/>
                </a:lnTo>
                <a:lnTo>
                  <a:pt x="339468" y="136893"/>
                </a:lnTo>
                <a:lnTo>
                  <a:pt x="339468" y="135655"/>
                </a:lnTo>
                <a:lnTo>
                  <a:pt x="21005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4525409" y="7476877"/>
            <a:ext cx="339725" cy="272415"/>
          </a:xfrm>
          <a:custGeom>
            <a:avLst/>
            <a:gdLst/>
            <a:ahLst/>
            <a:cxnLst/>
            <a:rect l="l" t="t" r="r" b="b"/>
            <a:pathLst>
              <a:path w="339725" h="272415">
                <a:moveTo>
                  <a:pt x="210057" y="0"/>
                </a:moveTo>
                <a:lnTo>
                  <a:pt x="115735" y="0"/>
                </a:lnTo>
                <a:lnTo>
                  <a:pt x="215011" y="101301"/>
                </a:lnTo>
                <a:lnTo>
                  <a:pt x="0" y="101301"/>
                </a:lnTo>
                <a:lnTo>
                  <a:pt x="0" y="171245"/>
                </a:lnTo>
                <a:lnTo>
                  <a:pt x="215011" y="171245"/>
                </a:lnTo>
                <a:lnTo>
                  <a:pt x="115735" y="272068"/>
                </a:lnTo>
                <a:lnTo>
                  <a:pt x="210057" y="272068"/>
                </a:lnTo>
                <a:lnTo>
                  <a:pt x="339471" y="136893"/>
                </a:lnTo>
                <a:lnTo>
                  <a:pt x="339471" y="135614"/>
                </a:lnTo>
                <a:lnTo>
                  <a:pt x="21005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094699" y="832235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231"/>
                </a:lnTo>
              </a:path>
            </a:pathLst>
          </a:custGeom>
          <a:ln w="50696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>
            <a:spLocks noGrp="1"/>
          </p:cNvSpPr>
          <p:nvPr>
            <p:ph type="title"/>
          </p:nvPr>
        </p:nvSpPr>
        <p:spPr>
          <a:xfrm>
            <a:off x="11404600" y="0"/>
            <a:ext cx="4801870" cy="1219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600"/>
              </a:lnSpc>
              <a:spcBef>
                <a:spcPts val="420"/>
              </a:spcBef>
            </a:pPr>
            <a:r>
              <a:rPr sz="4000" spc="15" dirty="0">
                <a:solidFill>
                  <a:srgbClr val="773F9B"/>
                </a:solidFill>
              </a:rPr>
              <a:t>short </a:t>
            </a:r>
            <a:r>
              <a:rPr sz="4000" spc="-15" dirty="0">
                <a:solidFill>
                  <a:srgbClr val="773F9B"/>
                </a:solidFill>
              </a:rPr>
              <a:t>version:</a:t>
            </a:r>
            <a:r>
              <a:rPr sz="4000" spc="-465" dirty="0">
                <a:solidFill>
                  <a:srgbClr val="773F9B"/>
                </a:solidFill>
              </a:rPr>
              <a:t> </a:t>
            </a:r>
            <a:r>
              <a:rPr sz="4000" spc="-5" dirty="0">
                <a:solidFill>
                  <a:srgbClr val="773F9B"/>
                </a:solidFill>
              </a:rPr>
              <a:t>alternate  </a:t>
            </a:r>
            <a:r>
              <a:rPr sz="4000" dirty="0">
                <a:solidFill>
                  <a:srgbClr val="773F9B"/>
                </a:solidFill>
              </a:rPr>
              <a:t>to next 3</a:t>
            </a:r>
            <a:r>
              <a:rPr sz="4000" spc="-35" dirty="0">
                <a:solidFill>
                  <a:srgbClr val="773F9B"/>
                </a:solidFill>
              </a:rPr>
              <a:t> </a:t>
            </a:r>
            <a:r>
              <a:rPr sz="4000" spc="-5" dirty="0">
                <a:solidFill>
                  <a:srgbClr val="773F9B"/>
                </a:solidFill>
              </a:rPr>
              <a:t>slides</a:t>
            </a:r>
            <a:endParaRPr sz="4000"/>
          </a:p>
        </p:txBody>
      </p:sp>
      <p:sp>
        <p:nvSpPr>
          <p:cNvPr id="157" name="object 1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8351" rIns="0" bIns="0" rtlCol="0">
            <a:spAutoFit/>
          </a:bodyPr>
          <a:lstStyle/>
          <a:p>
            <a:pPr marL="15494000">
              <a:lnSpc>
                <a:spcPts val="1664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27000"/>
            <a:ext cx="539369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2615" algn="l"/>
              </a:tabLst>
            </a:pPr>
            <a:r>
              <a:rPr sz="4600" spc="-20" dirty="0">
                <a:solidFill>
                  <a:srgbClr val="011993"/>
                </a:solidFill>
              </a:rPr>
              <a:t>Three</a:t>
            </a:r>
            <a:r>
              <a:rPr sz="4600" spc="5" dirty="0">
                <a:solidFill>
                  <a:srgbClr val="011993"/>
                </a:solidFill>
              </a:rPr>
              <a:t> </a:t>
            </a:r>
            <a:r>
              <a:rPr sz="4600" spc="-5" dirty="0">
                <a:solidFill>
                  <a:srgbClr val="011993"/>
                </a:solidFill>
              </a:rPr>
              <a:t>major	datatypes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9699520" y="5564314"/>
            <a:ext cx="383540" cy="164465"/>
          </a:xfrm>
          <a:custGeom>
            <a:avLst/>
            <a:gdLst/>
            <a:ahLst/>
            <a:cxnLst/>
            <a:rect l="l" t="t" r="r" b="b"/>
            <a:pathLst>
              <a:path w="383540" h="164464">
                <a:moveTo>
                  <a:pt x="0" y="164130"/>
                </a:moveTo>
                <a:lnTo>
                  <a:pt x="382913" y="164130"/>
                </a:lnTo>
                <a:lnTo>
                  <a:pt x="382913" y="0"/>
                </a:lnTo>
                <a:lnTo>
                  <a:pt x="0" y="0"/>
                </a:lnTo>
                <a:lnTo>
                  <a:pt x="0" y="164130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90616" y="4302391"/>
            <a:ext cx="172624" cy="203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13133" y="2877031"/>
            <a:ext cx="247235" cy="198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82434" y="5564314"/>
            <a:ext cx="382905" cy="164465"/>
          </a:xfrm>
          <a:custGeom>
            <a:avLst/>
            <a:gdLst/>
            <a:ahLst/>
            <a:cxnLst/>
            <a:rect l="l" t="t" r="r" b="b"/>
            <a:pathLst>
              <a:path w="382904" h="164464">
                <a:moveTo>
                  <a:pt x="0" y="164130"/>
                </a:moveTo>
                <a:lnTo>
                  <a:pt x="382873" y="164130"/>
                </a:lnTo>
                <a:lnTo>
                  <a:pt x="382873" y="0"/>
                </a:lnTo>
                <a:lnTo>
                  <a:pt x="0" y="0"/>
                </a:lnTo>
                <a:lnTo>
                  <a:pt x="0" y="164130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82433" y="5564314"/>
            <a:ext cx="401955" cy="164465"/>
          </a:xfrm>
          <a:custGeom>
            <a:avLst/>
            <a:gdLst/>
            <a:ahLst/>
            <a:cxnLst/>
            <a:rect l="l" t="t" r="r" b="b"/>
            <a:pathLst>
              <a:path w="401954" h="164464">
                <a:moveTo>
                  <a:pt x="0" y="164130"/>
                </a:moveTo>
                <a:lnTo>
                  <a:pt x="401645" y="164130"/>
                </a:lnTo>
                <a:lnTo>
                  <a:pt x="401645" y="0"/>
                </a:lnTo>
                <a:lnTo>
                  <a:pt x="0" y="0"/>
                </a:lnTo>
                <a:lnTo>
                  <a:pt x="0" y="164130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66992" y="5564314"/>
            <a:ext cx="364490" cy="164465"/>
          </a:xfrm>
          <a:custGeom>
            <a:avLst/>
            <a:gdLst/>
            <a:ahLst/>
            <a:cxnLst/>
            <a:rect l="l" t="t" r="r" b="b"/>
            <a:pathLst>
              <a:path w="364490" h="164464">
                <a:moveTo>
                  <a:pt x="0" y="164130"/>
                </a:moveTo>
                <a:lnTo>
                  <a:pt x="364141" y="164130"/>
                </a:lnTo>
                <a:lnTo>
                  <a:pt x="364141" y="0"/>
                </a:lnTo>
                <a:lnTo>
                  <a:pt x="0" y="0"/>
                </a:lnTo>
                <a:lnTo>
                  <a:pt x="0" y="164130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31134" y="5564314"/>
            <a:ext cx="401955" cy="164465"/>
          </a:xfrm>
          <a:custGeom>
            <a:avLst/>
            <a:gdLst/>
            <a:ahLst/>
            <a:cxnLst/>
            <a:rect l="l" t="t" r="r" b="b"/>
            <a:pathLst>
              <a:path w="401954" h="164464">
                <a:moveTo>
                  <a:pt x="0" y="164130"/>
                </a:moveTo>
                <a:lnTo>
                  <a:pt x="401684" y="164130"/>
                </a:lnTo>
                <a:lnTo>
                  <a:pt x="401684" y="0"/>
                </a:lnTo>
                <a:lnTo>
                  <a:pt x="0" y="0"/>
                </a:lnTo>
                <a:lnTo>
                  <a:pt x="0" y="164130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31133" y="5564314"/>
            <a:ext cx="401955" cy="164465"/>
          </a:xfrm>
          <a:custGeom>
            <a:avLst/>
            <a:gdLst/>
            <a:ahLst/>
            <a:cxnLst/>
            <a:rect l="l" t="t" r="r" b="b"/>
            <a:pathLst>
              <a:path w="401954" h="164464">
                <a:moveTo>
                  <a:pt x="0" y="164130"/>
                </a:moveTo>
                <a:lnTo>
                  <a:pt x="401684" y="164130"/>
                </a:lnTo>
                <a:lnTo>
                  <a:pt x="401684" y="0"/>
                </a:lnTo>
                <a:lnTo>
                  <a:pt x="0" y="0"/>
                </a:lnTo>
                <a:lnTo>
                  <a:pt x="0" y="164130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58298" y="5133303"/>
            <a:ext cx="169862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550" spc="10" dirty="0">
                <a:solidFill>
                  <a:srgbClr val="414042"/>
                </a:solidFill>
                <a:latin typeface="Calibri"/>
                <a:cs typeface="Calibri"/>
              </a:rPr>
              <a:t>Attributes</a:t>
            </a:r>
            <a:r>
              <a:rPr sz="1550" spc="-5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550" spc="20" dirty="0">
                <a:solidFill>
                  <a:srgbClr val="414042"/>
                </a:solidFill>
                <a:latin typeface="Calibri"/>
                <a:cs typeface="Calibri"/>
              </a:rPr>
              <a:t>(columns)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68224" y="5383844"/>
            <a:ext cx="84402" cy="91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121343" y="5869866"/>
            <a:ext cx="98806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414042"/>
                </a:solidFill>
                <a:latin typeface="Calibri"/>
                <a:cs typeface="Calibri"/>
              </a:rPr>
              <a:t>Value </a:t>
            </a:r>
            <a:r>
              <a:rPr sz="1550" spc="30" dirty="0">
                <a:solidFill>
                  <a:srgbClr val="414042"/>
                </a:solidFill>
                <a:latin typeface="Calibri"/>
                <a:cs typeface="Calibri"/>
              </a:rPr>
              <a:t>in</a:t>
            </a:r>
            <a:r>
              <a:rPr sz="1550" spc="-11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414042"/>
                </a:solidFill>
                <a:latin typeface="Calibri"/>
                <a:cs typeface="Calibri"/>
              </a:rPr>
              <a:t>cell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691440" y="5429459"/>
            <a:ext cx="1896745" cy="0"/>
          </a:xfrm>
          <a:custGeom>
            <a:avLst/>
            <a:gdLst/>
            <a:ahLst/>
            <a:cxnLst/>
            <a:rect l="l" t="t" r="r" b="b"/>
            <a:pathLst>
              <a:path w="1896745">
                <a:moveTo>
                  <a:pt x="0" y="0"/>
                </a:moveTo>
                <a:lnTo>
                  <a:pt x="1896626" y="0"/>
                </a:lnTo>
              </a:path>
            </a:pathLst>
          </a:custGeom>
          <a:ln w="2377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76447" y="4229686"/>
            <a:ext cx="37909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50" spc="70" dirty="0">
                <a:solidFill>
                  <a:srgbClr val="414042"/>
                </a:solidFill>
                <a:latin typeface="Calibri"/>
                <a:cs typeface="Calibri"/>
              </a:rPr>
              <a:t>C</a:t>
            </a:r>
            <a:r>
              <a:rPr sz="1850" spc="15" dirty="0">
                <a:solidFill>
                  <a:srgbClr val="414042"/>
                </a:solidFill>
                <a:latin typeface="Calibri"/>
                <a:cs typeface="Calibri"/>
              </a:rPr>
              <a:t>ell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271151" y="4542559"/>
            <a:ext cx="259715" cy="1119505"/>
          </a:xfrm>
          <a:custGeom>
            <a:avLst/>
            <a:gdLst/>
            <a:ahLst/>
            <a:cxnLst/>
            <a:rect l="l" t="t" r="r" b="b"/>
            <a:pathLst>
              <a:path w="259715" h="1119504">
                <a:moveTo>
                  <a:pt x="0" y="0"/>
                </a:moveTo>
                <a:lnTo>
                  <a:pt x="44" y="78138"/>
                </a:lnTo>
                <a:lnTo>
                  <a:pt x="226" y="153890"/>
                </a:lnTo>
                <a:lnTo>
                  <a:pt x="617" y="227204"/>
                </a:lnTo>
                <a:lnTo>
                  <a:pt x="1289" y="298027"/>
                </a:lnTo>
                <a:lnTo>
                  <a:pt x="2313" y="366306"/>
                </a:lnTo>
                <a:lnTo>
                  <a:pt x="3762" y="431989"/>
                </a:lnTo>
                <a:lnTo>
                  <a:pt x="5707" y="495023"/>
                </a:lnTo>
                <a:lnTo>
                  <a:pt x="8219" y="555356"/>
                </a:lnTo>
                <a:lnTo>
                  <a:pt x="11371" y="612934"/>
                </a:lnTo>
                <a:lnTo>
                  <a:pt x="15235" y="667707"/>
                </a:lnTo>
                <a:lnTo>
                  <a:pt x="19881" y="719619"/>
                </a:lnTo>
                <a:lnTo>
                  <a:pt x="25382" y="768620"/>
                </a:lnTo>
                <a:lnTo>
                  <a:pt x="31810" y="814657"/>
                </a:lnTo>
                <a:lnTo>
                  <a:pt x="39236" y="857676"/>
                </a:lnTo>
                <a:lnTo>
                  <a:pt x="47733" y="897626"/>
                </a:lnTo>
                <a:lnTo>
                  <a:pt x="68223" y="968106"/>
                </a:lnTo>
                <a:lnTo>
                  <a:pt x="93854" y="1025676"/>
                </a:lnTo>
                <a:lnTo>
                  <a:pt x="125201" y="1069916"/>
                </a:lnTo>
                <a:lnTo>
                  <a:pt x="162837" y="1100403"/>
                </a:lnTo>
                <a:lnTo>
                  <a:pt x="207337" y="1116719"/>
                </a:lnTo>
                <a:lnTo>
                  <a:pt x="232340" y="1119430"/>
                </a:lnTo>
                <a:lnTo>
                  <a:pt x="259275" y="1118441"/>
                </a:lnTo>
              </a:path>
            </a:pathLst>
          </a:custGeom>
          <a:ln w="2376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97483" y="5597681"/>
            <a:ext cx="114856" cy="126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11879" y="3877910"/>
            <a:ext cx="1943100" cy="972185"/>
          </a:xfrm>
          <a:custGeom>
            <a:avLst/>
            <a:gdLst/>
            <a:ahLst/>
            <a:cxnLst/>
            <a:rect l="l" t="t" r="r" b="b"/>
            <a:pathLst>
              <a:path w="1943100" h="972185">
                <a:moveTo>
                  <a:pt x="971322" y="0"/>
                </a:moveTo>
                <a:lnTo>
                  <a:pt x="922914" y="1191"/>
                </a:lnTo>
                <a:lnTo>
                  <a:pt x="875112" y="4729"/>
                </a:lnTo>
                <a:lnTo>
                  <a:pt x="827974" y="10556"/>
                </a:lnTo>
                <a:lnTo>
                  <a:pt x="781553" y="18617"/>
                </a:lnTo>
                <a:lnTo>
                  <a:pt x="735908" y="28856"/>
                </a:lnTo>
                <a:lnTo>
                  <a:pt x="691093" y="41216"/>
                </a:lnTo>
                <a:lnTo>
                  <a:pt x="647165" y="55642"/>
                </a:lnTo>
                <a:lnTo>
                  <a:pt x="604181" y="72077"/>
                </a:lnTo>
                <a:lnTo>
                  <a:pt x="562195" y="90465"/>
                </a:lnTo>
                <a:lnTo>
                  <a:pt x="521264" y="110750"/>
                </a:lnTo>
                <a:lnTo>
                  <a:pt x="481444" y="132877"/>
                </a:lnTo>
                <a:lnTo>
                  <a:pt x="442792" y="156788"/>
                </a:lnTo>
                <a:lnTo>
                  <a:pt x="405363" y="182429"/>
                </a:lnTo>
                <a:lnTo>
                  <a:pt x="369213" y="209742"/>
                </a:lnTo>
                <a:lnTo>
                  <a:pt x="334399" y="238671"/>
                </a:lnTo>
                <a:lnTo>
                  <a:pt x="300976" y="269161"/>
                </a:lnTo>
                <a:lnTo>
                  <a:pt x="269000" y="301156"/>
                </a:lnTo>
                <a:lnTo>
                  <a:pt x="238528" y="334599"/>
                </a:lnTo>
                <a:lnTo>
                  <a:pt x="209616" y="369434"/>
                </a:lnTo>
                <a:lnTo>
                  <a:pt x="182319" y="405606"/>
                </a:lnTo>
                <a:lnTo>
                  <a:pt x="156694" y="443058"/>
                </a:lnTo>
                <a:lnTo>
                  <a:pt x="132797" y="481733"/>
                </a:lnTo>
                <a:lnTo>
                  <a:pt x="110684" y="521577"/>
                </a:lnTo>
                <a:lnTo>
                  <a:pt x="90411" y="562532"/>
                </a:lnTo>
                <a:lnTo>
                  <a:pt x="72034" y="604543"/>
                </a:lnTo>
                <a:lnTo>
                  <a:pt x="55608" y="647553"/>
                </a:lnTo>
                <a:lnTo>
                  <a:pt x="41191" y="691507"/>
                </a:lnTo>
                <a:lnTo>
                  <a:pt x="28839" y="736349"/>
                </a:lnTo>
                <a:lnTo>
                  <a:pt x="18606" y="782022"/>
                </a:lnTo>
                <a:lnTo>
                  <a:pt x="10550" y="828470"/>
                </a:lnTo>
                <a:lnTo>
                  <a:pt x="4726" y="875637"/>
                </a:lnTo>
                <a:lnTo>
                  <a:pt x="1190" y="923467"/>
                </a:lnTo>
                <a:lnTo>
                  <a:pt x="0" y="971904"/>
                </a:lnTo>
                <a:lnTo>
                  <a:pt x="6692" y="971904"/>
                </a:lnTo>
                <a:lnTo>
                  <a:pt x="7875" y="923796"/>
                </a:lnTo>
                <a:lnTo>
                  <a:pt x="11386" y="876292"/>
                </a:lnTo>
                <a:lnTo>
                  <a:pt x="17170" y="829446"/>
                </a:lnTo>
                <a:lnTo>
                  <a:pt x="25170" y="783315"/>
                </a:lnTo>
                <a:lnTo>
                  <a:pt x="35332" y="737954"/>
                </a:lnTo>
                <a:lnTo>
                  <a:pt x="47600" y="693418"/>
                </a:lnTo>
                <a:lnTo>
                  <a:pt x="61917" y="649765"/>
                </a:lnTo>
                <a:lnTo>
                  <a:pt x="78229" y="607048"/>
                </a:lnTo>
                <a:lnTo>
                  <a:pt x="96480" y="565325"/>
                </a:lnTo>
                <a:lnTo>
                  <a:pt x="116613" y="524650"/>
                </a:lnTo>
                <a:lnTo>
                  <a:pt x="138573" y="485079"/>
                </a:lnTo>
                <a:lnTo>
                  <a:pt x="162306" y="446668"/>
                </a:lnTo>
                <a:lnTo>
                  <a:pt x="187754" y="409474"/>
                </a:lnTo>
                <a:lnTo>
                  <a:pt x="214862" y="373550"/>
                </a:lnTo>
                <a:lnTo>
                  <a:pt x="243575" y="338954"/>
                </a:lnTo>
                <a:lnTo>
                  <a:pt x="273837" y="305740"/>
                </a:lnTo>
                <a:lnTo>
                  <a:pt x="305592" y="273966"/>
                </a:lnTo>
                <a:lnTo>
                  <a:pt x="338784" y="243685"/>
                </a:lnTo>
                <a:lnTo>
                  <a:pt x="373359" y="214954"/>
                </a:lnTo>
                <a:lnTo>
                  <a:pt x="409259" y="187829"/>
                </a:lnTo>
                <a:lnTo>
                  <a:pt x="446430" y="162365"/>
                </a:lnTo>
                <a:lnTo>
                  <a:pt x="484817" y="138618"/>
                </a:lnTo>
                <a:lnTo>
                  <a:pt x="524362" y="116644"/>
                </a:lnTo>
                <a:lnTo>
                  <a:pt x="565011" y="96499"/>
                </a:lnTo>
                <a:lnTo>
                  <a:pt x="606707" y="78237"/>
                </a:lnTo>
                <a:lnTo>
                  <a:pt x="649396" y="61915"/>
                </a:lnTo>
                <a:lnTo>
                  <a:pt x="693021" y="47589"/>
                </a:lnTo>
                <a:lnTo>
                  <a:pt x="737527" y="35314"/>
                </a:lnTo>
                <a:lnTo>
                  <a:pt x="782859" y="25146"/>
                </a:lnTo>
                <a:lnTo>
                  <a:pt x="828960" y="17141"/>
                </a:lnTo>
                <a:lnTo>
                  <a:pt x="875774" y="11353"/>
                </a:lnTo>
                <a:lnTo>
                  <a:pt x="923247" y="7840"/>
                </a:lnTo>
                <a:lnTo>
                  <a:pt x="971322" y="6657"/>
                </a:lnTo>
                <a:lnTo>
                  <a:pt x="1083121" y="6657"/>
                </a:lnTo>
                <a:lnTo>
                  <a:pt x="1067525" y="4729"/>
                </a:lnTo>
                <a:lnTo>
                  <a:pt x="1019727" y="1191"/>
                </a:lnTo>
                <a:lnTo>
                  <a:pt x="971322" y="0"/>
                </a:lnTo>
                <a:close/>
              </a:path>
              <a:path w="1943100" h="972185">
                <a:moveTo>
                  <a:pt x="1083121" y="6657"/>
                </a:moveTo>
                <a:lnTo>
                  <a:pt x="971322" y="6657"/>
                </a:lnTo>
                <a:lnTo>
                  <a:pt x="1019394" y="7840"/>
                </a:lnTo>
                <a:lnTo>
                  <a:pt x="1066864" y="11353"/>
                </a:lnTo>
                <a:lnTo>
                  <a:pt x="1113676" y="17141"/>
                </a:lnTo>
                <a:lnTo>
                  <a:pt x="1159776" y="25146"/>
                </a:lnTo>
                <a:lnTo>
                  <a:pt x="1205106" y="35314"/>
                </a:lnTo>
                <a:lnTo>
                  <a:pt x="1249611" y="47589"/>
                </a:lnTo>
                <a:lnTo>
                  <a:pt x="1293237" y="61915"/>
                </a:lnTo>
                <a:lnTo>
                  <a:pt x="1335926" y="78237"/>
                </a:lnTo>
                <a:lnTo>
                  <a:pt x="1377623" y="96499"/>
                </a:lnTo>
                <a:lnTo>
                  <a:pt x="1418273" y="116644"/>
                </a:lnTo>
                <a:lnTo>
                  <a:pt x="1457820" y="138618"/>
                </a:lnTo>
                <a:lnTo>
                  <a:pt x="1496207" y="162365"/>
                </a:lnTo>
                <a:lnTo>
                  <a:pt x="1533380" y="187829"/>
                </a:lnTo>
                <a:lnTo>
                  <a:pt x="1569283" y="214954"/>
                </a:lnTo>
                <a:lnTo>
                  <a:pt x="1603860" y="243685"/>
                </a:lnTo>
                <a:lnTo>
                  <a:pt x="1637055" y="273966"/>
                </a:lnTo>
                <a:lnTo>
                  <a:pt x="1668813" y="305740"/>
                </a:lnTo>
                <a:lnTo>
                  <a:pt x="1699077" y="338954"/>
                </a:lnTo>
                <a:lnTo>
                  <a:pt x="1727793" y="373550"/>
                </a:lnTo>
                <a:lnTo>
                  <a:pt x="1754904" y="409474"/>
                </a:lnTo>
                <a:lnTo>
                  <a:pt x="1780355" y="446668"/>
                </a:lnTo>
                <a:lnTo>
                  <a:pt x="1804090" y="485079"/>
                </a:lnTo>
                <a:lnTo>
                  <a:pt x="1826053" y="524650"/>
                </a:lnTo>
                <a:lnTo>
                  <a:pt x="1846189" y="565325"/>
                </a:lnTo>
                <a:lnTo>
                  <a:pt x="1864442" y="607048"/>
                </a:lnTo>
                <a:lnTo>
                  <a:pt x="1880756" y="649765"/>
                </a:lnTo>
                <a:lnTo>
                  <a:pt x="1895076" y="693418"/>
                </a:lnTo>
                <a:lnTo>
                  <a:pt x="1907345" y="737954"/>
                </a:lnTo>
                <a:lnTo>
                  <a:pt x="1917509" y="783315"/>
                </a:lnTo>
                <a:lnTo>
                  <a:pt x="1925511" y="829446"/>
                </a:lnTo>
                <a:lnTo>
                  <a:pt x="1931295" y="876292"/>
                </a:lnTo>
                <a:lnTo>
                  <a:pt x="1934807" y="923796"/>
                </a:lnTo>
                <a:lnTo>
                  <a:pt x="1935990" y="971904"/>
                </a:lnTo>
                <a:lnTo>
                  <a:pt x="1942644" y="971904"/>
                </a:lnTo>
                <a:lnTo>
                  <a:pt x="1941453" y="923467"/>
                </a:lnTo>
                <a:lnTo>
                  <a:pt x="1937917" y="875637"/>
                </a:lnTo>
                <a:lnTo>
                  <a:pt x="1932092" y="828470"/>
                </a:lnTo>
                <a:lnTo>
                  <a:pt x="1924036" y="782022"/>
                </a:lnTo>
                <a:lnTo>
                  <a:pt x="1913802" y="736349"/>
                </a:lnTo>
                <a:lnTo>
                  <a:pt x="1901448" y="691507"/>
                </a:lnTo>
                <a:lnTo>
                  <a:pt x="1887030" y="647553"/>
                </a:lnTo>
                <a:lnTo>
                  <a:pt x="1870604" y="604543"/>
                </a:lnTo>
                <a:lnTo>
                  <a:pt x="1852226" y="562532"/>
                </a:lnTo>
                <a:lnTo>
                  <a:pt x="1831951" y="521577"/>
                </a:lnTo>
                <a:lnTo>
                  <a:pt x="1809837" y="481733"/>
                </a:lnTo>
                <a:lnTo>
                  <a:pt x="1785939" y="443058"/>
                </a:lnTo>
                <a:lnTo>
                  <a:pt x="1760313" y="405606"/>
                </a:lnTo>
                <a:lnTo>
                  <a:pt x="1733015" y="369434"/>
                </a:lnTo>
                <a:lnTo>
                  <a:pt x="1704102" y="334599"/>
                </a:lnTo>
                <a:lnTo>
                  <a:pt x="1673629" y="301156"/>
                </a:lnTo>
                <a:lnTo>
                  <a:pt x="1641652" y="269161"/>
                </a:lnTo>
                <a:lnTo>
                  <a:pt x="1608229" y="238671"/>
                </a:lnTo>
                <a:lnTo>
                  <a:pt x="1573414" y="209742"/>
                </a:lnTo>
                <a:lnTo>
                  <a:pt x="1537263" y="182429"/>
                </a:lnTo>
                <a:lnTo>
                  <a:pt x="1499834" y="156788"/>
                </a:lnTo>
                <a:lnTo>
                  <a:pt x="1461181" y="132877"/>
                </a:lnTo>
                <a:lnTo>
                  <a:pt x="1421362" y="110750"/>
                </a:lnTo>
                <a:lnTo>
                  <a:pt x="1380432" y="90465"/>
                </a:lnTo>
                <a:lnTo>
                  <a:pt x="1338447" y="72077"/>
                </a:lnTo>
                <a:lnTo>
                  <a:pt x="1295463" y="55642"/>
                </a:lnTo>
                <a:lnTo>
                  <a:pt x="1251536" y="41216"/>
                </a:lnTo>
                <a:lnTo>
                  <a:pt x="1206723" y="28856"/>
                </a:lnTo>
                <a:lnTo>
                  <a:pt x="1161080" y="18617"/>
                </a:lnTo>
                <a:lnTo>
                  <a:pt x="1114662" y="10556"/>
                </a:lnTo>
                <a:lnTo>
                  <a:pt x="1083121" y="6657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11696" y="3977768"/>
            <a:ext cx="1743075" cy="872490"/>
          </a:xfrm>
          <a:custGeom>
            <a:avLst/>
            <a:gdLst/>
            <a:ahLst/>
            <a:cxnLst/>
            <a:rect l="l" t="t" r="r" b="b"/>
            <a:pathLst>
              <a:path w="1743075" h="872489">
                <a:moveTo>
                  <a:pt x="871524" y="0"/>
                </a:moveTo>
                <a:lnTo>
                  <a:pt x="823777" y="1292"/>
                </a:lnTo>
                <a:lnTo>
                  <a:pt x="776694" y="5125"/>
                </a:lnTo>
                <a:lnTo>
                  <a:pt x="730343" y="11433"/>
                </a:lnTo>
                <a:lnTo>
                  <a:pt x="684790" y="20146"/>
                </a:lnTo>
                <a:lnTo>
                  <a:pt x="640102" y="31200"/>
                </a:lnTo>
                <a:lnTo>
                  <a:pt x="596346" y="44526"/>
                </a:lnTo>
                <a:lnTo>
                  <a:pt x="553590" y="60058"/>
                </a:lnTo>
                <a:lnTo>
                  <a:pt x="511900" y="77729"/>
                </a:lnTo>
                <a:lnTo>
                  <a:pt x="471343" y="97472"/>
                </a:lnTo>
                <a:lnTo>
                  <a:pt x="431986" y="119219"/>
                </a:lnTo>
                <a:lnTo>
                  <a:pt x="393896" y="142905"/>
                </a:lnTo>
                <a:lnTo>
                  <a:pt x="357141" y="168461"/>
                </a:lnTo>
                <a:lnTo>
                  <a:pt x="321786" y="195821"/>
                </a:lnTo>
                <a:lnTo>
                  <a:pt x="287899" y="224918"/>
                </a:lnTo>
                <a:lnTo>
                  <a:pt x="255547" y="255686"/>
                </a:lnTo>
                <a:lnTo>
                  <a:pt x="224798" y="288056"/>
                </a:lnTo>
                <a:lnTo>
                  <a:pt x="195717" y="321962"/>
                </a:lnTo>
                <a:lnTo>
                  <a:pt x="168372" y="357337"/>
                </a:lnTo>
                <a:lnTo>
                  <a:pt x="142829" y="394115"/>
                </a:lnTo>
                <a:lnTo>
                  <a:pt x="119157" y="432227"/>
                </a:lnTo>
                <a:lnTo>
                  <a:pt x="97421" y="471608"/>
                </a:lnTo>
                <a:lnTo>
                  <a:pt x="77689" y="512189"/>
                </a:lnTo>
                <a:lnTo>
                  <a:pt x="60027" y="553905"/>
                </a:lnTo>
                <a:lnTo>
                  <a:pt x="44503" y="596688"/>
                </a:lnTo>
                <a:lnTo>
                  <a:pt x="31184" y="640471"/>
                </a:lnTo>
                <a:lnTo>
                  <a:pt x="20136" y="685188"/>
                </a:lnTo>
                <a:lnTo>
                  <a:pt x="11427" y="730770"/>
                </a:lnTo>
                <a:lnTo>
                  <a:pt x="5123" y="777152"/>
                </a:lnTo>
                <a:lnTo>
                  <a:pt x="1292" y="824267"/>
                </a:lnTo>
                <a:lnTo>
                  <a:pt x="0" y="872046"/>
                </a:lnTo>
                <a:lnTo>
                  <a:pt x="6614" y="872046"/>
                </a:lnTo>
                <a:lnTo>
                  <a:pt x="7896" y="824636"/>
                </a:lnTo>
                <a:lnTo>
                  <a:pt x="11698" y="777886"/>
                </a:lnTo>
                <a:lnTo>
                  <a:pt x="17954" y="731862"/>
                </a:lnTo>
                <a:lnTo>
                  <a:pt x="26597" y="686630"/>
                </a:lnTo>
                <a:lnTo>
                  <a:pt x="37561" y="642258"/>
                </a:lnTo>
                <a:lnTo>
                  <a:pt x="50779" y="598811"/>
                </a:lnTo>
                <a:lnTo>
                  <a:pt x="66185" y="556356"/>
                </a:lnTo>
                <a:lnTo>
                  <a:pt x="83713" y="514959"/>
                </a:lnTo>
                <a:lnTo>
                  <a:pt x="103295" y="474688"/>
                </a:lnTo>
                <a:lnTo>
                  <a:pt x="124866" y="435608"/>
                </a:lnTo>
                <a:lnTo>
                  <a:pt x="148359" y="397787"/>
                </a:lnTo>
                <a:lnTo>
                  <a:pt x="173707" y="361290"/>
                </a:lnTo>
                <a:lnTo>
                  <a:pt x="200844" y="326184"/>
                </a:lnTo>
                <a:lnTo>
                  <a:pt x="229705" y="292535"/>
                </a:lnTo>
                <a:lnTo>
                  <a:pt x="260221" y="260411"/>
                </a:lnTo>
                <a:lnTo>
                  <a:pt x="292327" y="229877"/>
                </a:lnTo>
                <a:lnTo>
                  <a:pt x="325956" y="201001"/>
                </a:lnTo>
                <a:lnTo>
                  <a:pt x="361043" y="173848"/>
                </a:lnTo>
                <a:lnTo>
                  <a:pt x="397519" y="148485"/>
                </a:lnTo>
                <a:lnTo>
                  <a:pt x="435320" y="124978"/>
                </a:lnTo>
                <a:lnTo>
                  <a:pt x="474378" y="103395"/>
                </a:lnTo>
                <a:lnTo>
                  <a:pt x="514627" y="83801"/>
                </a:lnTo>
                <a:lnTo>
                  <a:pt x="556001" y="66264"/>
                </a:lnTo>
                <a:lnTo>
                  <a:pt x="598433" y="50849"/>
                </a:lnTo>
                <a:lnTo>
                  <a:pt x="641857" y="37623"/>
                </a:lnTo>
                <a:lnTo>
                  <a:pt x="686206" y="26652"/>
                </a:lnTo>
                <a:lnTo>
                  <a:pt x="731413" y="18004"/>
                </a:lnTo>
                <a:lnTo>
                  <a:pt x="777413" y="11744"/>
                </a:lnTo>
                <a:lnTo>
                  <a:pt x="824139" y="7940"/>
                </a:lnTo>
                <a:lnTo>
                  <a:pt x="871524" y="6657"/>
                </a:lnTo>
                <a:lnTo>
                  <a:pt x="977593" y="6657"/>
                </a:lnTo>
                <a:lnTo>
                  <a:pt x="966340" y="5125"/>
                </a:lnTo>
                <a:lnTo>
                  <a:pt x="919264" y="1292"/>
                </a:lnTo>
                <a:lnTo>
                  <a:pt x="871524" y="0"/>
                </a:lnTo>
                <a:close/>
              </a:path>
              <a:path w="1743075" h="872489">
                <a:moveTo>
                  <a:pt x="977593" y="6657"/>
                </a:moveTo>
                <a:lnTo>
                  <a:pt x="871524" y="6657"/>
                </a:lnTo>
                <a:lnTo>
                  <a:pt x="918906" y="7940"/>
                </a:lnTo>
                <a:lnTo>
                  <a:pt x="965628" y="11744"/>
                </a:lnTo>
                <a:lnTo>
                  <a:pt x="1011625" y="18004"/>
                </a:lnTo>
                <a:lnTo>
                  <a:pt x="1056829" y="26652"/>
                </a:lnTo>
                <a:lnTo>
                  <a:pt x="1101175" y="37623"/>
                </a:lnTo>
                <a:lnTo>
                  <a:pt x="1144596" y="50849"/>
                </a:lnTo>
                <a:lnTo>
                  <a:pt x="1187026" y="66264"/>
                </a:lnTo>
                <a:lnTo>
                  <a:pt x="1228397" y="83801"/>
                </a:lnTo>
                <a:lnTo>
                  <a:pt x="1268644" y="103395"/>
                </a:lnTo>
                <a:lnTo>
                  <a:pt x="1307701" y="124978"/>
                </a:lnTo>
                <a:lnTo>
                  <a:pt x="1345500" y="148485"/>
                </a:lnTo>
                <a:lnTo>
                  <a:pt x="1381975" y="173848"/>
                </a:lnTo>
                <a:lnTo>
                  <a:pt x="1417060" y="201001"/>
                </a:lnTo>
                <a:lnTo>
                  <a:pt x="1450688" y="229877"/>
                </a:lnTo>
                <a:lnTo>
                  <a:pt x="1482793" y="260411"/>
                </a:lnTo>
                <a:lnTo>
                  <a:pt x="1513309" y="292535"/>
                </a:lnTo>
                <a:lnTo>
                  <a:pt x="1542168" y="326184"/>
                </a:lnTo>
                <a:lnTo>
                  <a:pt x="1569305" y="361290"/>
                </a:lnTo>
                <a:lnTo>
                  <a:pt x="1594653" y="397787"/>
                </a:lnTo>
                <a:lnTo>
                  <a:pt x="1618145" y="435608"/>
                </a:lnTo>
                <a:lnTo>
                  <a:pt x="1639715" y="474688"/>
                </a:lnTo>
                <a:lnTo>
                  <a:pt x="1659297" y="514959"/>
                </a:lnTo>
                <a:lnTo>
                  <a:pt x="1676824" y="556356"/>
                </a:lnTo>
                <a:lnTo>
                  <a:pt x="1692230" y="598811"/>
                </a:lnTo>
                <a:lnTo>
                  <a:pt x="1705448" y="642258"/>
                </a:lnTo>
                <a:lnTo>
                  <a:pt x="1716412" y="686630"/>
                </a:lnTo>
                <a:lnTo>
                  <a:pt x="1725055" y="731862"/>
                </a:lnTo>
                <a:lnTo>
                  <a:pt x="1731311" y="777886"/>
                </a:lnTo>
                <a:lnTo>
                  <a:pt x="1735113" y="824636"/>
                </a:lnTo>
                <a:lnTo>
                  <a:pt x="1736396" y="872046"/>
                </a:lnTo>
                <a:lnTo>
                  <a:pt x="1743010" y="872046"/>
                </a:lnTo>
                <a:lnTo>
                  <a:pt x="1741718" y="824267"/>
                </a:lnTo>
                <a:lnTo>
                  <a:pt x="1737886" y="777152"/>
                </a:lnTo>
                <a:lnTo>
                  <a:pt x="1731581" y="730770"/>
                </a:lnTo>
                <a:lnTo>
                  <a:pt x="1722871" y="685188"/>
                </a:lnTo>
                <a:lnTo>
                  <a:pt x="1711823" y="640471"/>
                </a:lnTo>
                <a:lnTo>
                  <a:pt x="1698503" y="596688"/>
                </a:lnTo>
                <a:lnTo>
                  <a:pt x="1682978" y="553905"/>
                </a:lnTo>
                <a:lnTo>
                  <a:pt x="1665315" y="512189"/>
                </a:lnTo>
                <a:lnTo>
                  <a:pt x="1645582" y="471608"/>
                </a:lnTo>
                <a:lnTo>
                  <a:pt x="1623845" y="432227"/>
                </a:lnTo>
                <a:lnTo>
                  <a:pt x="1600172" y="394115"/>
                </a:lnTo>
                <a:lnTo>
                  <a:pt x="1574629" y="357337"/>
                </a:lnTo>
                <a:lnTo>
                  <a:pt x="1547283" y="321962"/>
                </a:lnTo>
                <a:lnTo>
                  <a:pt x="1518202" y="288056"/>
                </a:lnTo>
                <a:lnTo>
                  <a:pt x="1487452" y="255686"/>
                </a:lnTo>
                <a:lnTo>
                  <a:pt x="1455100" y="224918"/>
                </a:lnTo>
                <a:lnTo>
                  <a:pt x="1421214" y="195821"/>
                </a:lnTo>
                <a:lnTo>
                  <a:pt x="1385860" y="168461"/>
                </a:lnTo>
                <a:lnTo>
                  <a:pt x="1349106" y="142905"/>
                </a:lnTo>
                <a:lnTo>
                  <a:pt x="1311017" y="119219"/>
                </a:lnTo>
                <a:lnTo>
                  <a:pt x="1271663" y="97472"/>
                </a:lnTo>
                <a:lnTo>
                  <a:pt x="1231108" y="77729"/>
                </a:lnTo>
                <a:lnTo>
                  <a:pt x="1189421" y="60058"/>
                </a:lnTo>
                <a:lnTo>
                  <a:pt x="1146668" y="44526"/>
                </a:lnTo>
                <a:lnTo>
                  <a:pt x="1102917" y="31200"/>
                </a:lnTo>
                <a:lnTo>
                  <a:pt x="1058234" y="20146"/>
                </a:lnTo>
                <a:lnTo>
                  <a:pt x="1012686" y="11433"/>
                </a:lnTo>
                <a:lnTo>
                  <a:pt x="977593" y="6657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11454" y="4077665"/>
            <a:ext cx="1543685" cy="772160"/>
          </a:xfrm>
          <a:custGeom>
            <a:avLst/>
            <a:gdLst/>
            <a:ahLst/>
            <a:cxnLst/>
            <a:rect l="l" t="t" r="r" b="b"/>
            <a:pathLst>
              <a:path w="1543684" h="772160">
                <a:moveTo>
                  <a:pt x="771766" y="0"/>
                </a:moveTo>
                <a:lnTo>
                  <a:pt x="723030" y="1521"/>
                </a:lnTo>
                <a:lnTo>
                  <a:pt x="675089" y="6027"/>
                </a:lnTo>
                <a:lnTo>
                  <a:pt x="628035" y="13424"/>
                </a:lnTo>
                <a:lnTo>
                  <a:pt x="581958" y="23622"/>
                </a:lnTo>
                <a:lnTo>
                  <a:pt x="536951" y="36529"/>
                </a:lnTo>
                <a:lnTo>
                  <a:pt x="493103" y="52056"/>
                </a:lnTo>
                <a:lnTo>
                  <a:pt x="450506" y="70110"/>
                </a:lnTo>
                <a:lnTo>
                  <a:pt x="409251" y="90600"/>
                </a:lnTo>
                <a:lnTo>
                  <a:pt x="369430" y="113435"/>
                </a:lnTo>
                <a:lnTo>
                  <a:pt x="331132" y="138525"/>
                </a:lnTo>
                <a:lnTo>
                  <a:pt x="294450" y="165777"/>
                </a:lnTo>
                <a:lnTo>
                  <a:pt x="259474" y="195102"/>
                </a:lnTo>
                <a:lnTo>
                  <a:pt x="226296" y="226407"/>
                </a:lnTo>
                <a:lnTo>
                  <a:pt x="195006" y="259601"/>
                </a:lnTo>
                <a:lnTo>
                  <a:pt x="165697" y="294594"/>
                </a:lnTo>
                <a:lnTo>
                  <a:pt x="138457" y="331295"/>
                </a:lnTo>
                <a:lnTo>
                  <a:pt x="113380" y="369611"/>
                </a:lnTo>
                <a:lnTo>
                  <a:pt x="90556" y="409453"/>
                </a:lnTo>
                <a:lnTo>
                  <a:pt x="70076" y="450728"/>
                </a:lnTo>
                <a:lnTo>
                  <a:pt x="52031" y="493346"/>
                </a:lnTo>
                <a:lnTo>
                  <a:pt x="36512" y="537216"/>
                </a:lnTo>
                <a:lnTo>
                  <a:pt x="23610" y="582246"/>
                </a:lnTo>
                <a:lnTo>
                  <a:pt x="13417" y="628346"/>
                </a:lnTo>
                <a:lnTo>
                  <a:pt x="6024" y="675424"/>
                </a:lnTo>
                <a:lnTo>
                  <a:pt x="1521" y="723388"/>
                </a:lnTo>
                <a:lnTo>
                  <a:pt x="0" y="772149"/>
                </a:lnTo>
                <a:lnTo>
                  <a:pt x="6691" y="772149"/>
                </a:lnTo>
                <a:lnTo>
                  <a:pt x="8199" y="723810"/>
                </a:lnTo>
                <a:lnTo>
                  <a:pt x="12663" y="676259"/>
                </a:lnTo>
                <a:lnTo>
                  <a:pt x="19992" y="629587"/>
                </a:lnTo>
                <a:lnTo>
                  <a:pt x="30097" y="583883"/>
                </a:lnTo>
                <a:lnTo>
                  <a:pt x="42886" y="539239"/>
                </a:lnTo>
                <a:lnTo>
                  <a:pt x="58270" y="495745"/>
                </a:lnTo>
                <a:lnTo>
                  <a:pt x="76159" y="453491"/>
                </a:lnTo>
                <a:lnTo>
                  <a:pt x="96461" y="412568"/>
                </a:lnTo>
                <a:lnTo>
                  <a:pt x="119087" y="373066"/>
                </a:lnTo>
                <a:lnTo>
                  <a:pt x="143947" y="335076"/>
                </a:lnTo>
                <a:lnTo>
                  <a:pt x="170949" y="298687"/>
                </a:lnTo>
                <a:lnTo>
                  <a:pt x="200005" y="263991"/>
                </a:lnTo>
                <a:lnTo>
                  <a:pt x="231023" y="231078"/>
                </a:lnTo>
                <a:lnTo>
                  <a:pt x="263913" y="200037"/>
                </a:lnTo>
                <a:lnTo>
                  <a:pt x="298586" y="170961"/>
                </a:lnTo>
                <a:lnTo>
                  <a:pt x="334950" y="143938"/>
                </a:lnTo>
                <a:lnTo>
                  <a:pt x="372915" y="119060"/>
                </a:lnTo>
                <a:lnTo>
                  <a:pt x="412391" y="96417"/>
                </a:lnTo>
                <a:lnTo>
                  <a:pt x="453289" y="76099"/>
                </a:lnTo>
                <a:lnTo>
                  <a:pt x="495516" y="58197"/>
                </a:lnTo>
                <a:lnTo>
                  <a:pt x="538984" y="42801"/>
                </a:lnTo>
                <a:lnTo>
                  <a:pt x="583602" y="30001"/>
                </a:lnTo>
                <a:lnTo>
                  <a:pt x="629279" y="19889"/>
                </a:lnTo>
                <a:lnTo>
                  <a:pt x="675926" y="12554"/>
                </a:lnTo>
                <a:lnTo>
                  <a:pt x="723451" y="8086"/>
                </a:lnTo>
                <a:lnTo>
                  <a:pt x="771766" y="6577"/>
                </a:lnTo>
                <a:lnTo>
                  <a:pt x="871728" y="6577"/>
                </a:lnTo>
                <a:lnTo>
                  <a:pt x="868072" y="6002"/>
                </a:lnTo>
                <a:lnTo>
                  <a:pt x="820309" y="1515"/>
                </a:lnTo>
                <a:lnTo>
                  <a:pt x="771766" y="0"/>
                </a:lnTo>
                <a:close/>
              </a:path>
              <a:path w="1543684" h="772160">
                <a:moveTo>
                  <a:pt x="871728" y="6577"/>
                </a:moveTo>
                <a:lnTo>
                  <a:pt x="771766" y="6577"/>
                </a:lnTo>
                <a:lnTo>
                  <a:pt x="819958" y="8086"/>
                </a:lnTo>
                <a:lnTo>
                  <a:pt x="867243" y="12529"/>
                </a:lnTo>
                <a:lnTo>
                  <a:pt x="913731" y="19834"/>
                </a:lnTo>
                <a:lnTo>
                  <a:pt x="959265" y="29904"/>
                </a:lnTo>
                <a:lnTo>
                  <a:pt x="1003754" y="42651"/>
                </a:lnTo>
                <a:lnTo>
                  <a:pt x="1047108" y="57983"/>
                </a:lnTo>
                <a:lnTo>
                  <a:pt x="1089237" y="75811"/>
                </a:lnTo>
                <a:lnTo>
                  <a:pt x="1130050" y="96045"/>
                </a:lnTo>
                <a:lnTo>
                  <a:pt x="1169458" y="118595"/>
                </a:lnTo>
                <a:lnTo>
                  <a:pt x="1207369" y="143371"/>
                </a:lnTo>
                <a:lnTo>
                  <a:pt x="1243693" y="170282"/>
                </a:lnTo>
                <a:lnTo>
                  <a:pt x="1278341" y="199239"/>
                </a:lnTo>
                <a:lnTo>
                  <a:pt x="1311222" y="230151"/>
                </a:lnTo>
                <a:lnTo>
                  <a:pt x="1342245" y="262930"/>
                </a:lnTo>
                <a:lnTo>
                  <a:pt x="1371320" y="297483"/>
                </a:lnTo>
                <a:lnTo>
                  <a:pt x="1398357" y="333723"/>
                </a:lnTo>
                <a:lnTo>
                  <a:pt x="1423266" y="371558"/>
                </a:lnTo>
                <a:lnTo>
                  <a:pt x="1445956" y="410898"/>
                </a:lnTo>
                <a:lnTo>
                  <a:pt x="1466337" y="451654"/>
                </a:lnTo>
                <a:lnTo>
                  <a:pt x="1484318" y="493736"/>
                </a:lnTo>
                <a:lnTo>
                  <a:pt x="1499857" y="537216"/>
                </a:lnTo>
                <a:lnTo>
                  <a:pt x="1512721" y="581515"/>
                </a:lnTo>
                <a:lnTo>
                  <a:pt x="1522963" y="627033"/>
                </a:lnTo>
                <a:lnTo>
                  <a:pt x="1530443" y="673516"/>
                </a:lnTo>
                <a:lnTo>
                  <a:pt x="1535072" y="720875"/>
                </a:lnTo>
                <a:lnTo>
                  <a:pt x="1536760" y="769019"/>
                </a:lnTo>
                <a:lnTo>
                  <a:pt x="1543493" y="769019"/>
                </a:lnTo>
                <a:lnTo>
                  <a:pt x="1541787" y="720457"/>
                </a:lnTo>
                <a:lnTo>
                  <a:pt x="1537114" y="672689"/>
                </a:lnTo>
                <a:lnTo>
                  <a:pt x="1529565" y="625803"/>
                </a:lnTo>
                <a:lnTo>
                  <a:pt x="1519230" y="579891"/>
                </a:lnTo>
                <a:lnTo>
                  <a:pt x="1506202" y="535044"/>
                </a:lnTo>
                <a:lnTo>
                  <a:pt x="1490572" y="491353"/>
                </a:lnTo>
                <a:lnTo>
                  <a:pt x="1472430" y="448908"/>
                </a:lnTo>
                <a:lnTo>
                  <a:pt x="1451867" y="407800"/>
                </a:lnTo>
                <a:lnTo>
                  <a:pt x="1428975" y="368120"/>
                </a:lnTo>
                <a:lnTo>
                  <a:pt x="1403846" y="329959"/>
                </a:lnTo>
                <a:lnTo>
                  <a:pt x="1376569" y="293407"/>
                </a:lnTo>
                <a:lnTo>
                  <a:pt x="1347236" y="258556"/>
                </a:lnTo>
                <a:lnTo>
                  <a:pt x="1315939" y="225495"/>
                </a:lnTo>
                <a:lnTo>
                  <a:pt x="1282768" y="194317"/>
                </a:lnTo>
                <a:lnTo>
                  <a:pt x="1247815" y="165111"/>
                </a:lnTo>
                <a:lnTo>
                  <a:pt x="1211171" y="137968"/>
                </a:lnTo>
                <a:lnTo>
                  <a:pt x="1172927" y="112980"/>
                </a:lnTo>
                <a:lnTo>
                  <a:pt x="1133174" y="90236"/>
                </a:lnTo>
                <a:lnTo>
                  <a:pt x="1092003" y="69828"/>
                </a:lnTo>
                <a:lnTo>
                  <a:pt x="1049505" y="51847"/>
                </a:lnTo>
                <a:lnTo>
                  <a:pt x="1005772" y="36383"/>
                </a:lnTo>
                <a:lnTo>
                  <a:pt x="960895" y="23527"/>
                </a:lnTo>
                <a:lnTo>
                  <a:pt x="914965" y="13370"/>
                </a:lnTo>
                <a:lnTo>
                  <a:pt x="871728" y="6577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11275" y="4177403"/>
            <a:ext cx="1344295" cy="672465"/>
          </a:xfrm>
          <a:custGeom>
            <a:avLst/>
            <a:gdLst/>
            <a:ahLst/>
            <a:cxnLst/>
            <a:rect l="l" t="t" r="r" b="b"/>
            <a:pathLst>
              <a:path w="1344295" h="672464">
                <a:moveTo>
                  <a:pt x="671930" y="0"/>
                </a:moveTo>
                <a:lnTo>
                  <a:pt x="624017" y="1691"/>
                </a:lnTo>
                <a:lnTo>
                  <a:pt x="576966" y="6696"/>
                </a:lnTo>
                <a:lnTo>
                  <a:pt x="530999" y="14881"/>
                </a:lnTo>
                <a:lnTo>
                  <a:pt x="486122" y="26149"/>
                </a:lnTo>
                <a:lnTo>
                  <a:pt x="442487" y="40380"/>
                </a:lnTo>
                <a:lnTo>
                  <a:pt x="400208" y="57459"/>
                </a:lnTo>
                <a:lnTo>
                  <a:pt x="359400" y="77272"/>
                </a:lnTo>
                <a:lnTo>
                  <a:pt x="320177" y="99703"/>
                </a:lnTo>
                <a:lnTo>
                  <a:pt x="282654" y="124638"/>
                </a:lnTo>
                <a:lnTo>
                  <a:pt x="246945" y="151962"/>
                </a:lnTo>
                <a:lnTo>
                  <a:pt x="213166" y="181561"/>
                </a:lnTo>
                <a:lnTo>
                  <a:pt x="181430" y="213320"/>
                </a:lnTo>
                <a:lnTo>
                  <a:pt x="151852" y="247124"/>
                </a:lnTo>
                <a:lnTo>
                  <a:pt x="124547" y="282859"/>
                </a:lnTo>
                <a:lnTo>
                  <a:pt x="99630" y="320409"/>
                </a:lnTo>
                <a:lnTo>
                  <a:pt x="77215" y="359660"/>
                </a:lnTo>
                <a:lnTo>
                  <a:pt x="57417" y="400497"/>
                </a:lnTo>
                <a:lnTo>
                  <a:pt x="40350" y="442806"/>
                </a:lnTo>
                <a:lnTo>
                  <a:pt x="26130" y="486472"/>
                </a:lnTo>
                <a:lnTo>
                  <a:pt x="14870" y="531380"/>
                </a:lnTo>
                <a:lnTo>
                  <a:pt x="6685" y="577416"/>
                </a:lnTo>
                <a:lnTo>
                  <a:pt x="1690" y="624465"/>
                </a:lnTo>
                <a:lnTo>
                  <a:pt x="0" y="672411"/>
                </a:lnTo>
                <a:lnTo>
                  <a:pt x="6614" y="672411"/>
                </a:lnTo>
                <a:lnTo>
                  <a:pt x="8287" y="624936"/>
                </a:lnTo>
                <a:lnTo>
                  <a:pt x="13233" y="578352"/>
                </a:lnTo>
                <a:lnTo>
                  <a:pt x="21337" y="532771"/>
                </a:lnTo>
                <a:lnTo>
                  <a:pt x="32486" y="488307"/>
                </a:lnTo>
                <a:lnTo>
                  <a:pt x="46567" y="445074"/>
                </a:lnTo>
                <a:lnTo>
                  <a:pt x="63466" y="403185"/>
                </a:lnTo>
                <a:lnTo>
                  <a:pt x="83069" y="362754"/>
                </a:lnTo>
                <a:lnTo>
                  <a:pt x="105263" y="323893"/>
                </a:lnTo>
                <a:lnTo>
                  <a:pt x="129935" y="286718"/>
                </a:lnTo>
                <a:lnTo>
                  <a:pt x="156970" y="251340"/>
                </a:lnTo>
                <a:lnTo>
                  <a:pt x="186257" y="217874"/>
                </a:lnTo>
                <a:lnTo>
                  <a:pt x="217680" y="186433"/>
                </a:lnTo>
                <a:lnTo>
                  <a:pt x="251127" y="157130"/>
                </a:lnTo>
                <a:lnTo>
                  <a:pt x="286484" y="130080"/>
                </a:lnTo>
                <a:lnTo>
                  <a:pt x="323638" y="105395"/>
                </a:lnTo>
                <a:lnTo>
                  <a:pt x="362475" y="83190"/>
                </a:lnTo>
                <a:lnTo>
                  <a:pt x="402882" y="63576"/>
                </a:lnTo>
                <a:lnTo>
                  <a:pt x="444745" y="46669"/>
                </a:lnTo>
                <a:lnTo>
                  <a:pt x="487950" y="32582"/>
                </a:lnTo>
                <a:lnTo>
                  <a:pt x="532385" y="21427"/>
                </a:lnTo>
                <a:lnTo>
                  <a:pt x="577935" y="13319"/>
                </a:lnTo>
                <a:lnTo>
                  <a:pt x="624488" y="8371"/>
                </a:lnTo>
                <a:lnTo>
                  <a:pt x="671930" y="6696"/>
                </a:lnTo>
                <a:lnTo>
                  <a:pt x="766902" y="6696"/>
                </a:lnTo>
                <a:lnTo>
                  <a:pt x="719847" y="1691"/>
                </a:lnTo>
                <a:lnTo>
                  <a:pt x="671930" y="0"/>
                </a:lnTo>
                <a:close/>
              </a:path>
              <a:path w="1344295" h="672464">
                <a:moveTo>
                  <a:pt x="766902" y="6696"/>
                </a:moveTo>
                <a:lnTo>
                  <a:pt x="671930" y="6696"/>
                </a:lnTo>
                <a:lnTo>
                  <a:pt x="719366" y="8371"/>
                </a:lnTo>
                <a:lnTo>
                  <a:pt x="765915" y="13319"/>
                </a:lnTo>
                <a:lnTo>
                  <a:pt x="811461" y="21427"/>
                </a:lnTo>
                <a:lnTo>
                  <a:pt x="855892" y="32582"/>
                </a:lnTo>
                <a:lnTo>
                  <a:pt x="899094" y="46669"/>
                </a:lnTo>
                <a:lnTo>
                  <a:pt x="940954" y="63576"/>
                </a:lnTo>
                <a:lnTo>
                  <a:pt x="981358" y="83190"/>
                </a:lnTo>
                <a:lnTo>
                  <a:pt x="1020193" y="105395"/>
                </a:lnTo>
                <a:lnTo>
                  <a:pt x="1057344" y="130080"/>
                </a:lnTo>
                <a:lnTo>
                  <a:pt x="1092700" y="157130"/>
                </a:lnTo>
                <a:lnTo>
                  <a:pt x="1126145" y="186433"/>
                </a:lnTo>
                <a:lnTo>
                  <a:pt x="1157567" y="217874"/>
                </a:lnTo>
                <a:lnTo>
                  <a:pt x="1186853" y="251340"/>
                </a:lnTo>
                <a:lnTo>
                  <a:pt x="1213888" y="286718"/>
                </a:lnTo>
                <a:lnTo>
                  <a:pt x="1238559" y="323893"/>
                </a:lnTo>
                <a:lnTo>
                  <a:pt x="1260752" y="362754"/>
                </a:lnTo>
                <a:lnTo>
                  <a:pt x="1280355" y="403185"/>
                </a:lnTo>
                <a:lnTo>
                  <a:pt x="1297253" y="445074"/>
                </a:lnTo>
                <a:lnTo>
                  <a:pt x="1311334" y="488307"/>
                </a:lnTo>
                <a:lnTo>
                  <a:pt x="1322483" y="532771"/>
                </a:lnTo>
                <a:lnTo>
                  <a:pt x="1330587" y="578352"/>
                </a:lnTo>
                <a:lnTo>
                  <a:pt x="1335533" y="624936"/>
                </a:lnTo>
                <a:lnTo>
                  <a:pt x="1337207" y="672411"/>
                </a:lnTo>
                <a:lnTo>
                  <a:pt x="1343859" y="672411"/>
                </a:lnTo>
                <a:lnTo>
                  <a:pt x="1342169" y="624465"/>
                </a:lnTo>
                <a:lnTo>
                  <a:pt x="1337174" y="577416"/>
                </a:lnTo>
                <a:lnTo>
                  <a:pt x="1328990" y="531380"/>
                </a:lnTo>
                <a:lnTo>
                  <a:pt x="1317732" y="486472"/>
                </a:lnTo>
                <a:lnTo>
                  <a:pt x="1303512" y="442806"/>
                </a:lnTo>
                <a:lnTo>
                  <a:pt x="1286447" y="400497"/>
                </a:lnTo>
                <a:lnTo>
                  <a:pt x="1266651" y="359660"/>
                </a:lnTo>
                <a:lnTo>
                  <a:pt x="1244238" y="320409"/>
                </a:lnTo>
                <a:lnTo>
                  <a:pt x="1219322" y="282859"/>
                </a:lnTo>
                <a:lnTo>
                  <a:pt x="1192019" y="247124"/>
                </a:lnTo>
                <a:lnTo>
                  <a:pt x="1162443" y="213320"/>
                </a:lnTo>
                <a:lnTo>
                  <a:pt x="1130708" y="181561"/>
                </a:lnTo>
                <a:lnTo>
                  <a:pt x="1096930" y="151962"/>
                </a:lnTo>
                <a:lnTo>
                  <a:pt x="1061222" y="124638"/>
                </a:lnTo>
                <a:lnTo>
                  <a:pt x="1023699" y="99703"/>
                </a:lnTo>
                <a:lnTo>
                  <a:pt x="984476" y="77272"/>
                </a:lnTo>
                <a:lnTo>
                  <a:pt x="943667" y="57459"/>
                </a:lnTo>
                <a:lnTo>
                  <a:pt x="901387" y="40380"/>
                </a:lnTo>
                <a:lnTo>
                  <a:pt x="857751" y="26149"/>
                </a:lnTo>
                <a:lnTo>
                  <a:pt x="812872" y="14881"/>
                </a:lnTo>
                <a:lnTo>
                  <a:pt x="766902" y="6696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11032" y="4277300"/>
            <a:ext cx="1144905" cy="572770"/>
          </a:xfrm>
          <a:custGeom>
            <a:avLst/>
            <a:gdLst/>
            <a:ahLst/>
            <a:cxnLst/>
            <a:rect l="l" t="t" r="r" b="b"/>
            <a:pathLst>
              <a:path w="1144904" h="572770">
                <a:moveTo>
                  <a:pt x="572173" y="0"/>
                </a:moveTo>
                <a:lnTo>
                  <a:pt x="525317" y="1901"/>
                </a:lnTo>
                <a:lnTo>
                  <a:pt x="479492" y="7506"/>
                </a:lnTo>
                <a:lnTo>
                  <a:pt x="434845" y="16667"/>
                </a:lnTo>
                <a:lnTo>
                  <a:pt x="391525" y="29234"/>
                </a:lnTo>
                <a:lnTo>
                  <a:pt x="349681" y="45060"/>
                </a:lnTo>
                <a:lnTo>
                  <a:pt x="309460" y="63996"/>
                </a:lnTo>
                <a:lnTo>
                  <a:pt x="271012" y="85893"/>
                </a:lnTo>
                <a:lnTo>
                  <a:pt x="234484" y="110603"/>
                </a:lnTo>
                <a:lnTo>
                  <a:pt x="200025" y="137978"/>
                </a:lnTo>
                <a:lnTo>
                  <a:pt x="167784" y="167870"/>
                </a:lnTo>
                <a:lnTo>
                  <a:pt x="137909" y="200129"/>
                </a:lnTo>
                <a:lnTo>
                  <a:pt x="110549" y="234607"/>
                </a:lnTo>
                <a:lnTo>
                  <a:pt x="85851" y="271156"/>
                </a:lnTo>
                <a:lnTo>
                  <a:pt x="63965" y="309628"/>
                </a:lnTo>
                <a:lnTo>
                  <a:pt x="45038" y="349873"/>
                </a:lnTo>
                <a:lnTo>
                  <a:pt x="29220" y="391744"/>
                </a:lnTo>
                <a:lnTo>
                  <a:pt x="16659" y="435092"/>
                </a:lnTo>
                <a:lnTo>
                  <a:pt x="7503" y="479769"/>
                </a:lnTo>
                <a:lnTo>
                  <a:pt x="1900" y="525626"/>
                </a:lnTo>
                <a:lnTo>
                  <a:pt x="0" y="572514"/>
                </a:lnTo>
                <a:lnTo>
                  <a:pt x="6692" y="572514"/>
                </a:lnTo>
                <a:lnTo>
                  <a:pt x="8772" y="523761"/>
                </a:lnTo>
                <a:lnTo>
                  <a:pt x="14896" y="476147"/>
                </a:lnTo>
                <a:lnTo>
                  <a:pt x="24894" y="429842"/>
                </a:lnTo>
                <a:lnTo>
                  <a:pt x="38595" y="385018"/>
                </a:lnTo>
                <a:lnTo>
                  <a:pt x="55828" y="341846"/>
                </a:lnTo>
                <a:lnTo>
                  <a:pt x="76421" y="300496"/>
                </a:lnTo>
                <a:lnTo>
                  <a:pt x="100205" y="261141"/>
                </a:lnTo>
                <a:lnTo>
                  <a:pt x="127007" y="223951"/>
                </a:lnTo>
                <a:lnTo>
                  <a:pt x="156657" y="189097"/>
                </a:lnTo>
                <a:lnTo>
                  <a:pt x="188984" y="156751"/>
                </a:lnTo>
                <a:lnTo>
                  <a:pt x="223817" y="127083"/>
                </a:lnTo>
                <a:lnTo>
                  <a:pt x="260985" y="100265"/>
                </a:lnTo>
                <a:lnTo>
                  <a:pt x="300317" y="76467"/>
                </a:lnTo>
                <a:lnTo>
                  <a:pt x="341641" y="55861"/>
                </a:lnTo>
                <a:lnTo>
                  <a:pt x="384788" y="38618"/>
                </a:lnTo>
                <a:lnTo>
                  <a:pt x="429585" y="24909"/>
                </a:lnTo>
                <a:lnTo>
                  <a:pt x="475862" y="14905"/>
                </a:lnTo>
                <a:lnTo>
                  <a:pt x="523449" y="8777"/>
                </a:lnTo>
                <a:lnTo>
                  <a:pt x="572173" y="6696"/>
                </a:lnTo>
                <a:lnTo>
                  <a:pt x="658223" y="6696"/>
                </a:lnTo>
                <a:lnTo>
                  <a:pt x="619022" y="1901"/>
                </a:lnTo>
                <a:lnTo>
                  <a:pt x="572173" y="0"/>
                </a:lnTo>
                <a:close/>
              </a:path>
              <a:path w="1144904" h="572770">
                <a:moveTo>
                  <a:pt x="658223" y="6696"/>
                </a:moveTo>
                <a:lnTo>
                  <a:pt x="572173" y="6696"/>
                </a:lnTo>
                <a:lnTo>
                  <a:pt x="620891" y="8777"/>
                </a:lnTo>
                <a:lnTo>
                  <a:pt x="668474" y="14905"/>
                </a:lnTo>
                <a:lnTo>
                  <a:pt x="714749" y="24909"/>
                </a:lnTo>
                <a:lnTo>
                  <a:pt x="759546" y="38618"/>
                </a:lnTo>
                <a:lnTo>
                  <a:pt x="802693" y="55861"/>
                </a:lnTo>
                <a:lnTo>
                  <a:pt x="844019" y="76467"/>
                </a:lnTo>
                <a:lnTo>
                  <a:pt x="883354" y="100265"/>
                </a:lnTo>
                <a:lnTo>
                  <a:pt x="920525" y="127083"/>
                </a:lnTo>
                <a:lnTo>
                  <a:pt x="955362" y="156751"/>
                </a:lnTo>
                <a:lnTo>
                  <a:pt x="987694" y="189097"/>
                </a:lnTo>
                <a:lnTo>
                  <a:pt x="1017349" y="223951"/>
                </a:lnTo>
                <a:lnTo>
                  <a:pt x="1044156" y="261141"/>
                </a:lnTo>
                <a:lnTo>
                  <a:pt x="1067945" y="300496"/>
                </a:lnTo>
                <a:lnTo>
                  <a:pt x="1088543" y="341846"/>
                </a:lnTo>
                <a:lnTo>
                  <a:pt x="1105780" y="385018"/>
                </a:lnTo>
                <a:lnTo>
                  <a:pt x="1119484" y="429842"/>
                </a:lnTo>
                <a:lnTo>
                  <a:pt x="1129485" y="476147"/>
                </a:lnTo>
                <a:lnTo>
                  <a:pt x="1135611" y="523761"/>
                </a:lnTo>
                <a:lnTo>
                  <a:pt x="1137691" y="572514"/>
                </a:lnTo>
                <a:lnTo>
                  <a:pt x="1144344" y="572514"/>
                </a:lnTo>
                <a:lnTo>
                  <a:pt x="1142444" y="525626"/>
                </a:lnTo>
                <a:lnTo>
                  <a:pt x="1136840" y="479769"/>
                </a:lnTo>
                <a:lnTo>
                  <a:pt x="1127683" y="435092"/>
                </a:lnTo>
                <a:lnTo>
                  <a:pt x="1115120" y="391744"/>
                </a:lnTo>
                <a:lnTo>
                  <a:pt x="1099300" y="349873"/>
                </a:lnTo>
                <a:lnTo>
                  <a:pt x="1080372" y="309628"/>
                </a:lnTo>
                <a:lnTo>
                  <a:pt x="1058484" y="271156"/>
                </a:lnTo>
                <a:lnTo>
                  <a:pt x="1033784" y="234607"/>
                </a:lnTo>
                <a:lnTo>
                  <a:pt x="1006422" y="200129"/>
                </a:lnTo>
                <a:lnTo>
                  <a:pt x="976545" y="167870"/>
                </a:lnTo>
                <a:lnTo>
                  <a:pt x="944303" y="137978"/>
                </a:lnTo>
                <a:lnTo>
                  <a:pt x="909843" y="110603"/>
                </a:lnTo>
                <a:lnTo>
                  <a:pt x="873315" y="85893"/>
                </a:lnTo>
                <a:lnTo>
                  <a:pt x="834867" y="63996"/>
                </a:lnTo>
                <a:lnTo>
                  <a:pt x="794647" y="45060"/>
                </a:lnTo>
                <a:lnTo>
                  <a:pt x="752804" y="29234"/>
                </a:lnTo>
                <a:lnTo>
                  <a:pt x="709487" y="16667"/>
                </a:lnTo>
                <a:lnTo>
                  <a:pt x="664843" y="7506"/>
                </a:lnTo>
                <a:lnTo>
                  <a:pt x="658223" y="6696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11835" y="4848710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5">
                <a:moveTo>
                  <a:pt x="0" y="0"/>
                </a:moveTo>
                <a:lnTo>
                  <a:pt x="405763" y="0"/>
                </a:lnTo>
              </a:path>
            </a:pathLst>
          </a:custGeom>
          <a:ln w="6657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248993" y="4848710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5">
                <a:moveTo>
                  <a:pt x="0" y="0"/>
                </a:moveTo>
                <a:lnTo>
                  <a:pt x="405407" y="0"/>
                </a:lnTo>
              </a:path>
            </a:pathLst>
          </a:custGeom>
          <a:ln w="6657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680464" y="3880093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5902"/>
                </a:lnTo>
              </a:path>
            </a:pathLst>
          </a:custGeom>
          <a:ln w="6653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081091" y="4161644"/>
            <a:ext cx="286385" cy="286385"/>
          </a:xfrm>
          <a:custGeom>
            <a:avLst/>
            <a:gdLst/>
            <a:ahLst/>
            <a:cxnLst/>
            <a:rect l="l" t="t" r="r" b="b"/>
            <a:pathLst>
              <a:path w="286384" h="286385">
                <a:moveTo>
                  <a:pt x="281334" y="0"/>
                </a:moveTo>
                <a:lnTo>
                  <a:pt x="0" y="281423"/>
                </a:lnTo>
                <a:lnTo>
                  <a:pt x="4752" y="286138"/>
                </a:lnTo>
                <a:lnTo>
                  <a:pt x="286047" y="4754"/>
                </a:lnTo>
                <a:lnTo>
                  <a:pt x="281334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90620" y="4463319"/>
            <a:ext cx="371475" cy="165100"/>
          </a:xfrm>
          <a:custGeom>
            <a:avLst/>
            <a:gdLst/>
            <a:ahLst/>
            <a:cxnLst/>
            <a:rect l="l" t="t" r="r" b="b"/>
            <a:pathLst>
              <a:path w="371475" h="165100">
                <a:moveTo>
                  <a:pt x="2613" y="0"/>
                </a:moveTo>
                <a:lnTo>
                  <a:pt x="0" y="6023"/>
                </a:lnTo>
                <a:lnTo>
                  <a:pt x="368616" y="164685"/>
                </a:lnTo>
                <a:lnTo>
                  <a:pt x="371269" y="158583"/>
                </a:lnTo>
                <a:lnTo>
                  <a:pt x="2613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902224" y="3957610"/>
            <a:ext cx="163830" cy="369570"/>
          </a:xfrm>
          <a:custGeom>
            <a:avLst/>
            <a:gdLst/>
            <a:ahLst/>
            <a:cxnLst/>
            <a:rect l="l" t="t" r="r" b="b"/>
            <a:pathLst>
              <a:path w="163829" h="369570">
                <a:moveTo>
                  <a:pt x="157617" y="0"/>
                </a:moveTo>
                <a:lnTo>
                  <a:pt x="0" y="366697"/>
                </a:lnTo>
                <a:lnTo>
                  <a:pt x="6137" y="369313"/>
                </a:lnTo>
                <a:lnTo>
                  <a:pt x="163715" y="2614"/>
                </a:lnTo>
                <a:lnTo>
                  <a:pt x="157617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209683" y="4487147"/>
            <a:ext cx="371475" cy="153670"/>
          </a:xfrm>
          <a:custGeom>
            <a:avLst/>
            <a:gdLst/>
            <a:ahLst/>
            <a:cxnLst/>
            <a:rect l="l" t="t" r="r" b="b"/>
            <a:pathLst>
              <a:path w="371475" h="153670">
                <a:moveTo>
                  <a:pt x="368498" y="0"/>
                </a:moveTo>
                <a:lnTo>
                  <a:pt x="0" y="146893"/>
                </a:lnTo>
                <a:lnTo>
                  <a:pt x="2495" y="153074"/>
                </a:lnTo>
                <a:lnTo>
                  <a:pt x="371033" y="6141"/>
                </a:lnTo>
                <a:lnTo>
                  <a:pt x="368498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32143" y="4651839"/>
            <a:ext cx="394970" cy="86995"/>
          </a:xfrm>
          <a:custGeom>
            <a:avLst/>
            <a:gdLst/>
            <a:ahLst/>
            <a:cxnLst/>
            <a:rect l="l" t="t" r="r" b="b"/>
            <a:pathLst>
              <a:path w="394970" h="86995">
                <a:moveTo>
                  <a:pt x="1306" y="0"/>
                </a:moveTo>
                <a:lnTo>
                  <a:pt x="0" y="6539"/>
                </a:lnTo>
                <a:lnTo>
                  <a:pt x="393091" y="86781"/>
                </a:lnTo>
                <a:lnTo>
                  <a:pt x="394398" y="80283"/>
                </a:lnTo>
                <a:lnTo>
                  <a:pt x="1306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790942" y="3899055"/>
            <a:ext cx="86995" cy="393065"/>
          </a:xfrm>
          <a:custGeom>
            <a:avLst/>
            <a:gdLst/>
            <a:ahLst/>
            <a:cxnLst/>
            <a:rect l="l" t="t" r="r" b="b"/>
            <a:pathLst>
              <a:path w="86995" h="393064">
                <a:moveTo>
                  <a:pt x="79877" y="0"/>
                </a:moveTo>
                <a:lnTo>
                  <a:pt x="0" y="391741"/>
                </a:lnTo>
                <a:lnTo>
                  <a:pt x="6494" y="393049"/>
                </a:lnTo>
                <a:lnTo>
                  <a:pt x="86412" y="1308"/>
                </a:lnTo>
                <a:lnTo>
                  <a:pt x="79877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54554" y="4312011"/>
            <a:ext cx="335280" cy="224790"/>
          </a:xfrm>
          <a:custGeom>
            <a:avLst/>
            <a:gdLst/>
            <a:ahLst/>
            <a:cxnLst/>
            <a:rect l="l" t="t" r="r" b="b"/>
            <a:pathLst>
              <a:path w="335279" h="224789">
                <a:moveTo>
                  <a:pt x="331389" y="0"/>
                </a:moveTo>
                <a:lnTo>
                  <a:pt x="0" y="219210"/>
                </a:lnTo>
                <a:lnTo>
                  <a:pt x="3682" y="224679"/>
                </a:lnTo>
                <a:lnTo>
                  <a:pt x="335072" y="5587"/>
                </a:lnTo>
                <a:lnTo>
                  <a:pt x="331389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82080" y="4296820"/>
            <a:ext cx="334645" cy="233679"/>
          </a:xfrm>
          <a:custGeom>
            <a:avLst/>
            <a:gdLst/>
            <a:ahLst/>
            <a:cxnLst/>
            <a:rect l="l" t="t" r="r" b="b"/>
            <a:pathLst>
              <a:path w="334645" h="233679">
                <a:moveTo>
                  <a:pt x="3802" y="0"/>
                </a:moveTo>
                <a:lnTo>
                  <a:pt x="0" y="5507"/>
                </a:lnTo>
                <a:lnTo>
                  <a:pt x="330441" y="233277"/>
                </a:lnTo>
                <a:lnTo>
                  <a:pt x="334242" y="227769"/>
                </a:lnTo>
                <a:lnTo>
                  <a:pt x="3802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000882" y="4049252"/>
            <a:ext cx="231775" cy="332105"/>
          </a:xfrm>
          <a:custGeom>
            <a:avLst/>
            <a:gdLst/>
            <a:ahLst/>
            <a:cxnLst/>
            <a:rect l="l" t="t" r="r" b="b"/>
            <a:pathLst>
              <a:path w="231775" h="332104">
                <a:moveTo>
                  <a:pt x="226087" y="0"/>
                </a:moveTo>
                <a:lnTo>
                  <a:pt x="0" y="328340"/>
                </a:lnTo>
                <a:lnTo>
                  <a:pt x="5425" y="332105"/>
                </a:lnTo>
                <a:lnTo>
                  <a:pt x="231513" y="3804"/>
                </a:lnTo>
                <a:lnTo>
                  <a:pt x="226087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241801" y="4670084"/>
            <a:ext cx="391160" cy="78740"/>
          </a:xfrm>
          <a:custGeom>
            <a:avLst/>
            <a:gdLst/>
            <a:ahLst/>
            <a:cxnLst/>
            <a:rect l="l" t="t" r="r" b="b"/>
            <a:pathLst>
              <a:path w="391159" h="78739">
                <a:moveTo>
                  <a:pt x="389804" y="0"/>
                </a:moveTo>
                <a:lnTo>
                  <a:pt x="0" y="71841"/>
                </a:lnTo>
                <a:lnTo>
                  <a:pt x="1188" y="78339"/>
                </a:lnTo>
                <a:lnTo>
                  <a:pt x="391031" y="6616"/>
                </a:lnTo>
                <a:lnTo>
                  <a:pt x="389804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95842" y="4162365"/>
            <a:ext cx="286385" cy="286385"/>
          </a:xfrm>
          <a:custGeom>
            <a:avLst/>
            <a:gdLst/>
            <a:ahLst/>
            <a:cxnLst/>
            <a:rect l="l" t="t" r="r" b="b"/>
            <a:pathLst>
              <a:path w="286384" h="286385">
                <a:moveTo>
                  <a:pt x="4712" y="0"/>
                </a:moveTo>
                <a:lnTo>
                  <a:pt x="0" y="4715"/>
                </a:lnTo>
                <a:lnTo>
                  <a:pt x="281650" y="285901"/>
                </a:lnTo>
                <a:lnTo>
                  <a:pt x="286363" y="281224"/>
                </a:lnTo>
                <a:lnTo>
                  <a:pt x="4712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20856" y="3948305"/>
            <a:ext cx="152400" cy="367665"/>
          </a:xfrm>
          <a:custGeom>
            <a:avLst/>
            <a:gdLst/>
            <a:ahLst/>
            <a:cxnLst/>
            <a:rect l="l" t="t" r="r" b="b"/>
            <a:pathLst>
              <a:path w="152400" h="367664">
                <a:moveTo>
                  <a:pt x="6139" y="0"/>
                </a:moveTo>
                <a:lnTo>
                  <a:pt x="0" y="2496"/>
                </a:lnTo>
                <a:lnTo>
                  <a:pt x="145815" y="367491"/>
                </a:lnTo>
                <a:lnTo>
                  <a:pt x="152032" y="364994"/>
                </a:lnTo>
                <a:lnTo>
                  <a:pt x="6139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145934" y="4039644"/>
            <a:ext cx="226060" cy="336550"/>
          </a:xfrm>
          <a:custGeom>
            <a:avLst/>
            <a:gdLst/>
            <a:ahLst/>
            <a:cxnLst/>
            <a:rect l="l" t="t" r="r" b="b"/>
            <a:pathLst>
              <a:path w="226059" h="336550">
                <a:moveTo>
                  <a:pt x="5543" y="0"/>
                </a:moveTo>
                <a:lnTo>
                  <a:pt x="0" y="3685"/>
                </a:lnTo>
                <a:lnTo>
                  <a:pt x="220187" y="336106"/>
                </a:lnTo>
                <a:lnTo>
                  <a:pt x="225732" y="332421"/>
                </a:lnTo>
                <a:lnTo>
                  <a:pt x="5543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503688" y="3895980"/>
            <a:ext cx="78740" cy="394970"/>
          </a:xfrm>
          <a:custGeom>
            <a:avLst/>
            <a:gdLst/>
            <a:ahLst/>
            <a:cxnLst/>
            <a:rect l="l" t="t" r="r" b="b"/>
            <a:pathLst>
              <a:path w="78740" h="394970">
                <a:moveTo>
                  <a:pt x="6534" y="0"/>
                </a:moveTo>
                <a:lnTo>
                  <a:pt x="0" y="1228"/>
                </a:lnTo>
                <a:lnTo>
                  <a:pt x="71917" y="394832"/>
                </a:lnTo>
                <a:lnTo>
                  <a:pt x="78451" y="393603"/>
                </a:lnTo>
                <a:lnTo>
                  <a:pt x="6534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65307" y="5564314"/>
            <a:ext cx="401955" cy="164465"/>
          </a:xfrm>
          <a:custGeom>
            <a:avLst/>
            <a:gdLst/>
            <a:ahLst/>
            <a:cxnLst/>
            <a:rect l="l" t="t" r="r" b="b"/>
            <a:pathLst>
              <a:path w="401954" h="164464">
                <a:moveTo>
                  <a:pt x="0" y="164130"/>
                </a:moveTo>
                <a:lnTo>
                  <a:pt x="401684" y="164130"/>
                </a:lnTo>
                <a:lnTo>
                  <a:pt x="401684" y="0"/>
                </a:lnTo>
                <a:lnTo>
                  <a:pt x="0" y="0"/>
                </a:lnTo>
                <a:lnTo>
                  <a:pt x="0" y="16413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465307" y="5564314"/>
            <a:ext cx="401955" cy="164465"/>
          </a:xfrm>
          <a:custGeom>
            <a:avLst/>
            <a:gdLst/>
            <a:ahLst/>
            <a:cxnLst/>
            <a:rect l="l" t="t" r="r" b="b"/>
            <a:pathLst>
              <a:path w="401954" h="164464">
                <a:moveTo>
                  <a:pt x="0" y="164130"/>
                </a:moveTo>
                <a:lnTo>
                  <a:pt x="401684" y="164130"/>
                </a:lnTo>
                <a:lnTo>
                  <a:pt x="401684" y="0"/>
                </a:lnTo>
                <a:lnTo>
                  <a:pt x="0" y="0"/>
                </a:lnTo>
                <a:lnTo>
                  <a:pt x="0" y="164130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611815" y="5708311"/>
            <a:ext cx="91296" cy="161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17098" y="2877031"/>
            <a:ext cx="247239" cy="1981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3063078" y="2696195"/>
            <a:ext cx="2830830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100" spc="45" dirty="0">
                <a:solidFill>
                  <a:srgbClr val="414042"/>
                </a:solidFill>
                <a:latin typeface="Calibri"/>
                <a:cs typeface="Calibri"/>
              </a:rPr>
              <a:t>Geometry</a:t>
            </a:r>
            <a:r>
              <a:rPr sz="3100" spc="-10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2500" spc="10" dirty="0">
                <a:solidFill>
                  <a:srgbClr val="414042"/>
                </a:solidFill>
                <a:latin typeface="Calibri"/>
                <a:cs typeface="Calibri"/>
              </a:rPr>
              <a:t>(Spatial)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3251743" y="4341502"/>
            <a:ext cx="563880" cy="610235"/>
          </a:xfrm>
          <a:custGeom>
            <a:avLst/>
            <a:gdLst/>
            <a:ahLst/>
            <a:cxnLst/>
            <a:rect l="l" t="t" r="r" b="b"/>
            <a:pathLst>
              <a:path w="563880" h="610235">
                <a:moveTo>
                  <a:pt x="563697" y="153867"/>
                </a:moveTo>
                <a:lnTo>
                  <a:pt x="555898" y="118714"/>
                </a:lnTo>
                <a:lnTo>
                  <a:pt x="545237" y="86359"/>
                </a:lnTo>
                <a:lnTo>
                  <a:pt x="533440" y="55275"/>
                </a:lnTo>
                <a:lnTo>
                  <a:pt x="522233" y="23934"/>
                </a:lnTo>
                <a:lnTo>
                  <a:pt x="487643" y="10853"/>
                </a:lnTo>
                <a:lnTo>
                  <a:pt x="445257" y="9455"/>
                </a:lnTo>
                <a:lnTo>
                  <a:pt x="401162" y="16862"/>
                </a:lnTo>
                <a:lnTo>
                  <a:pt x="361448" y="30194"/>
                </a:lnTo>
                <a:lnTo>
                  <a:pt x="344996" y="28118"/>
                </a:lnTo>
                <a:lnTo>
                  <a:pt x="333578" y="22438"/>
                </a:lnTo>
                <a:lnTo>
                  <a:pt x="325918" y="13087"/>
                </a:lnTo>
                <a:lnTo>
                  <a:pt x="320737" y="0"/>
                </a:lnTo>
                <a:lnTo>
                  <a:pt x="283419" y="7604"/>
                </a:lnTo>
                <a:lnTo>
                  <a:pt x="258052" y="23270"/>
                </a:lnTo>
                <a:lnTo>
                  <a:pt x="241217" y="47688"/>
                </a:lnTo>
                <a:lnTo>
                  <a:pt x="229494" y="81550"/>
                </a:lnTo>
                <a:lnTo>
                  <a:pt x="221860" y="83489"/>
                </a:lnTo>
                <a:lnTo>
                  <a:pt x="214277" y="85507"/>
                </a:lnTo>
                <a:lnTo>
                  <a:pt x="206561" y="87518"/>
                </a:lnTo>
                <a:lnTo>
                  <a:pt x="198525" y="89435"/>
                </a:lnTo>
                <a:lnTo>
                  <a:pt x="196387" y="93081"/>
                </a:lnTo>
                <a:lnTo>
                  <a:pt x="193496" y="96370"/>
                </a:lnTo>
                <a:lnTo>
                  <a:pt x="191595" y="99659"/>
                </a:lnTo>
                <a:lnTo>
                  <a:pt x="209802" y="99603"/>
                </a:lnTo>
                <a:lnTo>
                  <a:pt x="228247" y="99480"/>
                </a:lnTo>
                <a:lnTo>
                  <a:pt x="246751" y="99358"/>
                </a:lnTo>
                <a:lnTo>
                  <a:pt x="265136" y="99302"/>
                </a:lnTo>
                <a:lnTo>
                  <a:pt x="256409" y="115894"/>
                </a:lnTo>
                <a:lnTo>
                  <a:pt x="244800" y="127813"/>
                </a:lnTo>
                <a:lnTo>
                  <a:pt x="230073" y="136403"/>
                </a:lnTo>
                <a:lnTo>
                  <a:pt x="211990" y="143009"/>
                </a:lnTo>
                <a:lnTo>
                  <a:pt x="212566" y="149163"/>
                </a:lnTo>
                <a:lnTo>
                  <a:pt x="214163" y="155298"/>
                </a:lnTo>
                <a:lnTo>
                  <a:pt x="216584" y="161649"/>
                </a:lnTo>
                <a:lnTo>
                  <a:pt x="219633" y="168449"/>
                </a:lnTo>
                <a:lnTo>
                  <a:pt x="180340" y="165968"/>
                </a:lnTo>
                <a:lnTo>
                  <a:pt x="140795" y="162867"/>
                </a:lnTo>
                <a:lnTo>
                  <a:pt x="103195" y="157633"/>
                </a:lnTo>
                <a:lnTo>
                  <a:pt x="69739" y="148755"/>
                </a:lnTo>
                <a:lnTo>
                  <a:pt x="58035" y="159644"/>
                </a:lnTo>
                <a:lnTo>
                  <a:pt x="49052" y="171342"/>
                </a:lnTo>
                <a:lnTo>
                  <a:pt x="42155" y="185210"/>
                </a:lnTo>
                <a:lnTo>
                  <a:pt x="36711" y="202607"/>
                </a:lnTo>
                <a:lnTo>
                  <a:pt x="36711" y="207679"/>
                </a:lnTo>
                <a:lnTo>
                  <a:pt x="37028" y="212474"/>
                </a:lnTo>
                <a:lnTo>
                  <a:pt x="37028" y="217585"/>
                </a:lnTo>
                <a:lnTo>
                  <a:pt x="52087" y="213743"/>
                </a:lnTo>
                <a:lnTo>
                  <a:pt x="64685" y="212434"/>
                </a:lnTo>
                <a:lnTo>
                  <a:pt x="76117" y="214899"/>
                </a:lnTo>
                <a:lnTo>
                  <a:pt x="87679" y="222380"/>
                </a:lnTo>
                <a:lnTo>
                  <a:pt x="92787" y="222380"/>
                </a:lnTo>
                <a:lnTo>
                  <a:pt x="83477" y="232400"/>
                </a:lnTo>
                <a:lnTo>
                  <a:pt x="77882" y="239508"/>
                </a:lnTo>
                <a:lnTo>
                  <a:pt x="75919" y="248414"/>
                </a:lnTo>
                <a:lnTo>
                  <a:pt x="77501" y="263829"/>
                </a:lnTo>
                <a:lnTo>
                  <a:pt x="68769" y="265503"/>
                </a:lnTo>
                <a:lnTo>
                  <a:pt x="59977" y="267296"/>
                </a:lnTo>
                <a:lnTo>
                  <a:pt x="51126" y="269178"/>
                </a:lnTo>
                <a:lnTo>
                  <a:pt x="42215" y="271120"/>
                </a:lnTo>
                <a:lnTo>
                  <a:pt x="45067" y="274369"/>
                </a:lnTo>
                <a:lnTo>
                  <a:pt x="49106" y="278015"/>
                </a:lnTo>
                <a:lnTo>
                  <a:pt x="52354" y="281304"/>
                </a:lnTo>
                <a:lnTo>
                  <a:pt x="48533" y="286469"/>
                </a:lnTo>
                <a:lnTo>
                  <a:pt x="44720" y="291597"/>
                </a:lnTo>
                <a:lnTo>
                  <a:pt x="40892" y="296650"/>
                </a:lnTo>
                <a:lnTo>
                  <a:pt x="37028" y="301592"/>
                </a:lnTo>
                <a:lnTo>
                  <a:pt x="64327" y="309594"/>
                </a:lnTo>
                <a:lnTo>
                  <a:pt x="105995" y="317012"/>
                </a:lnTo>
                <a:lnTo>
                  <a:pt x="147662" y="320455"/>
                </a:lnTo>
                <a:lnTo>
                  <a:pt x="174962" y="316531"/>
                </a:lnTo>
                <a:lnTo>
                  <a:pt x="177417" y="323466"/>
                </a:lnTo>
                <a:lnTo>
                  <a:pt x="179675" y="330044"/>
                </a:lnTo>
                <a:lnTo>
                  <a:pt x="182526" y="336939"/>
                </a:lnTo>
                <a:lnTo>
                  <a:pt x="160213" y="344278"/>
                </a:lnTo>
                <a:lnTo>
                  <a:pt x="142345" y="349114"/>
                </a:lnTo>
                <a:lnTo>
                  <a:pt x="128033" y="357501"/>
                </a:lnTo>
                <a:lnTo>
                  <a:pt x="116390" y="375495"/>
                </a:lnTo>
                <a:lnTo>
                  <a:pt x="113064" y="383895"/>
                </a:lnTo>
                <a:lnTo>
                  <a:pt x="114846" y="380250"/>
                </a:lnTo>
                <a:lnTo>
                  <a:pt x="121499" y="390315"/>
                </a:lnTo>
                <a:lnTo>
                  <a:pt x="117661" y="396297"/>
                </a:lnTo>
                <a:lnTo>
                  <a:pt x="113846" y="402153"/>
                </a:lnTo>
                <a:lnTo>
                  <a:pt x="110105" y="407935"/>
                </a:lnTo>
                <a:lnTo>
                  <a:pt x="106490" y="413694"/>
                </a:lnTo>
                <a:lnTo>
                  <a:pt x="104312" y="415200"/>
                </a:lnTo>
                <a:lnTo>
                  <a:pt x="102846" y="416983"/>
                </a:lnTo>
                <a:lnTo>
                  <a:pt x="101064" y="418806"/>
                </a:lnTo>
                <a:lnTo>
                  <a:pt x="115362" y="416706"/>
                </a:lnTo>
                <a:lnTo>
                  <a:pt x="129434" y="414759"/>
                </a:lnTo>
                <a:lnTo>
                  <a:pt x="143439" y="412804"/>
                </a:lnTo>
                <a:lnTo>
                  <a:pt x="157537" y="410682"/>
                </a:lnTo>
                <a:lnTo>
                  <a:pt x="148255" y="426263"/>
                </a:lnTo>
                <a:lnTo>
                  <a:pt x="132909" y="434547"/>
                </a:lnTo>
                <a:lnTo>
                  <a:pt x="113948" y="438656"/>
                </a:lnTo>
                <a:lnTo>
                  <a:pt x="93817" y="441709"/>
                </a:lnTo>
                <a:lnTo>
                  <a:pt x="88839" y="451122"/>
                </a:lnTo>
                <a:lnTo>
                  <a:pt x="62206" y="487380"/>
                </a:lnTo>
                <a:lnTo>
                  <a:pt x="42532" y="489092"/>
                </a:lnTo>
                <a:lnTo>
                  <a:pt x="21136" y="488769"/>
                </a:lnTo>
                <a:lnTo>
                  <a:pt x="2138" y="487993"/>
                </a:lnTo>
                <a:lnTo>
                  <a:pt x="1465" y="493699"/>
                </a:lnTo>
                <a:lnTo>
                  <a:pt x="831" y="499524"/>
                </a:lnTo>
                <a:lnTo>
                  <a:pt x="0" y="505745"/>
                </a:lnTo>
                <a:lnTo>
                  <a:pt x="13900" y="506425"/>
                </a:lnTo>
                <a:lnTo>
                  <a:pt x="27835" y="506963"/>
                </a:lnTo>
                <a:lnTo>
                  <a:pt x="41851" y="507428"/>
                </a:lnTo>
                <a:lnTo>
                  <a:pt x="55997" y="507885"/>
                </a:lnTo>
                <a:lnTo>
                  <a:pt x="55997" y="510500"/>
                </a:lnTo>
                <a:lnTo>
                  <a:pt x="48899" y="513221"/>
                </a:lnTo>
                <a:lnTo>
                  <a:pt x="41834" y="515864"/>
                </a:lnTo>
                <a:lnTo>
                  <a:pt x="34851" y="518352"/>
                </a:lnTo>
                <a:lnTo>
                  <a:pt x="27998" y="520605"/>
                </a:lnTo>
                <a:lnTo>
                  <a:pt x="27397" y="529789"/>
                </a:lnTo>
                <a:lnTo>
                  <a:pt x="28716" y="538204"/>
                </a:lnTo>
                <a:lnTo>
                  <a:pt x="31022" y="546745"/>
                </a:lnTo>
                <a:lnTo>
                  <a:pt x="33384" y="556308"/>
                </a:lnTo>
                <a:lnTo>
                  <a:pt x="43913" y="554929"/>
                </a:lnTo>
                <a:lnTo>
                  <a:pt x="54621" y="553603"/>
                </a:lnTo>
                <a:lnTo>
                  <a:pt x="65373" y="552351"/>
                </a:lnTo>
                <a:lnTo>
                  <a:pt x="76036" y="551196"/>
                </a:lnTo>
                <a:lnTo>
                  <a:pt x="80147" y="565079"/>
                </a:lnTo>
                <a:lnTo>
                  <a:pt x="82045" y="578627"/>
                </a:lnTo>
                <a:lnTo>
                  <a:pt x="82384" y="593111"/>
                </a:lnTo>
                <a:lnTo>
                  <a:pt x="81818" y="609803"/>
                </a:lnTo>
                <a:lnTo>
                  <a:pt x="114664" y="605296"/>
                </a:lnTo>
                <a:lnTo>
                  <a:pt x="142587" y="597791"/>
                </a:lnTo>
                <a:lnTo>
                  <a:pt x="167570" y="589090"/>
                </a:lnTo>
                <a:lnTo>
                  <a:pt x="191595" y="580995"/>
                </a:lnTo>
                <a:lnTo>
                  <a:pt x="232029" y="578102"/>
                </a:lnTo>
                <a:lnTo>
                  <a:pt x="277660" y="545024"/>
                </a:lnTo>
                <a:lnTo>
                  <a:pt x="300528" y="528396"/>
                </a:lnTo>
                <a:lnTo>
                  <a:pt x="323232" y="511887"/>
                </a:lnTo>
                <a:lnTo>
                  <a:pt x="345398" y="509924"/>
                </a:lnTo>
                <a:lnTo>
                  <a:pt x="367676" y="507890"/>
                </a:lnTo>
                <a:lnTo>
                  <a:pt x="390028" y="505863"/>
                </a:lnTo>
                <a:lnTo>
                  <a:pt x="412416" y="503922"/>
                </a:lnTo>
                <a:lnTo>
                  <a:pt x="415585" y="498810"/>
                </a:lnTo>
                <a:lnTo>
                  <a:pt x="419307" y="493699"/>
                </a:lnTo>
                <a:lnTo>
                  <a:pt x="466417" y="486275"/>
                </a:lnTo>
                <a:lnTo>
                  <a:pt x="481087" y="485694"/>
                </a:lnTo>
                <a:lnTo>
                  <a:pt x="488690" y="457414"/>
                </a:lnTo>
                <a:lnTo>
                  <a:pt x="500299" y="434765"/>
                </a:lnTo>
                <a:lnTo>
                  <a:pt x="512301" y="414568"/>
                </a:lnTo>
                <a:lnTo>
                  <a:pt x="521085" y="393643"/>
                </a:lnTo>
                <a:lnTo>
                  <a:pt x="522619" y="349712"/>
                </a:lnTo>
                <a:lnTo>
                  <a:pt x="510189" y="298700"/>
                </a:lnTo>
                <a:lnTo>
                  <a:pt x="490951" y="251224"/>
                </a:lnTo>
                <a:lnTo>
                  <a:pt x="472057" y="217902"/>
                </a:lnTo>
                <a:lnTo>
                  <a:pt x="504203" y="207613"/>
                </a:lnTo>
                <a:lnTo>
                  <a:pt x="527783" y="196004"/>
                </a:lnTo>
                <a:lnTo>
                  <a:pt x="546410" y="179336"/>
                </a:lnTo>
                <a:lnTo>
                  <a:pt x="563697" y="153867"/>
                </a:lnTo>
                <a:close/>
              </a:path>
            </a:pathLst>
          </a:custGeom>
          <a:ln w="1584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770250" y="3784091"/>
            <a:ext cx="904875" cy="1391920"/>
          </a:xfrm>
          <a:custGeom>
            <a:avLst/>
            <a:gdLst/>
            <a:ahLst/>
            <a:cxnLst/>
            <a:rect l="l" t="t" r="r" b="b"/>
            <a:pathLst>
              <a:path w="904875" h="1391920">
                <a:moveTo>
                  <a:pt x="904751" y="1036177"/>
                </a:moveTo>
                <a:lnTo>
                  <a:pt x="902626" y="1019635"/>
                </a:lnTo>
                <a:lnTo>
                  <a:pt x="900612" y="1003134"/>
                </a:lnTo>
                <a:lnTo>
                  <a:pt x="898658" y="986611"/>
                </a:lnTo>
                <a:lnTo>
                  <a:pt x="896711" y="970002"/>
                </a:lnTo>
                <a:lnTo>
                  <a:pt x="864410" y="948800"/>
                </a:lnTo>
                <a:lnTo>
                  <a:pt x="824467" y="932962"/>
                </a:lnTo>
                <a:lnTo>
                  <a:pt x="783827" y="932622"/>
                </a:lnTo>
                <a:lnTo>
                  <a:pt x="749431" y="957916"/>
                </a:lnTo>
                <a:lnTo>
                  <a:pt x="738949" y="956199"/>
                </a:lnTo>
                <a:lnTo>
                  <a:pt x="728635" y="954280"/>
                </a:lnTo>
                <a:lnTo>
                  <a:pt x="718372" y="952288"/>
                </a:lnTo>
                <a:lnTo>
                  <a:pt x="708047" y="950348"/>
                </a:lnTo>
                <a:lnTo>
                  <a:pt x="733398" y="904565"/>
                </a:lnTo>
                <a:lnTo>
                  <a:pt x="732679" y="877981"/>
                </a:lnTo>
                <a:lnTo>
                  <a:pt x="711912" y="855840"/>
                </a:lnTo>
                <a:lnTo>
                  <a:pt x="677117" y="823386"/>
                </a:lnTo>
                <a:lnTo>
                  <a:pt x="677086" y="813108"/>
                </a:lnTo>
                <a:lnTo>
                  <a:pt x="673965" y="762920"/>
                </a:lnTo>
                <a:lnTo>
                  <a:pt x="652024" y="722772"/>
                </a:lnTo>
                <a:lnTo>
                  <a:pt x="637317" y="703676"/>
                </a:lnTo>
                <a:lnTo>
                  <a:pt x="622610" y="684580"/>
                </a:lnTo>
                <a:lnTo>
                  <a:pt x="608051" y="665477"/>
                </a:lnTo>
                <a:lnTo>
                  <a:pt x="591047" y="659970"/>
                </a:lnTo>
                <a:lnTo>
                  <a:pt x="574548" y="657884"/>
                </a:lnTo>
                <a:lnTo>
                  <a:pt x="559444" y="654572"/>
                </a:lnTo>
                <a:lnTo>
                  <a:pt x="546628" y="645387"/>
                </a:lnTo>
                <a:lnTo>
                  <a:pt x="531099" y="618565"/>
                </a:lnTo>
                <a:lnTo>
                  <a:pt x="522723" y="588741"/>
                </a:lnTo>
                <a:lnTo>
                  <a:pt x="516539" y="557432"/>
                </a:lnTo>
                <a:lnTo>
                  <a:pt x="507580" y="526152"/>
                </a:lnTo>
                <a:lnTo>
                  <a:pt x="486915" y="502921"/>
                </a:lnTo>
                <a:lnTo>
                  <a:pt x="451350" y="472969"/>
                </a:lnTo>
                <a:lnTo>
                  <a:pt x="412110" y="447409"/>
                </a:lnTo>
                <a:lnTo>
                  <a:pt x="380418" y="437351"/>
                </a:lnTo>
                <a:lnTo>
                  <a:pt x="348346" y="443001"/>
                </a:lnTo>
                <a:lnTo>
                  <a:pt x="324331" y="450279"/>
                </a:lnTo>
                <a:lnTo>
                  <a:pt x="297807" y="451895"/>
                </a:lnTo>
                <a:lnTo>
                  <a:pt x="258206" y="440560"/>
                </a:lnTo>
                <a:lnTo>
                  <a:pt x="257097" y="438341"/>
                </a:lnTo>
                <a:lnTo>
                  <a:pt x="256265" y="436915"/>
                </a:lnTo>
                <a:lnTo>
                  <a:pt x="255631" y="435488"/>
                </a:lnTo>
                <a:lnTo>
                  <a:pt x="292616" y="434681"/>
                </a:lnTo>
                <a:lnTo>
                  <a:pt x="328094" y="430193"/>
                </a:lnTo>
                <a:lnTo>
                  <a:pt x="358536" y="420526"/>
                </a:lnTo>
                <a:lnTo>
                  <a:pt x="380418" y="404184"/>
                </a:lnTo>
                <a:lnTo>
                  <a:pt x="381408" y="403470"/>
                </a:lnTo>
                <a:lnTo>
                  <a:pt x="383745" y="402361"/>
                </a:lnTo>
                <a:lnTo>
                  <a:pt x="384655" y="401648"/>
                </a:lnTo>
                <a:lnTo>
                  <a:pt x="374826" y="395929"/>
                </a:lnTo>
                <a:lnTo>
                  <a:pt x="364830" y="390196"/>
                </a:lnTo>
                <a:lnTo>
                  <a:pt x="354677" y="384462"/>
                </a:lnTo>
                <a:lnTo>
                  <a:pt x="344380" y="378744"/>
                </a:lnTo>
                <a:lnTo>
                  <a:pt x="343192" y="376961"/>
                </a:lnTo>
                <a:lnTo>
                  <a:pt x="342875" y="375098"/>
                </a:lnTo>
                <a:lnTo>
                  <a:pt x="341410" y="373672"/>
                </a:lnTo>
                <a:lnTo>
                  <a:pt x="383894" y="360689"/>
                </a:lnTo>
                <a:lnTo>
                  <a:pt x="416428" y="328964"/>
                </a:lnTo>
                <a:lnTo>
                  <a:pt x="440916" y="286619"/>
                </a:lnTo>
                <a:lnTo>
                  <a:pt x="459261" y="241779"/>
                </a:lnTo>
                <a:lnTo>
                  <a:pt x="473364" y="202567"/>
                </a:lnTo>
                <a:lnTo>
                  <a:pt x="475542" y="196784"/>
                </a:lnTo>
                <a:lnTo>
                  <a:pt x="474869" y="193002"/>
                </a:lnTo>
                <a:lnTo>
                  <a:pt x="472206" y="188931"/>
                </a:lnTo>
                <a:lnTo>
                  <a:pt x="468414" y="182279"/>
                </a:lnTo>
                <a:lnTo>
                  <a:pt x="433188" y="170127"/>
                </a:lnTo>
                <a:lnTo>
                  <a:pt x="381855" y="166457"/>
                </a:lnTo>
                <a:lnTo>
                  <a:pt x="323154" y="167948"/>
                </a:lnTo>
                <a:lnTo>
                  <a:pt x="265824" y="171277"/>
                </a:lnTo>
                <a:lnTo>
                  <a:pt x="218603" y="173125"/>
                </a:lnTo>
                <a:lnTo>
                  <a:pt x="215950" y="169955"/>
                </a:lnTo>
                <a:lnTo>
                  <a:pt x="213891" y="166309"/>
                </a:lnTo>
                <a:lnTo>
                  <a:pt x="211237" y="163337"/>
                </a:lnTo>
                <a:lnTo>
                  <a:pt x="224205" y="125023"/>
                </a:lnTo>
                <a:lnTo>
                  <a:pt x="251058" y="100476"/>
                </a:lnTo>
                <a:lnTo>
                  <a:pt x="284346" y="82493"/>
                </a:lnTo>
                <a:lnTo>
                  <a:pt x="316617" y="63871"/>
                </a:lnTo>
                <a:lnTo>
                  <a:pt x="340420" y="37406"/>
                </a:lnTo>
                <a:lnTo>
                  <a:pt x="347062" y="29831"/>
                </a:lnTo>
                <a:lnTo>
                  <a:pt x="347311" y="24355"/>
                </a:lnTo>
                <a:lnTo>
                  <a:pt x="343460" y="18321"/>
                </a:lnTo>
                <a:lnTo>
                  <a:pt x="337806" y="9074"/>
                </a:lnTo>
                <a:lnTo>
                  <a:pt x="296940" y="5464"/>
                </a:lnTo>
                <a:lnTo>
                  <a:pt x="254518" y="15974"/>
                </a:lnTo>
                <a:lnTo>
                  <a:pt x="212920" y="27769"/>
                </a:lnTo>
                <a:lnTo>
                  <a:pt x="174526" y="28015"/>
                </a:lnTo>
                <a:lnTo>
                  <a:pt x="163324" y="21085"/>
                </a:lnTo>
                <a:lnTo>
                  <a:pt x="151978" y="14007"/>
                </a:lnTo>
                <a:lnTo>
                  <a:pt x="140549" y="6929"/>
                </a:lnTo>
                <a:lnTo>
                  <a:pt x="106529" y="30947"/>
                </a:lnTo>
                <a:lnTo>
                  <a:pt x="112095" y="39672"/>
                </a:lnTo>
                <a:lnTo>
                  <a:pt x="117851" y="48472"/>
                </a:lnTo>
                <a:lnTo>
                  <a:pt x="123688" y="57405"/>
                </a:lnTo>
                <a:lnTo>
                  <a:pt x="129499" y="66531"/>
                </a:lnTo>
                <a:lnTo>
                  <a:pt x="117242" y="70365"/>
                </a:lnTo>
                <a:lnTo>
                  <a:pt x="104990" y="74194"/>
                </a:lnTo>
                <a:lnTo>
                  <a:pt x="92804" y="78016"/>
                </a:lnTo>
                <a:lnTo>
                  <a:pt x="80748" y="81827"/>
                </a:lnTo>
                <a:lnTo>
                  <a:pt x="88533" y="97131"/>
                </a:lnTo>
                <a:lnTo>
                  <a:pt x="96154" y="112393"/>
                </a:lnTo>
                <a:lnTo>
                  <a:pt x="103715" y="127649"/>
                </a:lnTo>
                <a:lnTo>
                  <a:pt x="111321" y="142930"/>
                </a:lnTo>
                <a:lnTo>
                  <a:pt x="97421" y="143101"/>
                </a:lnTo>
                <a:lnTo>
                  <a:pt x="85065" y="141920"/>
                </a:lnTo>
                <a:lnTo>
                  <a:pt x="73184" y="139431"/>
                </a:lnTo>
                <a:lnTo>
                  <a:pt x="60710" y="135679"/>
                </a:lnTo>
                <a:lnTo>
                  <a:pt x="50661" y="139800"/>
                </a:lnTo>
                <a:lnTo>
                  <a:pt x="43230" y="146239"/>
                </a:lnTo>
                <a:lnTo>
                  <a:pt x="37559" y="154313"/>
                </a:lnTo>
                <a:lnTo>
                  <a:pt x="32790" y="163337"/>
                </a:lnTo>
                <a:lnTo>
                  <a:pt x="41035" y="172877"/>
                </a:lnTo>
                <a:lnTo>
                  <a:pt x="49359" y="182447"/>
                </a:lnTo>
                <a:lnTo>
                  <a:pt x="57734" y="192091"/>
                </a:lnTo>
                <a:lnTo>
                  <a:pt x="66135" y="201854"/>
                </a:lnTo>
                <a:lnTo>
                  <a:pt x="59015" y="208816"/>
                </a:lnTo>
                <a:lnTo>
                  <a:pt x="50309" y="213063"/>
                </a:lnTo>
                <a:lnTo>
                  <a:pt x="41804" y="216827"/>
                </a:lnTo>
                <a:lnTo>
                  <a:pt x="35285" y="222340"/>
                </a:lnTo>
                <a:lnTo>
                  <a:pt x="38011" y="234301"/>
                </a:lnTo>
                <a:lnTo>
                  <a:pt x="40701" y="246279"/>
                </a:lnTo>
                <a:lnTo>
                  <a:pt x="43316" y="258266"/>
                </a:lnTo>
                <a:lnTo>
                  <a:pt x="45819" y="270248"/>
                </a:lnTo>
                <a:lnTo>
                  <a:pt x="39434" y="281882"/>
                </a:lnTo>
                <a:lnTo>
                  <a:pt x="24974" y="308101"/>
                </a:lnTo>
                <a:lnTo>
                  <a:pt x="9481" y="335880"/>
                </a:lnTo>
                <a:lnTo>
                  <a:pt x="0" y="352195"/>
                </a:lnTo>
                <a:lnTo>
                  <a:pt x="6596" y="355253"/>
                </a:lnTo>
                <a:lnTo>
                  <a:pt x="13152" y="358411"/>
                </a:lnTo>
                <a:lnTo>
                  <a:pt x="19686" y="361651"/>
                </a:lnTo>
                <a:lnTo>
                  <a:pt x="26216" y="364954"/>
                </a:lnTo>
                <a:lnTo>
                  <a:pt x="35419" y="357349"/>
                </a:lnTo>
                <a:lnTo>
                  <a:pt x="42606" y="349554"/>
                </a:lnTo>
                <a:lnTo>
                  <a:pt x="49044" y="341099"/>
                </a:lnTo>
                <a:lnTo>
                  <a:pt x="55997" y="331510"/>
                </a:lnTo>
                <a:lnTo>
                  <a:pt x="57185" y="330004"/>
                </a:lnTo>
                <a:lnTo>
                  <a:pt x="57858" y="328221"/>
                </a:lnTo>
                <a:lnTo>
                  <a:pt x="58492" y="326358"/>
                </a:lnTo>
                <a:lnTo>
                  <a:pt x="66333" y="331485"/>
                </a:lnTo>
                <a:lnTo>
                  <a:pt x="73961" y="336523"/>
                </a:lnTo>
                <a:lnTo>
                  <a:pt x="81509" y="341560"/>
                </a:lnTo>
                <a:lnTo>
                  <a:pt x="89104" y="346687"/>
                </a:lnTo>
                <a:lnTo>
                  <a:pt x="75594" y="375529"/>
                </a:lnTo>
                <a:lnTo>
                  <a:pt x="59645" y="407017"/>
                </a:lnTo>
                <a:lnTo>
                  <a:pt x="49614" y="438921"/>
                </a:lnTo>
                <a:lnTo>
                  <a:pt x="53858" y="469012"/>
                </a:lnTo>
                <a:lnTo>
                  <a:pt x="53858" y="474044"/>
                </a:lnTo>
                <a:lnTo>
                  <a:pt x="78893" y="459749"/>
                </a:lnTo>
                <a:lnTo>
                  <a:pt x="103133" y="444974"/>
                </a:lnTo>
                <a:lnTo>
                  <a:pt x="126290" y="429359"/>
                </a:lnTo>
                <a:lnTo>
                  <a:pt x="148072" y="412545"/>
                </a:lnTo>
                <a:lnTo>
                  <a:pt x="158963" y="412545"/>
                </a:lnTo>
                <a:lnTo>
                  <a:pt x="160679" y="420814"/>
                </a:lnTo>
                <a:lnTo>
                  <a:pt x="162448" y="429123"/>
                </a:lnTo>
                <a:lnTo>
                  <a:pt x="164275" y="437426"/>
                </a:lnTo>
                <a:lnTo>
                  <a:pt x="166170" y="445672"/>
                </a:lnTo>
                <a:lnTo>
                  <a:pt x="160247" y="453231"/>
                </a:lnTo>
                <a:lnTo>
                  <a:pt x="153562" y="459511"/>
                </a:lnTo>
                <a:lnTo>
                  <a:pt x="145637" y="464618"/>
                </a:lnTo>
                <a:lnTo>
                  <a:pt x="135993" y="468655"/>
                </a:lnTo>
                <a:lnTo>
                  <a:pt x="135054" y="484992"/>
                </a:lnTo>
                <a:lnTo>
                  <a:pt x="138162" y="499286"/>
                </a:lnTo>
                <a:lnTo>
                  <a:pt x="145294" y="510994"/>
                </a:lnTo>
                <a:lnTo>
                  <a:pt x="156428" y="519574"/>
                </a:lnTo>
                <a:lnTo>
                  <a:pt x="155410" y="542144"/>
                </a:lnTo>
                <a:lnTo>
                  <a:pt x="139642" y="570320"/>
                </a:lnTo>
                <a:lnTo>
                  <a:pt x="120257" y="601238"/>
                </a:lnTo>
                <a:lnTo>
                  <a:pt x="108391" y="632033"/>
                </a:lnTo>
                <a:lnTo>
                  <a:pt x="123825" y="635585"/>
                </a:lnTo>
                <a:lnTo>
                  <a:pt x="139107" y="639264"/>
                </a:lnTo>
                <a:lnTo>
                  <a:pt x="154307" y="643033"/>
                </a:lnTo>
                <a:lnTo>
                  <a:pt x="169497" y="646853"/>
                </a:lnTo>
                <a:lnTo>
                  <a:pt x="175772" y="641958"/>
                </a:lnTo>
                <a:lnTo>
                  <a:pt x="180165" y="637085"/>
                </a:lnTo>
                <a:lnTo>
                  <a:pt x="183124" y="630637"/>
                </a:lnTo>
                <a:lnTo>
                  <a:pt x="185100" y="621017"/>
                </a:lnTo>
                <a:lnTo>
                  <a:pt x="196587" y="624321"/>
                </a:lnTo>
                <a:lnTo>
                  <a:pt x="208119" y="627570"/>
                </a:lnTo>
                <a:lnTo>
                  <a:pt x="219606" y="630752"/>
                </a:lnTo>
                <a:lnTo>
                  <a:pt x="230959" y="633855"/>
                </a:lnTo>
                <a:lnTo>
                  <a:pt x="260765" y="627459"/>
                </a:lnTo>
                <a:lnTo>
                  <a:pt x="277888" y="618733"/>
                </a:lnTo>
                <a:lnTo>
                  <a:pt x="298367" y="614191"/>
                </a:lnTo>
                <a:lnTo>
                  <a:pt x="338242" y="620343"/>
                </a:lnTo>
                <a:lnTo>
                  <a:pt x="323768" y="636541"/>
                </a:lnTo>
                <a:lnTo>
                  <a:pt x="309481" y="652093"/>
                </a:lnTo>
                <a:lnTo>
                  <a:pt x="297376" y="669770"/>
                </a:lnTo>
                <a:lnTo>
                  <a:pt x="289452" y="692343"/>
                </a:lnTo>
                <a:lnTo>
                  <a:pt x="297227" y="705569"/>
                </a:lnTo>
                <a:lnTo>
                  <a:pt x="305822" y="715619"/>
                </a:lnTo>
                <a:lnTo>
                  <a:pt x="315242" y="724769"/>
                </a:lnTo>
                <a:lnTo>
                  <a:pt x="325490" y="735298"/>
                </a:lnTo>
                <a:lnTo>
                  <a:pt x="336552" y="733417"/>
                </a:lnTo>
                <a:lnTo>
                  <a:pt x="347395" y="731454"/>
                </a:lnTo>
                <a:lnTo>
                  <a:pt x="358097" y="729402"/>
                </a:lnTo>
                <a:lnTo>
                  <a:pt x="368735" y="727254"/>
                </a:lnTo>
                <a:lnTo>
                  <a:pt x="371349" y="727254"/>
                </a:lnTo>
                <a:lnTo>
                  <a:pt x="366407" y="769092"/>
                </a:lnTo>
                <a:lnTo>
                  <a:pt x="358929" y="803430"/>
                </a:lnTo>
                <a:lnTo>
                  <a:pt x="356641" y="835353"/>
                </a:lnTo>
                <a:lnTo>
                  <a:pt x="367270" y="869947"/>
                </a:lnTo>
                <a:lnTo>
                  <a:pt x="367270" y="872800"/>
                </a:lnTo>
                <a:lnTo>
                  <a:pt x="316310" y="874915"/>
                </a:lnTo>
                <a:lnTo>
                  <a:pt x="269092" y="880843"/>
                </a:lnTo>
                <a:lnTo>
                  <a:pt x="227716" y="892663"/>
                </a:lnTo>
                <a:lnTo>
                  <a:pt x="194280" y="912456"/>
                </a:lnTo>
                <a:lnTo>
                  <a:pt x="170883" y="942304"/>
                </a:lnTo>
                <a:lnTo>
                  <a:pt x="170883" y="944919"/>
                </a:lnTo>
                <a:lnTo>
                  <a:pt x="184433" y="944863"/>
                </a:lnTo>
                <a:lnTo>
                  <a:pt x="197783" y="944741"/>
                </a:lnTo>
                <a:lnTo>
                  <a:pt x="211058" y="944618"/>
                </a:lnTo>
                <a:lnTo>
                  <a:pt x="224385" y="944562"/>
                </a:lnTo>
                <a:lnTo>
                  <a:pt x="224385" y="950031"/>
                </a:lnTo>
                <a:lnTo>
                  <a:pt x="228770" y="962603"/>
                </a:lnTo>
                <a:lnTo>
                  <a:pt x="229524" y="978512"/>
                </a:lnTo>
                <a:lnTo>
                  <a:pt x="197573" y="1040451"/>
                </a:lnTo>
                <a:lnTo>
                  <a:pt x="161012" y="1057377"/>
                </a:lnTo>
                <a:lnTo>
                  <a:pt x="127881" y="1070351"/>
                </a:lnTo>
                <a:lnTo>
                  <a:pt x="108391" y="1085353"/>
                </a:lnTo>
                <a:lnTo>
                  <a:pt x="103282" y="1089316"/>
                </a:lnTo>
                <a:lnTo>
                  <a:pt x="100035" y="1093675"/>
                </a:lnTo>
                <a:lnTo>
                  <a:pt x="95322" y="1097716"/>
                </a:lnTo>
                <a:lnTo>
                  <a:pt x="102831" y="1104181"/>
                </a:lnTo>
                <a:lnTo>
                  <a:pt x="110579" y="1110560"/>
                </a:lnTo>
                <a:lnTo>
                  <a:pt x="118311" y="1116858"/>
                </a:lnTo>
                <a:lnTo>
                  <a:pt x="125776" y="1123077"/>
                </a:lnTo>
                <a:lnTo>
                  <a:pt x="151248" y="1123693"/>
                </a:lnTo>
                <a:lnTo>
                  <a:pt x="176734" y="1124261"/>
                </a:lnTo>
                <a:lnTo>
                  <a:pt x="202206" y="1124821"/>
                </a:lnTo>
                <a:lnTo>
                  <a:pt x="227633" y="1125415"/>
                </a:lnTo>
                <a:lnTo>
                  <a:pt x="246245" y="1134390"/>
                </a:lnTo>
                <a:lnTo>
                  <a:pt x="264854" y="1143301"/>
                </a:lnTo>
                <a:lnTo>
                  <a:pt x="283307" y="1152146"/>
                </a:lnTo>
                <a:lnTo>
                  <a:pt x="301451" y="1160920"/>
                </a:lnTo>
                <a:lnTo>
                  <a:pt x="303986" y="1160920"/>
                </a:lnTo>
                <a:lnTo>
                  <a:pt x="307312" y="1160920"/>
                </a:lnTo>
                <a:lnTo>
                  <a:pt x="331295" y="1156766"/>
                </a:lnTo>
                <a:lnTo>
                  <a:pt x="351350" y="1148789"/>
                </a:lnTo>
                <a:lnTo>
                  <a:pt x="369652" y="1139081"/>
                </a:lnTo>
                <a:lnTo>
                  <a:pt x="388378" y="1129734"/>
                </a:lnTo>
                <a:lnTo>
                  <a:pt x="378242" y="1146561"/>
                </a:lnTo>
                <a:lnTo>
                  <a:pt x="366785" y="1162356"/>
                </a:lnTo>
                <a:lnTo>
                  <a:pt x="357214" y="1179117"/>
                </a:lnTo>
                <a:lnTo>
                  <a:pt x="352736" y="1198842"/>
                </a:lnTo>
                <a:lnTo>
                  <a:pt x="315381" y="1202075"/>
                </a:lnTo>
                <a:lnTo>
                  <a:pt x="280937" y="1197633"/>
                </a:lnTo>
                <a:lnTo>
                  <a:pt x="248127" y="1194618"/>
                </a:lnTo>
                <a:lnTo>
                  <a:pt x="215673" y="1202131"/>
                </a:lnTo>
                <a:lnTo>
                  <a:pt x="207954" y="1214125"/>
                </a:lnTo>
                <a:lnTo>
                  <a:pt x="202510" y="1224177"/>
                </a:lnTo>
                <a:lnTo>
                  <a:pt x="194015" y="1230210"/>
                </a:lnTo>
                <a:lnTo>
                  <a:pt x="177140" y="1230146"/>
                </a:lnTo>
                <a:lnTo>
                  <a:pt x="160123" y="1271160"/>
                </a:lnTo>
                <a:lnTo>
                  <a:pt x="123454" y="1309299"/>
                </a:lnTo>
                <a:lnTo>
                  <a:pt x="78818" y="1339889"/>
                </a:lnTo>
                <a:lnTo>
                  <a:pt x="37899" y="1358257"/>
                </a:lnTo>
                <a:lnTo>
                  <a:pt x="36750" y="1360079"/>
                </a:lnTo>
                <a:lnTo>
                  <a:pt x="36354" y="1361902"/>
                </a:lnTo>
                <a:lnTo>
                  <a:pt x="35285" y="1363329"/>
                </a:lnTo>
                <a:lnTo>
                  <a:pt x="45010" y="1365995"/>
                </a:lnTo>
                <a:lnTo>
                  <a:pt x="54576" y="1368550"/>
                </a:lnTo>
                <a:lnTo>
                  <a:pt x="64149" y="1371030"/>
                </a:lnTo>
                <a:lnTo>
                  <a:pt x="73897" y="1373473"/>
                </a:lnTo>
                <a:lnTo>
                  <a:pt x="79679" y="1379338"/>
                </a:lnTo>
                <a:lnTo>
                  <a:pt x="85461" y="1385440"/>
                </a:lnTo>
                <a:lnTo>
                  <a:pt x="91282" y="1391384"/>
                </a:lnTo>
                <a:lnTo>
                  <a:pt x="108435" y="1371660"/>
                </a:lnTo>
                <a:lnTo>
                  <a:pt x="128969" y="1354695"/>
                </a:lnTo>
                <a:lnTo>
                  <a:pt x="152303" y="1340681"/>
                </a:lnTo>
                <a:lnTo>
                  <a:pt x="177853" y="1329805"/>
                </a:lnTo>
                <a:lnTo>
                  <a:pt x="189887" y="1333448"/>
                </a:lnTo>
                <a:lnTo>
                  <a:pt x="199783" y="1332792"/>
                </a:lnTo>
                <a:lnTo>
                  <a:pt x="208238" y="1329276"/>
                </a:lnTo>
                <a:lnTo>
                  <a:pt x="215950" y="1324337"/>
                </a:lnTo>
                <a:lnTo>
                  <a:pt x="247054" y="1339972"/>
                </a:lnTo>
                <a:lnTo>
                  <a:pt x="273413" y="1345254"/>
                </a:lnTo>
                <a:lnTo>
                  <a:pt x="292079" y="1331063"/>
                </a:lnTo>
                <a:lnTo>
                  <a:pt x="300105" y="1288277"/>
                </a:lnTo>
                <a:lnTo>
                  <a:pt x="350603" y="1283983"/>
                </a:lnTo>
                <a:lnTo>
                  <a:pt x="389759" y="1284508"/>
                </a:lnTo>
                <a:lnTo>
                  <a:pt x="427987" y="1288027"/>
                </a:lnTo>
                <a:lnTo>
                  <a:pt x="475701" y="1292715"/>
                </a:lnTo>
                <a:lnTo>
                  <a:pt x="473839" y="1286930"/>
                </a:lnTo>
                <a:lnTo>
                  <a:pt x="471582" y="1280709"/>
                </a:lnTo>
                <a:lnTo>
                  <a:pt x="470592" y="1274923"/>
                </a:lnTo>
                <a:lnTo>
                  <a:pt x="495873" y="1271046"/>
                </a:lnTo>
                <a:lnTo>
                  <a:pt x="521154" y="1267112"/>
                </a:lnTo>
                <a:lnTo>
                  <a:pt x="546509" y="1263171"/>
                </a:lnTo>
                <a:lnTo>
                  <a:pt x="572013" y="1259271"/>
                </a:lnTo>
                <a:lnTo>
                  <a:pt x="584260" y="1259664"/>
                </a:lnTo>
                <a:lnTo>
                  <a:pt x="593418" y="1263576"/>
                </a:lnTo>
                <a:lnTo>
                  <a:pt x="601418" y="1268505"/>
                </a:lnTo>
                <a:lnTo>
                  <a:pt x="610190" y="1271951"/>
                </a:lnTo>
                <a:lnTo>
                  <a:pt x="622792" y="1268481"/>
                </a:lnTo>
                <a:lnTo>
                  <a:pt x="635505" y="1265111"/>
                </a:lnTo>
                <a:lnTo>
                  <a:pt x="648293" y="1261793"/>
                </a:lnTo>
                <a:lnTo>
                  <a:pt x="661118" y="1258479"/>
                </a:lnTo>
                <a:lnTo>
                  <a:pt x="679625" y="1261184"/>
                </a:lnTo>
                <a:lnTo>
                  <a:pt x="698087" y="1263838"/>
                </a:lnTo>
                <a:lnTo>
                  <a:pt x="716608" y="1266358"/>
                </a:lnTo>
                <a:lnTo>
                  <a:pt x="735293" y="1268663"/>
                </a:lnTo>
                <a:lnTo>
                  <a:pt x="754442" y="1261684"/>
                </a:lnTo>
                <a:lnTo>
                  <a:pt x="771311" y="1252183"/>
                </a:lnTo>
                <a:lnTo>
                  <a:pt x="790438" y="1244384"/>
                </a:lnTo>
                <a:lnTo>
                  <a:pt x="816359" y="1242509"/>
                </a:lnTo>
                <a:lnTo>
                  <a:pt x="822496" y="1227838"/>
                </a:lnTo>
                <a:lnTo>
                  <a:pt x="836323" y="1217862"/>
                </a:lnTo>
                <a:lnTo>
                  <a:pt x="853543" y="1211304"/>
                </a:lnTo>
                <a:lnTo>
                  <a:pt x="869861" y="1206886"/>
                </a:lnTo>
                <a:lnTo>
                  <a:pt x="869856" y="1198136"/>
                </a:lnTo>
                <a:lnTo>
                  <a:pt x="869822" y="1189341"/>
                </a:lnTo>
                <a:lnTo>
                  <a:pt x="869727" y="1180473"/>
                </a:lnTo>
                <a:lnTo>
                  <a:pt x="869544" y="1171500"/>
                </a:lnTo>
                <a:lnTo>
                  <a:pt x="864000" y="1171500"/>
                </a:lnTo>
                <a:lnTo>
                  <a:pt x="846509" y="1168063"/>
                </a:lnTo>
                <a:lnTo>
                  <a:pt x="811488" y="1164278"/>
                </a:lnTo>
                <a:lnTo>
                  <a:pt x="772901" y="1161013"/>
                </a:lnTo>
                <a:lnTo>
                  <a:pt x="744718" y="1159137"/>
                </a:lnTo>
                <a:lnTo>
                  <a:pt x="744718" y="1156680"/>
                </a:lnTo>
                <a:lnTo>
                  <a:pt x="785885" y="1138013"/>
                </a:lnTo>
                <a:lnTo>
                  <a:pt x="835932" y="1106132"/>
                </a:lnTo>
                <a:lnTo>
                  <a:pt x="880380" y="1069399"/>
                </a:lnTo>
                <a:lnTo>
                  <a:pt x="904751" y="1036177"/>
                </a:lnTo>
                <a:close/>
              </a:path>
            </a:pathLst>
          </a:custGeom>
          <a:ln w="1584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331441" y="4825850"/>
            <a:ext cx="124675" cy="1247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196390" y="4462174"/>
            <a:ext cx="124675" cy="1246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542035" y="4420535"/>
            <a:ext cx="124663" cy="1247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427874" y="4680386"/>
            <a:ext cx="124663" cy="1247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905572" y="4025671"/>
            <a:ext cx="124663" cy="1247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4902664" y="4394264"/>
            <a:ext cx="81026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50" spc="-15" dirty="0">
                <a:solidFill>
                  <a:srgbClr val="414042"/>
                </a:solidFill>
                <a:latin typeface="Calibri"/>
                <a:cs typeface="Calibri"/>
              </a:rPr>
              <a:t>P</a:t>
            </a:r>
            <a:r>
              <a:rPr sz="1850" spc="30" dirty="0">
                <a:solidFill>
                  <a:srgbClr val="414042"/>
                </a:solidFill>
                <a:latin typeface="Calibri"/>
                <a:cs typeface="Calibri"/>
              </a:rPr>
              <a:t>osition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4462628" y="4539251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364735" y="0"/>
                </a:moveTo>
                <a:lnTo>
                  <a:pt x="0" y="0"/>
                </a:lnTo>
              </a:path>
            </a:pathLst>
          </a:custGeom>
          <a:ln w="2377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358111" y="4480464"/>
            <a:ext cx="107094" cy="1176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55000" y="1968500"/>
            <a:ext cx="7810500" cy="4419600"/>
          </a:xfrm>
          <a:custGeom>
            <a:avLst/>
            <a:gdLst/>
            <a:ahLst/>
            <a:cxnLst/>
            <a:rect l="l" t="t" r="r" b="b"/>
            <a:pathLst>
              <a:path w="7810500" h="4419600">
                <a:moveTo>
                  <a:pt x="0" y="0"/>
                </a:moveTo>
                <a:lnTo>
                  <a:pt x="7810500" y="0"/>
                </a:lnTo>
                <a:lnTo>
                  <a:pt x="7810500" y="4419600"/>
                </a:lnTo>
                <a:lnTo>
                  <a:pt x="0" y="441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912237" y="1783153"/>
            <a:ext cx="2752725" cy="198120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60"/>
              </a:spcBef>
            </a:pPr>
            <a:r>
              <a:rPr sz="3000" spc="-5" dirty="0">
                <a:latin typeface="Arial"/>
                <a:cs typeface="Arial"/>
              </a:rPr>
              <a:t>Spatial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0"/>
              </a:spcBef>
            </a:pPr>
            <a:r>
              <a:rPr sz="3100" spc="35" dirty="0">
                <a:solidFill>
                  <a:srgbClr val="414042"/>
                </a:solidFill>
                <a:latin typeface="Calibri"/>
                <a:cs typeface="Calibri"/>
              </a:rPr>
              <a:t>Fields</a:t>
            </a:r>
            <a:r>
              <a:rPr sz="3100" spc="-10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2500" spc="25" dirty="0">
                <a:solidFill>
                  <a:srgbClr val="414042"/>
                </a:solidFill>
                <a:latin typeface="Calibri"/>
                <a:cs typeface="Calibri"/>
              </a:rPr>
              <a:t>(Continuous)</a:t>
            </a:r>
            <a:endParaRPr sz="2500">
              <a:latin typeface="Calibri"/>
              <a:cs typeface="Calibri"/>
            </a:endParaRPr>
          </a:p>
          <a:p>
            <a:pPr marL="969010">
              <a:lnSpc>
                <a:spcPct val="100000"/>
              </a:lnSpc>
              <a:spcBef>
                <a:spcPts val="2240"/>
              </a:spcBef>
            </a:pPr>
            <a:r>
              <a:rPr sz="1850" spc="25" dirty="0">
                <a:solidFill>
                  <a:srgbClr val="414042"/>
                </a:solidFill>
                <a:latin typeface="Calibri"/>
                <a:cs typeface="Calibri"/>
              </a:rPr>
              <a:t>Grid </a:t>
            </a:r>
            <a:r>
              <a:rPr sz="1850" spc="15" dirty="0">
                <a:solidFill>
                  <a:srgbClr val="414042"/>
                </a:solidFill>
                <a:latin typeface="Calibri"/>
                <a:cs typeface="Calibri"/>
              </a:rPr>
              <a:t>of</a:t>
            </a:r>
            <a:r>
              <a:rPr sz="1850" spc="-11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414042"/>
                </a:solidFill>
                <a:latin typeface="Calibri"/>
                <a:cs typeface="Calibri"/>
              </a:rPr>
              <a:t>positions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28072" y="2178531"/>
            <a:ext cx="247235" cy="1981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12621" y="2191231"/>
            <a:ext cx="247275" cy="1981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20015" y="3407759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52" y="272982"/>
                </a:lnTo>
                <a:lnTo>
                  <a:pt x="381052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69302" y="3407759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52" y="272982"/>
                </a:lnTo>
                <a:lnTo>
                  <a:pt x="381052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18549" y="3407759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12" y="272982"/>
                </a:lnTo>
                <a:lnTo>
                  <a:pt x="381012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67756" y="3407759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91" y="272982"/>
                </a:lnTo>
                <a:lnTo>
                  <a:pt x="381091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16924" y="3407759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91" y="272982"/>
                </a:lnTo>
                <a:lnTo>
                  <a:pt x="381091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20015" y="3735346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03"/>
                </a:moveTo>
                <a:lnTo>
                  <a:pt x="381052" y="272903"/>
                </a:lnTo>
                <a:lnTo>
                  <a:pt x="381052" y="0"/>
                </a:lnTo>
                <a:lnTo>
                  <a:pt x="0" y="0"/>
                </a:lnTo>
                <a:lnTo>
                  <a:pt x="0" y="272903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69302" y="3735346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03"/>
                </a:moveTo>
                <a:lnTo>
                  <a:pt x="381052" y="272903"/>
                </a:lnTo>
                <a:lnTo>
                  <a:pt x="381052" y="0"/>
                </a:lnTo>
                <a:lnTo>
                  <a:pt x="0" y="0"/>
                </a:lnTo>
                <a:lnTo>
                  <a:pt x="0" y="272903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18549" y="3735346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03"/>
                </a:moveTo>
                <a:lnTo>
                  <a:pt x="381012" y="272903"/>
                </a:lnTo>
                <a:lnTo>
                  <a:pt x="381012" y="0"/>
                </a:lnTo>
                <a:lnTo>
                  <a:pt x="0" y="0"/>
                </a:lnTo>
                <a:lnTo>
                  <a:pt x="0" y="272903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67756" y="3735346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03"/>
                </a:moveTo>
                <a:lnTo>
                  <a:pt x="381091" y="272903"/>
                </a:lnTo>
                <a:lnTo>
                  <a:pt x="381091" y="0"/>
                </a:lnTo>
                <a:lnTo>
                  <a:pt x="0" y="0"/>
                </a:lnTo>
                <a:lnTo>
                  <a:pt x="0" y="272903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16924" y="3735346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03"/>
                </a:moveTo>
                <a:lnTo>
                  <a:pt x="381091" y="272903"/>
                </a:lnTo>
                <a:lnTo>
                  <a:pt x="381091" y="0"/>
                </a:lnTo>
                <a:lnTo>
                  <a:pt x="0" y="0"/>
                </a:lnTo>
                <a:lnTo>
                  <a:pt x="0" y="272903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20015" y="4062893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52" y="272982"/>
                </a:lnTo>
                <a:lnTo>
                  <a:pt x="381052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69302" y="4062893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52" y="272982"/>
                </a:lnTo>
                <a:lnTo>
                  <a:pt x="381052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18549" y="4062893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12" y="272982"/>
                </a:lnTo>
                <a:lnTo>
                  <a:pt x="381012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67756" y="4062893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91" y="272982"/>
                </a:lnTo>
                <a:lnTo>
                  <a:pt x="381091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16924" y="4062893"/>
            <a:ext cx="381635" cy="273050"/>
          </a:xfrm>
          <a:custGeom>
            <a:avLst/>
            <a:gdLst/>
            <a:ahLst/>
            <a:cxnLst/>
            <a:rect l="l" t="t" r="r" b="b"/>
            <a:pathLst>
              <a:path w="381635" h="273050">
                <a:moveTo>
                  <a:pt x="0" y="272982"/>
                </a:moveTo>
                <a:lnTo>
                  <a:pt x="381091" y="272982"/>
                </a:lnTo>
                <a:lnTo>
                  <a:pt x="381091" y="0"/>
                </a:lnTo>
                <a:lnTo>
                  <a:pt x="0" y="0"/>
                </a:lnTo>
                <a:lnTo>
                  <a:pt x="0" y="272982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83911" y="3272547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60">
                <a:moveTo>
                  <a:pt x="0" y="0"/>
                </a:moveTo>
                <a:lnTo>
                  <a:pt x="2207068" y="0"/>
                </a:lnTo>
              </a:path>
            </a:pathLst>
          </a:custGeom>
          <a:ln w="2377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89251" y="3211798"/>
            <a:ext cx="110539" cy="12155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83911" y="3272547"/>
            <a:ext cx="0" cy="972819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380"/>
                </a:lnTo>
              </a:path>
            </a:pathLst>
          </a:custGeom>
          <a:ln w="2376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23201" y="4243193"/>
            <a:ext cx="121473" cy="11054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48318" y="4007569"/>
            <a:ext cx="121473" cy="1105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07768" y="4098347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0754"/>
                </a:lnTo>
              </a:path>
            </a:pathLst>
          </a:custGeom>
          <a:ln w="2376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836387" y="1299641"/>
            <a:ext cx="2398395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b="1" spc="55" dirty="0">
                <a:solidFill>
                  <a:srgbClr val="414042"/>
                </a:solidFill>
                <a:latin typeface="Calibri"/>
                <a:cs typeface="Calibri"/>
              </a:rPr>
              <a:t>Dataset</a:t>
            </a:r>
            <a:r>
              <a:rPr sz="3100" b="1" spc="-229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3100" b="1" spc="60" dirty="0">
                <a:solidFill>
                  <a:srgbClr val="414042"/>
                </a:solidFill>
                <a:latin typeface="Calibri"/>
                <a:cs typeface="Calibri"/>
              </a:rPr>
              <a:t>Types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15877" y="1331551"/>
            <a:ext cx="475615" cy="475615"/>
          </a:xfrm>
          <a:custGeom>
            <a:avLst/>
            <a:gdLst/>
            <a:ahLst/>
            <a:cxnLst/>
            <a:rect l="l" t="t" r="r" b="b"/>
            <a:pathLst>
              <a:path w="475615" h="475614">
                <a:moveTo>
                  <a:pt x="237771" y="0"/>
                </a:moveTo>
                <a:lnTo>
                  <a:pt x="190401" y="4764"/>
                </a:lnTo>
                <a:lnTo>
                  <a:pt x="145938" y="18762"/>
                </a:lnTo>
                <a:lnTo>
                  <a:pt x="105573" y="40681"/>
                </a:lnTo>
                <a:lnTo>
                  <a:pt x="70254" y="69780"/>
                </a:lnTo>
                <a:lnTo>
                  <a:pt x="41061" y="104987"/>
                </a:lnTo>
                <a:lnTo>
                  <a:pt x="19033" y="145287"/>
                </a:lnTo>
                <a:lnTo>
                  <a:pt x="4845" y="189758"/>
                </a:lnTo>
                <a:lnTo>
                  <a:pt x="0" y="237318"/>
                </a:lnTo>
                <a:lnTo>
                  <a:pt x="536" y="253451"/>
                </a:lnTo>
                <a:lnTo>
                  <a:pt x="8633" y="299928"/>
                </a:lnTo>
                <a:lnTo>
                  <a:pt x="25535" y="343136"/>
                </a:lnTo>
                <a:lnTo>
                  <a:pt x="50007" y="381874"/>
                </a:lnTo>
                <a:lnTo>
                  <a:pt x="81428" y="415391"/>
                </a:lnTo>
                <a:lnTo>
                  <a:pt x="118529" y="442422"/>
                </a:lnTo>
                <a:lnTo>
                  <a:pt x="160332" y="462023"/>
                </a:lnTo>
                <a:lnTo>
                  <a:pt x="205901" y="473331"/>
                </a:lnTo>
                <a:lnTo>
                  <a:pt x="237771" y="475510"/>
                </a:lnTo>
                <a:lnTo>
                  <a:pt x="253823" y="474967"/>
                </a:lnTo>
                <a:lnTo>
                  <a:pt x="300303" y="466752"/>
                </a:lnTo>
                <a:lnTo>
                  <a:pt x="335483" y="453636"/>
                </a:lnTo>
                <a:lnTo>
                  <a:pt x="238048" y="453636"/>
                </a:lnTo>
                <a:lnTo>
                  <a:pt x="223575" y="453141"/>
                </a:lnTo>
                <a:lnTo>
                  <a:pt x="181457" y="445830"/>
                </a:lnTo>
                <a:lnTo>
                  <a:pt x="142173" y="430478"/>
                </a:lnTo>
                <a:lnTo>
                  <a:pt x="106915" y="408324"/>
                </a:lnTo>
                <a:lnTo>
                  <a:pt x="76389" y="379861"/>
                </a:lnTo>
                <a:lnTo>
                  <a:pt x="51958" y="346132"/>
                </a:lnTo>
                <a:lnTo>
                  <a:pt x="34292" y="308211"/>
                </a:lnTo>
                <a:lnTo>
                  <a:pt x="24078" y="266706"/>
                </a:lnTo>
                <a:lnTo>
                  <a:pt x="22112" y="237318"/>
                </a:lnTo>
                <a:lnTo>
                  <a:pt x="22594" y="223157"/>
                </a:lnTo>
                <a:lnTo>
                  <a:pt x="29978" y="180812"/>
                </a:lnTo>
                <a:lnTo>
                  <a:pt x="45365" y="141493"/>
                </a:lnTo>
                <a:lnTo>
                  <a:pt x="67492" y="106548"/>
                </a:lnTo>
                <a:lnTo>
                  <a:pt x="95948" y="76278"/>
                </a:lnTo>
                <a:lnTo>
                  <a:pt x="129657" y="51988"/>
                </a:lnTo>
                <a:lnTo>
                  <a:pt x="167627" y="34407"/>
                </a:lnTo>
                <a:lnTo>
                  <a:pt x="209059" y="24399"/>
                </a:lnTo>
                <a:lnTo>
                  <a:pt x="238048" y="22467"/>
                </a:lnTo>
                <a:lnTo>
                  <a:pt x="336979" y="22467"/>
                </a:lnTo>
                <a:lnTo>
                  <a:pt x="329539" y="18995"/>
                </a:lnTo>
                <a:lnTo>
                  <a:pt x="285097" y="4830"/>
                </a:lnTo>
                <a:lnTo>
                  <a:pt x="253823" y="540"/>
                </a:lnTo>
                <a:lnTo>
                  <a:pt x="237771" y="0"/>
                </a:lnTo>
                <a:close/>
              </a:path>
              <a:path w="475615" h="475614">
                <a:moveTo>
                  <a:pt x="336979" y="22467"/>
                </a:moveTo>
                <a:lnTo>
                  <a:pt x="238048" y="22467"/>
                </a:lnTo>
                <a:lnTo>
                  <a:pt x="252684" y="22950"/>
                </a:lnTo>
                <a:lnTo>
                  <a:pt x="267067" y="24399"/>
                </a:lnTo>
                <a:lnTo>
                  <a:pt x="308552" y="34407"/>
                </a:lnTo>
                <a:lnTo>
                  <a:pt x="346400" y="51988"/>
                </a:lnTo>
                <a:lnTo>
                  <a:pt x="380024" y="76278"/>
                </a:lnTo>
                <a:lnTo>
                  <a:pt x="408303" y="106320"/>
                </a:lnTo>
                <a:lnTo>
                  <a:pt x="430582" y="141644"/>
                </a:lnTo>
                <a:lnTo>
                  <a:pt x="445682" y="180812"/>
                </a:lnTo>
                <a:lnTo>
                  <a:pt x="452883" y="223157"/>
                </a:lnTo>
                <a:lnTo>
                  <a:pt x="453351" y="237318"/>
                </a:lnTo>
                <a:lnTo>
                  <a:pt x="453319" y="238705"/>
                </a:lnTo>
                <a:lnTo>
                  <a:pt x="449116" y="280834"/>
                </a:lnTo>
                <a:lnTo>
                  <a:pt x="436336" y="321326"/>
                </a:lnTo>
                <a:lnTo>
                  <a:pt x="416278" y="358109"/>
                </a:lnTo>
                <a:lnTo>
                  <a:pt x="390041" y="389958"/>
                </a:lnTo>
                <a:lnTo>
                  <a:pt x="358181" y="416299"/>
                </a:lnTo>
                <a:lnTo>
                  <a:pt x="321450" y="436518"/>
                </a:lnTo>
                <a:lnTo>
                  <a:pt x="281041" y="449386"/>
                </a:lnTo>
                <a:lnTo>
                  <a:pt x="238048" y="453636"/>
                </a:lnTo>
                <a:lnTo>
                  <a:pt x="335483" y="453636"/>
                </a:lnTo>
                <a:lnTo>
                  <a:pt x="369855" y="434385"/>
                </a:lnTo>
                <a:lnTo>
                  <a:pt x="405130" y="405253"/>
                </a:lnTo>
                <a:lnTo>
                  <a:pt x="434128" y="369779"/>
                </a:lnTo>
                <a:lnTo>
                  <a:pt x="456142" y="329489"/>
                </a:lnTo>
                <a:lnTo>
                  <a:pt x="470328" y="284756"/>
                </a:lnTo>
                <a:lnTo>
                  <a:pt x="475225" y="237318"/>
                </a:lnTo>
                <a:lnTo>
                  <a:pt x="474657" y="221153"/>
                </a:lnTo>
                <a:lnTo>
                  <a:pt x="466553" y="174788"/>
                </a:lnTo>
                <a:lnTo>
                  <a:pt x="449662" y="131803"/>
                </a:lnTo>
                <a:lnTo>
                  <a:pt x="425193" y="93194"/>
                </a:lnTo>
                <a:lnTo>
                  <a:pt x="393946" y="59719"/>
                </a:lnTo>
                <a:lnTo>
                  <a:pt x="356934" y="32849"/>
                </a:lnTo>
                <a:lnTo>
                  <a:pt x="343463" y="25493"/>
                </a:lnTo>
                <a:lnTo>
                  <a:pt x="336979" y="22467"/>
                </a:lnTo>
                <a:close/>
              </a:path>
              <a:path w="475615" h="475614">
                <a:moveTo>
                  <a:pt x="272383" y="132468"/>
                </a:moveTo>
                <a:lnTo>
                  <a:pt x="199238" y="132468"/>
                </a:lnTo>
                <a:lnTo>
                  <a:pt x="276264" y="211126"/>
                </a:lnTo>
                <a:lnTo>
                  <a:pt x="109341" y="211126"/>
                </a:lnTo>
                <a:lnTo>
                  <a:pt x="109341" y="265254"/>
                </a:lnTo>
                <a:lnTo>
                  <a:pt x="276264" y="265254"/>
                </a:lnTo>
                <a:lnTo>
                  <a:pt x="199238" y="343635"/>
                </a:lnTo>
                <a:lnTo>
                  <a:pt x="272383" y="343635"/>
                </a:lnTo>
                <a:lnTo>
                  <a:pt x="372854" y="238705"/>
                </a:lnTo>
                <a:lnTo>
                  <a:pt x="372854" y="237755"/>
                </a:lnTo>
                <a:lnTo>
                  <a:pt x="272383" y="132468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67683" y="5398665"/>
            <a:ext cx="191047" cy="15306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07938" y="5951275"/>
            <a:ext cx="2141175" cy="170163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85800" y="1968500"/>
            <a:ext cx="3962400" cy="5943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614680">
              <a:lnSpc>
                <a:spcPct val="100000"/>
              </a:lnSpc>
              <a:spcBef>
                <a:spcPts val="450"/>
              </a:spcBef>
            </a:pPr>
            <a:r>
              <a:rPr sz="3100" spc="10" dirty="0">
                <a:solidFill>
                  <a:srgbClr val="414042"/>
                </a:solidFill>
                <a:latin typeface="Calibri"/>
                <a:cs typeface="Calibri"/>
              </a:rPr>
              <a:t>Tables</a:t>
            </a:r>
            <a:endParaRPr sz="3100">
              <a:latin typeface="Calibri"/>
              <a:cs typeface="Calibri"/>
            </a:endParaRPr>
          </a:p>
          <a:p>
            <a:pPr marL="1530985">
              <a:lnSpc>
                <a:spcPct val="100000"/>
              </a:lnSpc>
              <a:spcBef>
                <a:spcPts val="2750"/>
              </a:spcBef>
            </a:pPr>
            <a:r>
              <a:rPr sz="1900" spc="25" dirty="0">
                <a:solidFill>
                  <a:srgbClr val="414042"/>
                </a:solidFill>
                <a:latin typeface="Calibri"/>
                <a:cs typeface="Calibri"/>
              </a:rPr>
              <a:t>Attributes</a:t>
            </a:r>
            <a:r>
              <a:rPr sz="1900" spc="-3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900" spc="35" dirty="0">
                <a:solidFill>
                  <a:srgbClr val="414042"/>
                </a:solidFill>
                <a:latin typeface="Calibri"/>
                <a:cs typeface="Calibri"/>
              </a:rPr>
              <a:t>(columns)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579755" marR="2747645">
              <a:lnSpc>
                <a:spcPct val="101800"/>
              </a:lnSpc>
            </a:pPr>
            <a:r>
              <a:rPr sz="1900" spc="25" dirty="0">
                <a:solidFill>
                  <a:srgbClr val="414042"/>
                </a:solidFill>
                <a:latin typeface="Calibri"/>
                <a:cs typeface="Calibri"/>
              </a:rPr>
              <a:t>Items  </a:t>
            </a:r>
            <a:r>
              <a:rPr sz="1900" spc="-30" dirty="0">
                <a:solidFill>
                  <a:srgbClr val="414042"/>
                </a:solidFill>
                <a:latin typeface="Calibri"/>
                <a:cs typeface="Calibri"/>
              </a:rPr>
              <a:t>(</a:t>
            </a:r>
            <a:r>
              <a:rPr sz="1900" spc="-55" dirty="0">
                <a:solidFill>
                  <a:srgbClr val="414042"/>
                </a:solidFill>
                <a:latin typeface="Calibri"/>
                <a:cs typeface="Calibri"/>
              </a:rPr>
              <a:t>r</a:t>
            </a:r>
            <a:r>
              <a:rPr sz="1900" spc="40" dirty="0">
                <a:solidFill>
                  <a:srgbClr val="414042"/>
                </a:solidFill>
                <a:latin typeface="Calibri"/>
                <a:cs typeface="Calibri"/>
              </a:rPr>
              <a:t>o</a:t>
            </a:r>
            <a:r>
              <a:rPr sz="1900" spc="50" dirty="0">
                <a:solidFill>
                  <a:srgbClr val="414042"/>
                </a:solidFill>
                <a:latin typeface="Calibri"/>
                <a:cs typeface="Calibri"/>
              </a:rPr>
              <a:t>w</a:t>
            </a:r>
            <a:r>
              <a:rPr sz="1900" spc="-5" dirty="0">
                <a:solidFill>
                  <a:srgbClr val="414042"/>
                </a:solidFill>
                <a:latin typeface="Calibri"/>
                <a:cs typeface="Calibri"/>
              </a:rPr>
              <a:t>s)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567815">
              <a:lnSpc>
                <a:spcPct val="100000"/>
              </a:lnSpc>
            </a:pPr>
            <a:r>
              <a:rPr sz="1900" spc="35" dirty="0">
                <a:solidFill>
                  <a:srgbClr val="414042"/>
                </a:solidFill>
                <a:latin typeface="Calibri"/>
                <a:cs typeface="Calibri"/>
              </a:rPr>
              <a:t>Cell </a:t>
            </a:r>
            <a:r>
              <a:rPr sz="1900" spc="55" dirty="0">
                <a:solidFill>
                  <a:srgbClr val="414042"/>
                </a:solidFill>
                <a:latin typeface="Calibri"/>
                <a:cs typeface="Calibri"/>
              </a:rPr>
              <a:t>containing</a:t>
            </a:r>
            <a:r>
              <a:rPr sz="1900" spc="-9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900" spc="35" dirty="0">
                <a:solidFill>
                  <a:srgbClr val="414042"/>
                </a:solidFill>
                <a:latin typeface="Calibri"/>
                <a:cs typeface="Calibri"/>
              </a:rPr>
              <a:t>value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617220">
              <a:lnSpc>
                <a:spcPct val="100000"/>
              </a:lnSpc>
              <a:spcBef>
                <a:spcPts val="1485"/>
              </a:spcBef>
            </a:pPr>
            <a:r>
              <a:rPr sz="2350" i="1" dirty="0">
                <a:solidFill>
                  <a:srgbClr val="414042"/>
                </a:solidFill>
                <a:latin typeface="Calibri"/>
                <a:cs typeface="Calibri"/>
              </a:rPr>
              <a:t>Multidimensional</a:t>
            </a:r>
            <a:r>
              <a:rPr sz="2350" i="1" spc="-114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2350" i="1" spc="-40" dirty="0">
                <a:solidFill>
                  <a:srgbClr val="414042"/>
                </a:solidFill>
                <a:latin typeface="Calibri"/>
                <a:cs typeface="Calibri"/>
              </a:rPr>
              <a:t>Table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474595">
              <a:lnSpc>
                <a:spcPct val="100000"/>
              </a:lnSpc>
              <a:spcBef>
                <a:spcPts val="1695"/>
              </a:spcBef>
            </a:pPr>
            <a:r>
              <a:rPr sz="1450" spc="10" dirty="0">
                <a:solidFill>
                  <a:srgbClr val="414042"/>
                </a:solidFill>
                <a:latin typeface="Calibri"/>
                <a:cs typeface="Calibri"/>
              </a:rPr>
              <a:t>Value </a:t>
            </a:r>
            <a:r>
              <a:rPr sz="1450" spc="35" dirty="0">
                <a:solidFill>
                  <a:srgbClr val="414042"/>
                </a:solidFill>
                <a:latin typeface="Calibri"/>
                <a:cs typeface="Calibri"/>
              </a:rPr>
              <a:t>in</a:t>
            </a:r>
            <a:r>
              <a:rPr sz="1450" spc="-5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414042"/>
                </a:solidFill>
                <a:latin typeface="Calibri"/>
                <a:cs typeface="Calibri"/>
              </a:rPr>
              <a:t>cell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883172" y="2191231"/>
            <a:ext cx="247235" cy="1981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71058" y="3826450"/>
            <a:ext cx="255270" cy="253365"/>
          </a:xfrm>
          <a:custGeom>
            <a:avLst/>
            <a:gdLst/>
            <a:ahLst/>
            <a:cxnLst/>
            <a:rect l="l" t="t" r="r" b="b"/>
            <a:pathLst>
              <a:path w="255270" h="253364">
                <a:moveTo>
                  <a:pt x="12435" y="0"/>
                </a:moveTo>
                <a:lnTo>
                  <a:pt x="0" y="12561"/>
                </a:lnTo>
                <a:lnTo>
                  <a:pt x="242722" y="253010"/>
                </a:lnTo>
                <a:lnTo>
                  <a:pt x="255117" y="240489"/>
                </a:lnTo>
                <a:lnTo>
                  <a:pt x="1243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71125" y="4066833"/>
            <a:ext cx="255270" cy="247015"/>
          </a:xfrm>
          <a:custGeom>
            <a:avLst/>
            <a:gdLst/>
            <a:ahLst/>
            <a:cxnLst/>
            <a:rect l="l" t="t" r="r" b="b"/>
            <a:pathLst>
              <a:path w="255270" h="247014">
                <a:moveTo>
                  <a:pt x="242722" y="0"/>
                </a:moveTo>
                <a:lnTo>
                  <a:pt x="0" y="233832"/>
                </a:lnTo>
                <a:lnTo>
                  <a:pt x="12237" y="246590"/>
                </a:lnTo>
                <a:lnTo>
                  <a:pt x="254958" y="12719"/>
                </a:lnTo>
                <a:lnTo>
                  <a:pt x="24272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82477" y="4005726"/>
            <a:ext cx="238760" cy="187960"/>
          </a:xfrm>
          <a:custGeom>
            <a:avLst/>
            <a:gdLst/>
            <a:ahLst/>
            <a:cxnLst/>
            <a:rect l="l" t="t" r="r" b="b"/>
            <a:pathLst>
              <a:path w="238759" h="187960">
                <a:moveTo>
                  <a:pt x="227554" y="0"/>
                </a:moveTo>
                <a:lnTo>
                  <a:pt x="0" y="173323"/>
                </a:lnTo>
                <a:lnTo>
                  <a:pt x="10732" y="187391"/>
                </a:lnTo>
                <a:lnTo>
                  <a:pt x="238286" y="14066"/>
                </a:lnTo>
                <a:lnTo>
                  <a:pt x="22755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81222" y="4180206"/>
            <a:ext cx="241300" cy="265430"/>
          </a:xfrm>
          <a:custGeom>
            <a:avLst/>
            <a:gdLst/>
            <a:ahLst/>
            <a:cxnLst/>
            <a:rect l="l" t="t" r="r" b="b"/>
            <a:pathLst>
              <a:path w="241300" h="265429">
                <a:moveTo>
                  <a:pt x="13147" y="0"/>
                </a:moveTo>
                <a:lnTo>
                  <a:pt x="0" y="11729"/>
                </a:lnTo>
                <a:lnTo>
                  <a:pt x="227633" y="265057"/>
                </a:lnTo>
                <a:lnTo>
                  <a:pt x="240701" y="253288"/>
                </a:lnTo>
                <a:lnTo>
                  <a:pt x="1314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77258" y="4183308"/>
            <a:ext cx="119380" cy="319405"/>
          </a:xfrm>
          <a:custGeom>
            <a:avLst/>
            <a:gdLst/>
            <a:ahLst/>
            <a:cxnLst/>
            <a:rect l="l" t="t" r="r" b="b"/>
            <a:pathLst>
              <a:path w="119379" h="319404">
                <a:moveTo>
                  <a:pt x="102172" y="0"/>
                </a:moveTo>
                <a:lnTo>
                  <a:pt x="0" y="313837"/>
                </a:lnTo>
                <a:lnTo>
                  <a:pt x="16711" y="319305"/>
                </a:lnTo>
                <a:lnTo>
                  <a:pt x="118884" y="5507"/>
                </a:lnTo>
                <a:lnTo>
                  <a:pt x="10217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25175" y="3452655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04" y="0"/>
                </a:lnTo>
              </a:path>
            </a:pathLst>
          </a:custGeom>
          <a:ln w="1767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43975" y="3203502"/>
            <a:ext cx="310005" cy="25479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219009" y="3446259"/>
            <a:ext cx="602615" cy="573405"/>
          </a:xfrm>
          <a:custGeom>
            <a:avLst/>
            <a:gdLst/>
            <a:ahLst/>
            <a:cxnLst/>
            <a:rect l="l" t="t" r="r" b="b"/>
            <a:pathLst>
              <a:path w="602615" h="573404">
                <a:moveTo>
                  <a:pt x="12197" y="0"/>
                </a:moveTo>
                <a:lnTo>
                  <a:pt x="0" y="12877"/>
                </a:lnTo>
                <a:lnTo>
                  <a:pt x="590308" y="572871"/>
                </a:lnTo>
                <a:lnTo>
                  <a:pt x="602467" y="560072"/>
                </a:lnTo>
                <a:lnTo>
                  <a:pt x="1219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18789" y="4064446"/>
            <a:ext cx="870585" cy="130810"/>
          </a:xfrm>
          <a:custGeom>
            <a:avLst/>
            <a:gdLst/>
            <a:ahLst/>
            <a:cxnLst/>
            <a:rect l="l" t="t" r="r" b="b"/>
            <a:pathLst>
              <a:path w="870584" h="130810">
                <a:moveTo>
                  <a:pt x="2336" y="0"/>
                </a:moveTo>
                <a:lnTo>
                  <a:pt x="0" y="17514"/>
                </a:lnTo>
                <a:lnTo>
                  <a:pt x="867921" y="130408"/>
                </a:lnTo>
                <a:lnTo>
                  <a:pt x="870178" y="112854"/>
                </a:lnTo>
                <a:lnTo>
                  <a:pt x="233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19443" y="4003914"/>
            <a:ext cx="1096645" cy="78105"/>
          </a:xfrm>
          <a:custGeom>
            <a:avLst/>
            <a:gdLst/>
            <a:ahLst/>
            <a:cxnLst/>
            <a:rect l="l" t="t" r="r" b="b"/>
            <a:pathLst>
              <a:path w="1096645" h="78104">
                <a:moveTo>
                  <a:pt x="1095434" y="0"/>
                </a:moveTo>
                <a:lnTo>
                  <a:pt x="0" y="60468"/>
                </a:lnTo>
                <a:lnTo>
                  <a:pt x="1069" y="78102"/>
                </a:lnTo>
                <a:lnTo>
                  <a:pt x="1096464" y="17673"/>
                </a:lnTo>
                <a:lnTo>
                  <a:pt x="109543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13150" y="3447126"/>
            <a:ext cx="518795" cy="631825"/>
          </a:xfrm>
          <a:custGeom>
            <a:avLst/>
            <a:gdLst/>
            <a:ahLst/>
            <a:cxnLst/>
            <a:rect l="l" t="t" r="r" b="b"/>
            <a:pathLst>
              <a:path w="518795" h="631825">
                <a:moveTo>
                  <a:pt x="505165" y="0"/>
                </a:moveTo>
                <a:lnTo>
                  <a:pt x="0" y="620502"/>
                </a:lnTo>
                <a:lnTo>
                  <a:pt x="13702" y="631637"/>
                </a:lnTo>
                <a:lnTo>
                  <a:pt x="518749" y="11174"/>
                </a:lnTo>
                <a:lnTo>
                  <a:pt x="50516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46920" y="3374461"/>
            <a:ext cx="156389" cy="15652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72656" y="3161122"/>
            <a:ext cx="156309" cy="1564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267889" y="3100602"/>
            <a:ext cx="156389" cy="15656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449197" y="3374461"/>
            <a:ext cx="156309" cy="15652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737243" y="3934486"/>
            <a:ext cx="156309" cy="15644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09605" y="4107809"/>
            <a:ext cx="156389" cy="15648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737243" y="4361122"/>
            <a:ext cx="156309" cy="15648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407428" y="4421604"/>
            <a:ext cx="156389" cy="15652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41779" y="3995011"/>
            <a:ext cx="156310" cy="15644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399097" y="3754465"/>
            <a:ext cx="156428" cy="15648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399097" y="4228815"/>
            <a:ext cx="156428" cy="15644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585631" y="3642088"/>
            <a:ext cx="148203" cy="14248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69087" y="3583602"/>
            <a:ext cx="275590" cy="145415"/>
          </a:xfrm>
          <a:custGeom>
            <a:avLst/>
            <a:gdLst/>
            <a:ahLst/>
            <a:cxnLst/>
            <a:rect l="l" t="t" r="r" b="b"/>
            <a:pathLst>
              <a:path w="275590" h="145414">
                <a:moveTo>
                  <a:pt x="0" y="145070"/>
                </a:moveTo>
                <a:lnTo>
                  <a:pt x="35943" y="91754"/>
                </a:lnTo>
                <a:lnTo>
                  <a:pt x="74807" y="64399"/>
                </a:lnTo>
                <a:lnTo>
                  <a:pt x="122208" y="39417"/>
                </a:lnTo>
                <a:lnTo>
                  <a:pt x="174102" y="18938"/>
                </a:lnTo>
                <a:lnTo>
                  <a:pt x="226445" y="5089"/>
                </a:lnTo>
                <a:lnTo>
                  <a:pt x="275195" y="0"/>
                </a:lnTo>
              </a:path>
            </a:pathLst>
          </a:custGeom>
          <a:ln w="2377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924492" y="4253425"/>
            <a:ext cx="148124" cy="14252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07873" y="4215109"/>
            <a:ext cx="317500" cy="125095"/>
          </a:xfrm>
          <a:custGeom>
            <a:avLst/>
            <a:gdLst/>
            <a:ahLst/>
            <a:cxnLst/>
            <a:rect l="l" t="t" r="r" b="b"/>
            <a:pathLst>
              <a:path w="317500" h="125095">
                <a:moveTo>
                  <a:pt x="0" y="124900"/>
                </a:moveTo>
                <a:lnTo>
                  <a:pt x="41391" y="79014"/>
                </a:lnTo>
                <a:lnTo>
                  <a:pt x="86145" y="55462"/>
                </a:lnTo>
                <a:lnTo>
                  <a:pt x="140729" y="33949"/>
                </a:lnTo>
                <a:lnTo>
                  <a:pt x="200487" y="16312"/>
                </a:lnTo>
                <a:lnTo>
                  <a:pt x="260761" y="4383"/>
                </a:lnTo>
                <a:lnTo>
                  <a:pt x="316896" y="0"/>
                </a:lnTo>
              </a:path>
            </a:pathLst>
          </a:custGeom>
          <a:ln w="2377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4813300" y="1968500"/>
            <a:ext cx="3276600" cy="59309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450"/>
              </a:spcBef>
            </a:pPr>
            <a:r>
              <a:rPr sz="3100" spc="25" dirty="0">
                <a:solidFill>
                  <a:srgbClr val="414042"/>
                </a:solidFill>
                <a:latin typeface="Calibri"/>
                <a:cs typeface="Calibri"/>
              </a:rPr>
              <a:t>Networks</a:t>
            </a:r>
            <a:endParaRPr sz="3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2199640">
              <a:lnSpc>
                <a:spcPct val="100000"/>
              </a:lnSpc>
              <a:spcBef>
                <a:spcPts val="2890"/>
              </a:spcBef>
            </a:pPr>
            <a:r>
              <a:rPr sz="1850" spc="55" dirty="0">
                <a:solidFill>
                  <a:srgbClr val="414042"/>
                </a:solidFill>
                <a:latin typeface="Calibri"/>
                <a:cs typeface="Calibri"/>
              </a:rPr>
              <a:t>Link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2564765" marR="118745" algn="r">
              <a:lnSpc>
                <a:spcPct val="101200"/>
              </a:lnSpc>
            </a:pPr>
            <a:r>
              <a:rPr sz="1850" spc="35" dirty="0">
                <a:solidFill>
                  <a:srgbClr val="414042"/>
                </a:solidFill>
                <a:latin typeface="Calibri"/>
                <a:cs typeface="Calibri"/>
              </a:rPr>
              <a:t>Node  </a:t>
            </a:r>
            <a:r>
              <a:rPr sz="1850" spc="-10" dirty="0">
                <a:solidFill>
                  <a:srgbClr val="414042"/>
                </a:solidFill>
                <a:latin typeface="Calibri"/>
                <a:cs typeface="Calibri"/>
              </a:rPr>
              <a:t>(i</a:t>
            </a:r>
            <a:r>
              <a:rPr sz="1850" spc="-25" dirty="0">
                <a:solidFill>
                  <a:srgbClr val="414042"/>
                </a:solidFill>
                <a:latin typeface="Calibri"/>
                <a:cs typeface="Calibri"/>
              </a:rPr>
              <a:t>t</a:t>
            </a:r>
            <a:r>
              <a:rPr sz="1850" spc="20" dirty="0">
                <a:solidFill>
                  <a:srgbClr val="414042"/>
                </a:solidFill>
                <a:latin typeface="Calibri"/>
                <a:cs typeface="Calibri"/>
              </a:rPr>
              <a:t>em)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R="341630" algn="ctr">
              <a:lnSpc>
                <a:spcPct val="100000"/>
              </a:lnSpc>
              <a:spcBef>
                <a:spcPts val="5"/>
              </a:spcBef>
            </a:pPr>
            <a:r>
              <a:rPr sz="2500" i="1" spc="-85" dirty="0">
                <a:solidFill>
                  <a:srgbClr val="414042"/>
                </a:solidFill>
                <a:latin typeface="Calibri"/>
                <a:cs typeface="Calibri"/>
              </a:rPr>
              <a:t>Trees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5617634" y="5431195"/>
            <a:ext cx="201258" cy="16127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637321" y="6324038"/>
            <a:ext cx="108585" cy="378460"/>
          </a:xfrm>
          <a:custGeom>
            <a:avLst/>
            <a:gdLst/>
            <a:ahLst/>
            <a:cxnLst/>
            <a:rect l="l" t="t" r="r" b="b"/>
            <a:pathLst>
              <a:path w="108584" h="378459">
                <a:moveTo>
                  <a:pt x="15049" y="0"/>
                </a:moveTo>
                <a:lnTo>
                  <a:pt x="0" y="3724"/>
                </a:lnTo>
                <a:lnTo>
                  <a:pt x="93422" y="378308"/>
                </a:lnTo>
                <a:lnTo>
                  <a:pt x="108431" y="374505"/>
                </a:lnTo>
                <a:lnTo>
                  <a:pt x="1504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69804" y="6632006"/>
            <a:ext cx="136839" cy="13683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512163" y="6339418"/>
            <a:ext cx="142875" cy="369570"/>
          </a:xfrm>
          <a:custGeom>
            <a:avLst/>
            <a:gdLst/>
            <a:ahLst/>
            <a:cxnLst/>
            <a:rect l="l" t="t" r="r" b="b"/>
            <a:pathLst>
              <a:path w="142875" h="369570">
                <a:moveTo>
                  <a:pt x="127637" y="0"/>
                </a:moveTo>
                <a:lnTo>
                  <a:pt x="0" y="364319"/>
                </a:lnTo>
                <a:lnTo>
                  <a:pt x="14613" y="369431"/>
                </a:lnTo>
                <a:lnTo>
                  <a:pt x="142251" y="5151"/>
                </a:lnTo>
                <a:lnTo>
                  <a:pt x="12763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50191" y="6631134"/>
            <a:ext cx="138484" cy="13853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333281" y="6131750"/>
            <a:ext cx="0" cy="309245"/>
          </a:xfrm>
          <a:custGeom>
            <a:avLst/>
            <a:gdLst/>
            <a:ahLst/>
            <a:cxnLst/>
            <a:rect l="l" t="t" r="r" b="b"/>
            <a:pathLst>
              <a:path h="309245">
                <a:moveTo>
                  <a:pt x="0" y="0"/>
                </a:moveTo>
                <a:lnTo>
                  <a:pt x="0" y="309082"/>
                </a:lnTo>
              </a:path>
            </a:pathLst>
          </a:custGeom>
          <a:ln w="20196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262839" y="6357147"/>
            <a:ext cx="136267" cy="13630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057748" y="6142052"/>
            <a:ext cx="278765" cy="288925"/>
          </a:xfrm>
          <a:custGeom>
            <a:avLst/>
            <a:gdLst/>
            <a:ahLst/>
            <a:cxnLst/>
            <a:rect l="l" t="t" r="r" b="b"/>
            <a:pathLst>
              <a:path w="278764" h="288925">
                <a:moveTo>
                  <a:pt x="267512" y="0"/>
                </a:moveTo>
                <a:lnTo>
                  <a:pt x="0" y="278135"/>
                </a:lnTo>
                <a:lnTo>
                  <a:pt x="11127" y="288872"/>
                </a:lnTo>
                <a:lnTo>
                  <a:pt x="278759" y="10817"/>
                </a:lnTo>
                <a:lnTo>
                  <a:pt x="26751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994084" y="6356009"/>
            <a:ext cx="138449" cy="13857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931708" y="6096637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803"/>
                </a:lnTo>
              </a:path>
            </a:pathLst>
          </a:custGeom>
          <a:ln w="155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864460" y="6357114"/>
            <a:ext cx="136248" cy="13633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930141" y="6107526"/>
            <a:ext cx="245745" cy="322580"/>
          </a:xfrm>
          <a:custGeom>
            <a:avLst/>
            <a:gdLst/>
            <a:ahLst/>
            <a:cxnLst/>
            <a:rect l="l" t="t" r="r" b="b"/>
            <a:pathLst>
              <a:path w="245745" h="322579">
                <a:moveTo>
                  <a:pt x="12553" y="0"/>
                </a:moveTo>
                <a:lnTo>
                  <a:pt x="0" y="9312"/>
                </a:lnTo>
                <a:lnTo>
                  <a:pt x="233058" y="322199"/>
                </a:lnTo>
                <a:lnTo>
                  <a:pt x="245493" y="312846"/>
                </a:lnTo>
                <a:lnTo>
                  <a:pt x="1255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32081" y="5976792"/>
            <a:ext cx="314960" cy="172720"/>
          </a:xfrm>
          <a:custGeom>
            <a:avLst/>
            <a:gdLst/>
            <a:ahLst/>
            <a:cxnLst/>
            <a:rect l="l" t="t" r="r" b="b"/>
            <a:pathLst>
              <a:path w="314959" h="172720">
                <a:moveTo>
                  <a:pt x="307470" y="0"/>
                </a:moveTo>
                <a:lnTo>
                  <a:pt x="0" y="158821"/>
                </a:lnTo>
                <a:lnTo>
                  <a:pt x="7128" y="172650"/>
                </a:lnTo>
                <a:lnTo>
                  <a:pt x="314599" y="13710"/>
                </a:lnTo>
                <a:lnTo>
                  <a:pt x="30747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639999" y="5976523"/>
            <a:ext cx="295910" cy="139700"/>
          </a:xfrm>
          <a:custGeom>
            <a:avLst/>
            <a:gdLst/>
            <a:ahLst/>
            <a:cxnLst/>
            <a:rect l="l" t="t" r="r" b="b"/>
            <a:pathLst>
              <a:path w="295909" h="139700">
                <a:moveTo>
                  <a:pt x="6217" y="0"/>
                </a:moveTo>
                <a:lnTo>
                  <a:pt x="0" y="14226"/>
                </a:lnTo>
                <a:lnTo>
                  <a:pt x="289452" y="139562"/>
                </a:lnTo>
                <a:lnTo>
                  <a:pt x="295630" y="125376"/>
                </a:lnTo>
                <a:lnTo>
                  <a:pt x="621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43168" y="5983478"/>
            <a:ext cx="0" cy="313690"/>
          </a:xfrm>
          <a:custGeom>
            <a:avLst/>
            <a:gdLst/>
            <a:ahLst/>
            <a:cxnLst/>
            <a:rect l="l" t="t" r="r" b="b"/>
            <a:pathLst>
              <a:path h="313689">
                <a:moveTo>
                  <a:pt x="0" y="0"/>
                </a:moveTo>
                <a:lnTo>
                  <a:pt x="0" y="313441"/>
                </a:lnTo>
              </a:path>
            </a:pathLst>
          </a:custGeom>
          <a:ln w="2142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574085" y="5914506"/>
            <a:ext cx="138098" cy="13820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863521" y="6039934"/>
            <a:ext cx="138086" cy="13815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574085" y="6262128"/>
            <a:ext cx="138076" cy="13820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66551" y="6073469"/>
            <a:ext cx="138130" cy="13817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101292" y="6357147"/>
            <a:ext cx="136233" cy="13630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8394700" y="6562911"/>
            <a:ext cx="7359650" cy="134683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9"/>
              </a:spcBef>
              <a:buChar char="•"/>
              <a:tabLst>
                <a:tab pos="355600" algn="l"/>
                <a:tab pos="5678805" algn="l"/>
              </a:tabLst>
            </a:pPr>
            <a:r>
              <a:rPr sz="4000" dirty="0">
                <a:latin typeface="Gill Sans MT"/>
                <a:cs typeface="Gill Sans MT"/>
              </a:rPr>
              <a:t>visu</a:t>
            </a:r>
            <a:r>
              <a:rPr sz="4000" spc="-5" dirty="0">
                <a:latin typeface="Gill Sans MT"/>
                <a:cs typeface="Gill Sans MT"/>
              </a:rPr>
              <a:t>ali</a:t>
            </a:r>
            <a:r>
              <a:rPr sz="4000" dirty="0">
                <a:latin typeface="Gill Sans MT"/>
                <a:cs typeface="Gill Sans MT"/>
              </a:rPr>
              <a:t>z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tion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vs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dirty="0">
                <a:latin typeface="Gill Sans MT"/>
                <a:cs typeface="Gill Sans MT"/>
              </a:rPr>
              <a:t>mputer	gr</a:t>
            </a:r>
            <a:r>
              <a:rPr sz="4000" spc="-40" dirty="0">
                <a:latin typeface="Gill Sans MT"/>
                <a:cs typeface="Gill Sans MT"/>
              </a:rPr>
              <a:t>a</a:t>
            </a:r>
            <a:r>
              <a:rPr sz="4000" dirty="0">
                <a:latin typeface="Gill Sans MT"/>
                <a:cs typeface="Gill Sans MT"/>
              </a:rPr>
              <a:t>phics</a:t>
            </a:r>
            <a:endParaRPr sz="4000">
              <a:latin typeface="Gill Sans MT"/>
              <a:cs typeface="Gill Sans MT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3400" spc="30" dirty="0">
                <a:latin typeface="Gill Sans MT"/>
                <a:cs typeface="Gill Sans MT"/>
              </a:rPr>
              <a:t>–geometry </a:t>
            </a:r>
            <a:r>
              <a:rPr sz="3400" spc="-5" dirty="0">
                <a:latin typeface="Gill Sans MT"/>
                <a:cs typeface="Gill Sans MT"/>
              </a:rPr>
              <a:t>is design</a:t>
            </a:r>
            <a:r>
              <a:rPr sz="3400" spc="-35" dirty="0">
                <a:latin typeface="Gill Sans MT"/>
                <a:cs typeface="Gill Sans MT"/>
              </a:rPr>
              <a:t> </a:t>
            </a:r>
            <a:r>
              <a:rPr sz="3400" spc="-5" dirty="0">
                <a:latin typeface="Gill Sans MT"/>
                <a:cs typeface="Gill Sans MT"/>
              </a:rPr>
              <a:t>decision</a:t>
            </a:r>
            <a:endParaRPr sz="3400">
              <a:latin typeface="Gill Sans MT"/>
              <a:cs typeface="Gill Sans MT"/>
            </a:endParaRPr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8351" rIns="0" bIns="0" rtlCol="0">
            <a:spAutoFit/>
          </a:bodyPr>
          <a:lstStyle/>
          <a:p>
            <a:pPr marL="15494000">
              <a:lnSpc>
                <a:spcPts val="1664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27000"/>
            <a:ext cx="54197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" dirty="0">
                <a:solidFill>
                  <a:srgbClr val="011993"/>
                </a:solidFill>
              </a:rPr>
              <a:t>Dataset </a:t>
            </a:r>
            <a:r>
              <a:rPr sz="4600" dirty="0">
                <a:solidFill>
                  <a:srgbClr val="011993"/>
                </a:solidFill>
              </a:rPr>
              <a:t>and data</a:t>
            </a:r>
            <a:r>
              <a:rPr sz="4600" spc="-85" dirty="0">
                <a:solidFill>
                  <a:srgbClr val="011993"/>
                </a:solidFill>
              </a:rPr>
              <a:t> </a:t>
            </a:r>
            <a:r>
              <a:rPr sz="4600" dirty="0">
                <a:solidFill>
                  <a:srgbClr val="011993"/>
                </a:solidFill>
              </a:rPr>
              <a:t>types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520717" y="6511561"/>
            <a:ext cx="466090" cy="468630"/>
          </a:xfrm>
          <a:custGeom>
            <a:avLst/>
            <a:gdLst/>
            <a:ahLst/>
            <a:cxnLst/>
            <a:rect l="l" t="t" r="r" b="b"/>
            <a:pathLst>
              <a:path w="466090" h="468629">
                <a:moveTo>
                  <a:pt x="232943" y="0"/>
                </a:moveTo>
                <a:lnTo>
                  <a:pt x="186557" y="4675"/>
                </a:lnTo>
                <a:lnTo>
                  <a:pt x="142990" y="18480"/>
                </a:lnTo>
                <a:lnTo>
                  <a:pt x="103429" y="40052"/>
                </a:lnTo>
                <a:lnTo>
                  <a:pt x="68827" y="68693"/>
                </a:lnTo>
                <a:lnTo>
                  <a:pt x="40227" y="103385"/>
                </a:lnTo>
                <a:lnTo>
                  <a:pt x="18647" y="143068"/>
                </a:lnTo>
                <a:lnTo>
                  <a:pt x="4746" y="186872"/>
                </a:lnTo>
                <a:lnTo>
                  <a:pt x="0" y="233749"/>
                </a:lnTo>
                <a:lnTo>
                  <a:pt x="525" y="249639"/>
                </a:lnTo>
                <a:lnTo>
                  <a:pt x="8507" y="295573"/>
                </a:lnTo>
                <a:lnTo>
                  <a:pt x="25016" y="337954"/>
                </a:lnTo>
                <a:lnTo>
                  <a:pt x="48992" y="376127"/>
                </a:lnTo>
                <a:lnTo>
                  <a:pt x="79774" y="409138"/>
                </a:lnTo>
                <a:lnTo>
                  <a:pt x="116122" y="435730"/>
                </a:lnTo>
                <a:lnTo>
                  <a:pt x="157082" y="455069"/>
                </a:lnTo>
                <a:lnTo>
                  <a:pt x="201750" y="466198"/>
                </a:lnTo>
                <a:lnTo>
                  <a:pt x="232943" y="468359"/>
                </a:lnTo>
                <a:lnTo>
                  <a:pt x="248670" y="467818"/>
                </a:lnTo>
                <a:lnTo>
                  <a:pt x="294206" y="459733"/>
                </a:lnTo>
                <a:lnTo>
                  <a:pt x="328701" y="446775"/>
                </a:lnTo>
                <a:lnTo>
                  <a:pt x="233215" y="446775"/>
                </a:lnTo>
                <a:lnTo>
                  <a:pt x="219036" y="446293"/>
                </a:lnTo>
                <a:lnTo>
                  <a:pt x="177772" y="439087"/>
                </a:lnTo>
                <a:lnTo>
                  <a:pt x="139286" y="424004"/>
                </a:lnTo>
                <a:lnTo>
                  <a:pt x="104745" y="402150"/>
                </a:lnTo>
                <a:lnTo>
                  <a:pt x="74855" y="374111"/>
                </a:lnTo>
                <a:lnTo>
                  <a:pt x="50941" y="340965"/>
                </a:lnTo>
                <a:lnTo>
                  <a:pt x="33602" y="303556"/>
                </a:lnTo>
                <a:lnTo>
                  <a:pt x="23589" y="262696"/>
                </a:lnTo>
                <a:lnTo>
                  <a:pt x="21663" y="233749"/>
                </a:lnTo>
                <a:lnTo>
                  <a:pt x="22135" y="219780"/>
                </a:lnTo>
                <a:lnTo>
                  <a:pt x="29370" y="178172"/>
                </a:lnTo>
                <a:lnTo>
                  <a:pt x="44477" y="139350"/>
                </a:lnTo>
                <a:lnTo>
                  <a:pt x="66126" y="104941"/>
                </a:lnTo>
                <a:lnTo>
                  <a:pt x="94108" y="75016"/>
                </a:lnTo>
                <a:lnTo>
                  <a:pt x="127025" y="51207"/>
                </a:lnTo>
                <a:lnTo>
                  <a:pt x="164191" y="33895"/>
                </a:lnTo>
                <a:lnTo>
                  <a:pt x="204805" y="24017"/>
                </a:lnTo>
                <a:lnTo>
                  <a:pt x="233215" y="22129"/>
                </a:lnTo>
                <a:lnTo>
                  <a:pt x="330176" y="22129"/>
                </a:lnTo>
                <a:lnTo>
                  <a:pt x="322848" y="18695"/>
                </a:lnTo>
                <a:lnTo>
                  <a:pt x="279308" y="4774"/>
                </a:lnTo>
                <a:lnTo>
                  <a:pt x="248670" y="532"/>
                </a:lnTo>
                <a:lnTo>
                  <a:pt x="232943" y="0"/>
                </a:lnTo>
                <a:close/>
              </a:path>
              <a:path w="466090" h="468629">
                <a:moveTo>
                  <a:pt x="330176" y="22129"/>
                </a:moveTo>
                <a:lnTo>
                  <a:pt x="233215" y="22129"/>
                </a:lnTo>
                <a:lnTo>
                  <a:pt x="247553" y="22599"/>
                </a:lnTo>
                <a:lnTo>
                  <a:pt x="261644" y="24017"/>
                </a:lnTo>
                <a:lnTo>
                  <a:pt x="302288" y="33895"/>
                </a:lnTo>
                <a:lnTo>
                  <a:pt x="339367" y="51207"/>
                </a:lnTo>
                <a:lnTo>
                  <a:pt x="372290" y="75115"/>
                </a:lnTo>
                <a:lnTo>
                  <a:pt x="400013" y="104688"/>
                </a:lnTo>
                <a:lnTo>
                  <a:pt x="421840" y="139499"/>
                </a:lnTo>
                <a:lnTo>
                  <a:pt x="436634" y="178172"/>
                </a:lnTo>
                <a:lnTo>
                  <a:pt x="443694" y="219780"/>
                </a:lnTo>
                <a:lnTo>
                  <a:pt x="444146" y="233749"/>
                </a:lnTo>
                <a:lnTo>
                  <a:pt x="444117" y="235076"/>
                </a:lnTo>
                <a:lnTo>
                  <a:pt x="439983" y="276612"/>
                </a:lnTo>
                <a:lnTo>
                  <a:pt x="427438" y="316454"/>
                </a:lnTo>
                <a:lnTo>
                  <a:pt x="407821" y="352685"/>
                </a:lnTo>
                <a:lnTo>
                  <a:pt x="382122" y="384055"/>
                </a:lnTo>
                <a:lnTo>
                  <a:pt x="350914" y="410005"/>
                </a:lnTo>
                <a:lnTo>
                  <a:pt x="314963" y="429954"/>
                </a:lnTo>
                <a:lnTo>
                  <a:pt x="275340" y="442594"/>
                </a:lnTo>
                <a:lnTo>
                  <a:pt x="233215" y="446775"/>
                </a:lnTo>
                <a:lnTo>
                  <a:pt x="328701" y="446775"/>
                </a:lnTo>
                <a:lnTo>
                  <a:pt x="362352" y="427837"/>
                </a:lnTo>
                <a:lnTo>
                  <a:pt x="396904" y="399159"/>
                </a:lnTo>
                <a:lnTo>
                  <a:pt x="425330" y="364213"/>
                </a:lnTo>
                <a:lnTo>
                  <a:pt x="446881" y="324490"/>
                </a:lnTo>
                <a:lnTo>
                  <a:pt x="460776" y="280474"/>
                </a:lnTo>
                <a:lnTo>
                  <a:pt x="465577" y="233749"/>
                </a:lnTo>
                <a:lnTo>
                  <a:pt x="465021" y="217821"/>
                </a:lnTo>
                <a:lnTo>
                  <a:pt x="457080" y="172200"/>
                </a:lnTo>
                <a:lnTo>
                  <a:pt x="440532" y="129806"/>
                </a:lnTo>
                <a:lnTo>
                  <a:pt x="416575" y="91744"/>
                </a:lnTo>
                <a:lnTo>
                  <a:pt x="385964" y="58788"/>
                </a:lnTo>
                <a:lnTo>
                  <a:pt x="349687" y="32316"/>
                </a:lnTo>
                <a:lnTo>
                  <a:pt x="336490" y="25088"/>
                </a:lnTo>
                <a:lnTo>
                  <a:pt x="330176" y="22129"/>
                </a:lnTo>
                <a:close/>
              </a:path>
              <a:path w="466090" h="468629">
                <a:moveTo>
                  <a:pt x="266853" y="130477"/>
                </a:moveTo>
                <a:lnTo>
                  <a:pt x="195193" y="130477"/>
                </a:lnTo>
                <a:lnTo>
                  <a:pt x="270655" y="207951"/>
                </a:lnTo>
                <a:lnTo>
                  <a:pt x="107121" y="207951"/>
                </a:lnTo>
                <a:lnTo>
                  <a:pt x="107121" y="261266"/>
                </a:lnTo>
                <a:lnTo>
                  <a:pt x="270655" y="261266"/>
                </a:lnTo>
                <a:lnTo>
                  <a:pt x="195193" y="338428"/>
                </a:lnTo>
                <a:lnTo>
                  <a:pt x="266853" y="338428"/>
                </a:lnTo>
                <a:lnTo>
                  <a:pt x="365284" y="235076"/>
                </a:lnTo>
                <a:lnTo>
                  <a:pt x="365284" y="234180"/>
                </a:lnTo>
                <a:lnTo>
                  <a:pt x="266853" y="13047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9831" y="7408569"/>
            <a:ext cx="242255" cy="195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3510" y="6479919"/>
            <a:ext cx="3279775" cy="1253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b="1" spc="50" dirty="0">
                <a:solidFill>
                  <a:srgbClr val="414042"/>
                </a:solidFill>
                <a:latin typeface="Calibri"/>
                <a:cs typeface="Calibri"/>
              </a:rPr>
              <a:t>Dataset</a:t>
            </a:r>
            <a:r>
              <a:rPr sz="3050" b="1" spc="-11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3050" b="1" spc="50" dirty="0">
                <a:solidFill>
                  <a:srgbClr val="414042"/>
                </a:solidFill>
                <a:latin typeface="Calibri"/>
                <a:cs typeface="Calibri"/>
              </a:rPr>
              <a:t>Availability</a:t>
            </a:r>
            <a:endParaRPr sz="3050">
              <a:latin typeface="Calibri"/>
              <a:cs typeface="Calibri"/>
            </a:endParaRPr>
          </a:p>
          <a:p>
            <a:pPr marL="422909">
              <a:lnSpc>
                <a:spcPct val="100000"/>
              </a:lnSpc>
              <a:spcBef>
                <a:spcPts val="2320"/>
              </a:spcBef>
            </a:pPr>
            <a:r>
              <a:rPr sz="3050" spc="25" dirty="0">
                <a:solidFill>
                  <a:srgbClr val="414042"/>
                </a:solidFill>
                <a:latin typeface="Calibri"/>
                <a:cs typeface="Calibri"/>
              </a:rPr>
              <a:t>Static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99938" y="7408456"/>
            <a:ext cx="242216" cy="195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5325" y="7239139"/>
            <a:ext cx="146304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95" dirty="0">
                <a:solidFill>
                  <a:srgbClr val="414042"/>
                </a:solidFill>
                <a:latin typeface="Calibri"/>
                <a:cs typeface="Calibri"/>
              </a:rPr>
              <a:t>D</a:t>
            </a:r>
            <a:r>
              <a:rPr sz="3050" spc="60" dirty="0">
                <a:solidFill>
                  <a:srgbClr val="414042"/>
                </a:solidFill>
                <a:latin typeface="Calibri"/>
                <a:cs typeface="Calibri"/>
              </a:rPr>
              <a:t>ynamic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39714" y="7918476"/>
            <a:ext cx="756920" cy="879475"/>
          </a:xfrm>
          <a:custGeom>
            <a:avLst/>
            <a:gdLst/>
            <a:ahLst/>
            <a:cxnLst/>
            <a:rect l="l" t="t" r="r" b="b"/>
            <a:pathLst>
              <a:path w="756919" h="879475">
                <a:moveTo>
                  <a:pt x="542669" y="0"/>
                </a:moveTo>
                <a:lnTo>
                  <a:pt x="100525" y="0"/>
                </a:lnTo>
                <a:lnTo>
                  <a:pt x="61346" y="7958"/>
                </a:lnTo>
                <a:lnTo>
                  <a:pt x="29399" y="29653"/>
                </a:lnTo>
                <a:lnTo>
                  <a:pt x="7883" y="61812"/>
                </a:lnTo>
                <a:lnTo>
                  <a:pt x="0" y="101165"/>
                </a:lnTo>
                <a:lnTo>
                  <a:pt x="0" y="777868"/>
                </a:lnTo>
                <a:lnTo>
                  <a:pt x="7883" y="817211"/>
                </a:lnTo>
                <a:lnTo>
                  <a:pt x="29399" y="849385"/>
                </a:lnTo>
                <a:lnTo>
                  <a:pt x="61346" y="871103"/>
                </a:lnTo>
                <a:lnTo>
                  <a:pt x="100525" y="879073"/>
                </a:lnTo>
                <a:lnTo>
                  <a:pt x="656269" y="879073"/>
                </a:lnTo>
                <a:lnTo>
                  <a:pt x="695368" y="871103"/>
                </a:lnTo>
                <a:lnTo>
                  <a:pt x="721753" y="853196"/>
                </a:lnTo>
                <a:lnTo>
                  <a:pt x="100525" y="853196"/>
                </a:lnTo>
                <a:lnTo>
                  <a:pt x="71420" y="847266"/>
                </a:lnTo>
                <a:lnTo>
                  <a:pt x="47600" y="831105"/>
                </a:lnTo>
                <a:lnTo>
                  <a:pt x="31513" y="807157"/>
                </a:lnTo>
                <a:lnTo>
                  <a:pt x="25607" y="777868"/>
                </a:lnTo>
                <a:lnTo>
                  <a:pt x="25607" y="101165"/>
                </a:lnTo>
                <a:lnTo>
                  <a:pt x="31513" y="71904"/>
                </a:lnTo>
                <a:lnTo>
                  <a:pt x="47600" y="47982"/>
                </a:lnTo>
                <a:lnTo>
                  <a:pt x="71420" y="31839"/>
                </a:lnTo>
                <a:lnTo>
                  <a:pt x="100525" y="25916"/>
                </a:lnTo>
                <a:lnTo>
                  <a:pt x="570189" y="25916"/>
                </a:lnTo>
                <a:lnTo>
                  <a:pt x="548256" y="3863"/>
                </a:lnTo>
                <a:lnTo>
                  <a:pt x="545889" y="1405"/>
                </a:lnTo>
                <a:lnTo>
                  <a:pt x="542669" y="0"/>
                </a:lnTo>
                <a:close/>
              </a:path>
              <a:path w="756919" h="879475">
                <a:moveTo>
                  <a:pt x="570189" y="25916"/>
                </a:moveTo>
                <a:lnTo>
                  <a:pt x="533901" y="25916"/>
                </a:lnTo>
                <a:lnTo>
                  <a:pt x="730918" y="224266"/>
                </a:lnTo>
                <a:lnTo>
                  <a:pt x="730918" y="777868"/>
                </a:lnTo>
                <a:lnTo>
                  <a:pt x="725043" y="807157"/>
                </a:lnTo>
                <a:lnTo>
                  <a:pt x="709031" y="831105"/>
                </a:lnTo>
                <a:lnTo>
                  <a:pt x="685300" y="847266"/>
                </a:lnTo>
                <a:lnTo>
                  <a:pt x="656269" y="853196"/>
                </a:lnTo>
                <a:lnTo>
                  <a:pt x="721753" y="853196"/>
                </a:lnTo>
                <a:lnTo>
                  <a:pt x="727367" y="849385"/>
                </a:lnTo>
                <a:lnTo>
                  <a:pt x="748978" y="817211"/>
                </a:lnTo>
                <a:lnTo>
                  <a:pt x="756912" y="777868"/>
                </a:lnTo>
                <a:lnTo>
                  <a:pt x="756912" y="215406"/>
                </a:lnTo>
                <a:lnTo>
                  <a:pt x="755360" y="212089"/>
                </a:lnTo>
                <a:lnTo>
                  <a:pt x="570189" y="2591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36792" y="7964348"/>
            <a:ext cx="204892" cy="215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17035" y="8442712"/>
            <a:ext cx="80700" cy="812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0209" y="8402503"/>
            <a:ext cx="80738" cy="81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73893" y="8402503"/>
            <a:ext cx="80699" cy="81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0675" y="8281143"/>
            <a:ext cx="80738" cy="81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78542" y="8336386"/>
            <a:ext cx="111815" cy="112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61322" y="8280702"/>
            <a:ext cx="111817" cy="1123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95792" y="8280702"/>
            <a:ext cx="111855" cy="1123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13049" y="8112573"/>
            <a:ext cx="111777" cy="1123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30225" y="8444140"/>
            <a:ext cx="111894" cy="1123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47480" y="8371607"/>
            <a:ext cx="111817" cy="1124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65476" y="8382110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5">
                <a:moveTo>
                  <a:pt x="0" y="0"/>
                </a:moveTo>
                <a:lnTo>
                  <a:pt x="373819" y="0"/>
                </a:lnTo>
              </a:path>
            </a:pathLst>
          </a:custGeom>
          <a:ln w="23418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09647" y="8322296"/>
            <a:ext cx="108384" cy="1196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618" y="5118092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235041" y="0"/>
                </a:moveTo>
                <a:lnTo>
                  <a:pt x="188236" y="4705"/>
                </a:lnTo>
                <a:lnTo>
                  <a:pt x="144277" y="18559"/>
                </a:lnTo>
                <a:lnTo>
                  <a:pt x="104360" y="40210"/>
                </a:lnTo>
                <a:lnTo>
                  <a:pt x="69447" y="68916"/>
                </a:lnTo>
                <a:lnTo>
                  <a:pt x="40589" y="103686"/>
                </a:lnTo>
                <a:lnTo>
                  <a:pt x="18815" y="143517"/>
                </a:lnTo>
                <a:lnTo>
                  <a:pt x="4789" y="187408"/>
                </a:lnTo>
                <a:lnTo>
                  <a:pt x="0" y="234379"/>
                </a:lnTo>
                <a:lnTo>
                  <a:pt x="530" y="250318"/>
                </a:lnTo>
                <a:lnTo>
                  <a:pt x="8534" y="296213"/>
                </a:lnTo>
                <a:lnTo>
                  <a:pt x="25242" y="338885"/>
                </a:lnTo>
                <a:lnTo>
                  <a:pt x="49433" y="377164"/>
                </a:lnTo>
                <a:lnTo>
                  <a:pt x="80493" y="410262"/>
                </a:lnTo>
                <a:lnTo>
                  <a:pt x="117168" y="436942"/>
                </a:lnTo>
                <a:lnTo>
                  <a:pt x="158497" y="456300"/>
                </a:lnTo>
                <a:lnTo>
                  <a:pt x="203566" y="467467"/>
                </a:lnTo>
                <a:lnTo>
                  <a:pt x="235041" y="469620"/>
                </a:lnTo>
                <a:lnTo>
                  <a:pt x="250909" y="469083"/>
                </a:lnTo>
                <a:lnTo>
                  <a:pt x="296855" y="460971"/>
                </a:lnTo>
                <a:lnTo>
                  <a:pt x="331630" y="448017"/>
                </a:lnTo>
                <a:lnTo>
                  <a:pt x="235315" y="448017"/>
                </a:lnTo>
                <a:lnTo>
                  <a:pt x="221008" y="447528"/>
                </a:lnTo>
                <a:lnTo>
                  <a:pt x="179373" y="440309"/>
                </a:lnTo>
                <a:lnTo>
                  <a:pt x="140540" y="425146"/>
                </a:lnTo>
                <a:lnTo>
                  <a:pt x="105688" y="403237"/>
                </a:lnTo>
                <a:lnTo>
                  <a:pt x="75528" y="375140"/>
                </a:lnTo>
                <a:lnTo>
                  <a:pt x="51361" y="341844"/>
                </a:lnTo>
                <a:lnTo>
                  <a:pt x="33904" y="304377"/>
                </a:lnTo>
                <a:lnTo>
                  <a:pt x="23801" y="263398"/>
                </a:lnTo>
                <a:lnTo>
                  <a:pt x="21858" y="234379"/>
                </a:lnTo>
                <a:lnTo>
                  <a:pt x="22334" y="220392"/>
                </a:lnTo>
                <a:lnTo>
                  <a:pt x="29634" y="178573"/>
                </a:lnTo>
                <a:lnTo>
                  <a:pt x="44851" y="139741"/>
                </a:lnTo>
                <a:lnTo>
                  <a:pt x="66717" y="105228"/>
                </a:lnTo>
                <a:lnTo>
                  <a:pt x="94835" y="75334"/>
                </a:lnTo>
                <a:lnTo>
                  <a:pt x="128168" y="51344"/>
                </a:lnTo>
                <a:lnTo>
                  <a:pt x="165669" y="33987"/>
                </a:lnTo>
                <a:lnTo>
                  <a:pt x="206649" y="24097"/>
                </a:lnTo>
                <a:lnTo>
                  <a:pt x="235315" y="22189"/>
                </a:lnTo>
                <a:lnTo>
                  <a:pt x="333099" y="22189"/>
                </a:lnTo>
                <a:lnTo>
                  <a:pt x="325755" y="18770"/>
                </a:lnTo>
                <a:lnTo>
                  <a:pt x="281823" y="4804"/>
                </a:lnTo>
                <a:lnTo>
                  <a:pt x="250909" y="534"/>
                </a:lnTo>
                <a:lnTo>
                  <a:pt x="235041" y="0"/>
                </a:lnTo>
                <a:close/>
              </a:path>
              <a:path w="469900" h="469900">
                <a:moveTo>
                  <a:pt x="333099" y="22189"/>
                </a:moveTo>
                <a:lnTo>
                  <a:pt x="235315" y="22189"/>
                </a:lnTo>
                <a:lnTo>
                  <a:pt x="249782" y="22666"/>
                </a:lnTo>
                <a:lnTo>
                  <a:pt x="263995" y="24097"/>
                </a:lnTo>
                <a:lnTo>
                  <a:pt x="304977" y="33987"/>
                </a:lnTo>
                <a:lnTo>
                  <a:pt x="342422" y="51344"/>
                </a:lnTo>
                <a:lnTo>
                  <a:pt x="375661" y="75334"/>
                </a:lnTo>
                <a:lnTo>
                  <a:pt x="403615" y="105033"/>
                </a:lnTo>
                <a:lnTo>
                  <a:pt x="425630" y="139873"/>
                </a:lnTo>
                <a:lnTo>
                  <a:pt x="440565" y="178573"/>
                </a:lnTo>
                <a:lnTo>
                  <a:pt x="447689" y="220392"/>
                </a:lnTo>
                <a:lnTo>
                  <a:pt x="448146" y="234379"/>
                </a:lnTo>
                <a:lnTo>
                  <a:pt x="448114" y="235748"/>
                </a:lnTo>
                <a:lnTo>
                  <a:pt x="443951" y="277340"/>
                </a:lnTo>
                <a:lnTo>
                  <a:pt x="431287" y="317346"/>
                </a:lnTo>
                <a:lnTo>
                  <a:pt x="411493" y="353673"/>
                </a:lnTo>
                <a:lnTo>
                  <a:pt x="385563" y="385127"/>
                </a:lnTo>
                <a:lnTo>
                  <a:pt x="354074" y="411142"/>
                </a:lnTo>
                <a:lnTo>
                  <a:pt x="317799" y="431111"/>
                </a:lnTo>
                <a:lnTo>
                  <a:pt x="277819" y="443820"/>
                </a:lnTo>
                <a:lnTo>
                  <a:pt x="235315" y="448017"/>
                </a:lnTo>
                <a:lnTo>
                  <a:pt x="331630" y="448017"/>
                </a:lnTo>
                <a:lnTo>
                  <a:pt x="365614" y="428988"/>
                </a:lnTo>
                <a:lnTo>
                  <a:pt x="400478" y="400194"/>
                </a:lnTo>
                <a:lnTo>
                  <a:pt x="429160" y="365265"/>
                </a:lnTo>
                <a:lnTo>
                  <a:pt x="450905" y="325402"/>
                </a:lnTo>
                <a:lnTo>
                  <a:pt x="464928" y="281246"/>
                </a:lnTo>
                <a:lnTo>
                  <a:pt x="469769" y="234379"/>
                </a:lnTo>
                <a:lnTo>
                  <a:pt x="469207" y="218414"/>
                </a:lnTo>
                <a:lnTo>
                  <a:pt x="461196" y="172702"/>
                </a:lnTo>
                <a:lnTo>
                  <a:pt x="444499" y="130172"/>
                </a:lnTo>
                <a:lnTo>
                  <a:pt x="420326" y="92025"/>
                </a:lnTo>
                <a:lnTo>
                  <a:pt x="389439" y="58985"/>
                </a:lnTo>
                <a:lnTo>
                  <a:pt x="352836" y="32442"/>
                </a:lnTo>
                <a:lnTo>
                  <a:pt x="339519" y="25178"/>
                </a:lnTo>
                <a:lnTo>
                  <a:pt x="333099" y="22189"/>
                </a:lnTo>
                <a:close/>
              </a:path>
              <a:path w="469900" h="469900">
                <a:moveTo>
                  <a:pt x="269256" y="130827"/>
                </a:moveTo>
                <a:lnTo>
                  <a:pt x="196950" y="130827"/>
                </a:lnTo>
                <a:lnTo>
                  <a:pt x="273092" y="208471"/>
                </a:lnTo>
                <a:lnTo>
                  <a:pt x="108086" y="208471"/>
                </a:lnTo>
                <a:lnTo>
                  <a:pt x="108086" y="261970"/>
                </a:lnTo>
                <a:lnTo>
                  <a:pt x="273092" y="261970"/>
                </a:lnTo>
                <a:lnTo>
                  <a:pt x="196950" y="339379"/>
                </a:lnTo>
                <a:lnTo>
                  <a:pt x="269256" y="339379"/>
                </a:lnTo>
                <a:lnTo>
                  <a:pt x="368573" y="235748"/>
                </a:lnTo>
                <a:lnTo>
                  <a:pt x="368573" y="234810"/>
                </a:lnTo>
                <a:lnTo>
                  <a:pt x="269256" y="13082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34392" y="5927361"/>
            <a:ext cx="244436" cy="1956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83509" y="5927361"/>
            <a:ext cx="244397" cy="1956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95839" y="4895984"/>
            <a:ext cx="3994785" cy="1348740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3050" b="1" spc="75" dirty="0">
                <a:solidFill>
                  <a:srgbClr val="414042"/>
                </a:solidFill>
                <a:latin typeface="Calibri"/>
                <a:cs typeface="Calibri"/>
              </a:rPr>
              <a:t>Data</a:t>
            </a:r>
            <a:r>
              <a:rPr sz="3050" b="1" spc="-18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3050" b="1" spc="70" dirty="0">
                <a:solidFill>
                  <a:srgbClr val="414042"/>
                </a:solidFill>
                <a:latin typeface="Calibri"/>
                <a:cs typeface="Calibri"/>
              </a:rPr>
              <a:t>Types</a:t>
            </a:r>
            <a:endParaRPr sz="3050">
              <a:latin typeface="Calibri"/>
              <a:cs typeface="Calibri"/>
            </a:endParaRPr>
          </a:p>
          <a:p>
            <a:pPr marL="461009">
              <a:lnSpc>
                <a:spcPct val="100000"/>
              </a:lnSpc>
              <a:spcBef>
                <a:spcPts val="1550"/>
              </a:spcBef>
              <a:tabLst>
                <a:tab pos="2348865" algn="l"/>
              </a:tabLst>
            </a:pPr>
            <a:r>
              <a:rPr sz="3050" spc="35" dirty="0">
                <a:solidFill>
                  <a:srgbClr val="414042"/>
                </a:solidFill>
                <a:latin typeface="Calibri"/>
                <a:cs typeface="Calibri"/>
              </a:rPr>
              <a:t>Items	</a:t>
            </a:r>
            <a:r>
              <a:rPr sz="3050" spc="30" dirty="0">
                <a:solidFill>
                  <a:srgbClr val="414042"/>
                </a:solidFill>
                <a:latin typeface="Calibri"/>
                <a:cs typeface="Calibri"/>
              </a:rPr>
              <a:t>Attributes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51222" y="5927361"/>
            <a:ext cx="244398" cy="1956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03397" y="5749465"/>
            <a:ext cx="85788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75" dirty="0">
                <a:solidFill>
                  <a:srgbClr val="414042"/>
                </a:solidFill>
                <a:latin typeface="Calibri"/>
                <a:cs typeface="Calibri"/>
              </a:rPr>
              <a:t>Links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43958" y="5927361"/>
            <a:ext cx="244397" cy="1956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176101" y="5749465"/>
            <a:ext cx="149415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35" dirty="0">
                <a:solidFill>
                  <a:srgbClr val="414042"/>
                </a:solidFill>
                <a:latin typeface="Calibri"/>
                <a:cs typeface="Calibri"/>
              </a:rPr>
              <a:t>Positions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459615" y="5940774"/>
            <a:ext cx="244397" cy="1956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838360" y="5749465"/>
            <a:ext cx="87566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5" dirty="0">
                <a:solidFill>
                  <a:srgbClr val="414042"/>
                </a:solidFill>
                <a:latin typeface="Calibri"/>
                <a:cs typeface="Calibri"/>
              </a:rPr>
              <a:t>G</a:t>
            </a:r>
            <a:r>
              <a:rPr sz="3050" spc="10" dirty="0">
                <a:solidFill>
                  <a:srgbClr val="414042"/>
                </a:solidFill>
                <a:latin typeface="Calibri"/>
                <a:cs typeface="Calibri"/>
              </a:rPr>
              <a:t>r</a:t>
            </a:r>
            <a:r>
              <a:rPr sz="3050" spc="60" dirty="0">
                <a:solidFill>
                  <a:srgbClr val="414042"/>
                </a:solidFill>
                <a:latin typeface="Calibri"/>
                <a:cs typeface="Calibri"/>
              </a:rPr>
              <a:t>ids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3329" y="1355385"/>
            <a:ext cx="396621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b="1" spc="65" dirty="0">
                <a:solidFill>
                  <a:srgbClr val="414042"/>
                </a:solidFill>
                <a:latin typeface="Calibri"/>
                <a:cs typeface="Calibri"/>
              </a:rPr>
              <a:t>Data </a:t>
            </a:r>
            <a:r>
              <a:rPr sz="3050" b="1" spc="105" dirty="0">
                <a:solidFill>
                  <a:srgbClr val="414042"/>
                </a:solidFill>
                <a:latin typeface="Calibri"/>
                <a:cs typeface="Calibri"/>
              </a:rPr>
              <a:t>and </a:t>
            </a:r>
            <a:r>
              <a:rPr sz="3050" b="1" spc="55" dirty="0">
                <a:solidFill>
                  <a:srgbClr val="414042"/>
                </a:solidFill>
                <a:latin typeface="Calibri"/>
                <a:cs typeface="Calibri"/>
              </a:rPr>
              <a:t>Dataset</a:t>
            </a:r>
            <a:r>
              <a:rPr sz="3050" b="1" spc="-49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3050" b="1" spc="60" dirty="0">
                <a:solidFill>
                  <a:srgbClr val="414042"/>
                </a:solidFill>
                <a:latin typeface="Calibri"/>
                <a:cs typeface="Calibri"/>
              </a:rPr>
              <a:t>Types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6934" y="1386955"/>
            <a:ext cx="467995" cy="469265"/>
          </a:xfrm>
          <a:custGeom>
            <a:avLst/>
            <a:gdLst/>
            <a:ahLst/>
            <a:cxnLst/>
            <a:rect l="l" t="t" r="r" b="b"/>
            <a:pathLst>
              <a:path w="467994" h="469264">
                <a:moveTo>
                  <a:pt x="233896" y="0"/>
                </a:moveTo>
                <a:lnTo>
                  <a:pt x="187328" y="4698"/>
                </a:lnTo>
                <a:lnTo>
                  <a:pt x="143584" y="18538"/>
                </a:lnTo>
                <a:lnTo>
                  <a:pt x="103869" y="40138"/>
                </a:lnTo>
                <a:lnTo>
                  <a:pt x="69120" y="68821"/>
                </a:lnTo>
                <a:lnTo>
                  <a:pt x="40398" y="103542"/>
                </a:lnTo>
                <a:lnTo>
                  <a:pt x="18726" y="143289"/>
                </a:lnTo>
                <a:lnTo>
                  <a:pt x="4766" y="187153"/>
                </a:lnTo>
                <a:lnTo>
                  <a:pt x="0" y="234054"/>
                </a:lnTo>
                <a:lnTo>
                  <a:pt x="527" y="249970"/>
                </a:lnTo>
                <a:lnTo>
                  <a:pt x="8544" y="295997"/>
                </a:lnTo>
                <a:lnTo>
                  <a:pt x="25123" y="338416"/>
                </a:lnTo>
                <a:lnTo>
                  <a:pt x="49200" y="376625"/>
                </a:lnTo>
                <a:lnTo>
                  <a:pt x="80114" y="409709"/>
                </a:lnTo>
                <a:lnTo>
                  <a:pt x="116616" y="436336"/>
                </a:lnTo>
                <a:lnTo>
                  <a:pt x="157746" y="455683"/>
                </a:lnTo>
                <a:lnTo>
                  <a:pt x="202574" y="466824"/>
                </a:lnTo>
                <a:lnTo>
                  <a:pt x="233896" y="468969"/>
                </a:lnTo>
                <a:lnTo>
                  <a:pt x="249712" y="468433"/>
                </a:lnTo>
                <a:lnTo>
                  <a:pt x="295458" y="460371"/>
                </a:lnTo>
                <a:lnTo>
                  <a:pt x="330076" y="447396"/>
                </a:lnTo>
                <a:lnTo>
                  <a:pt x="234208" y="447396"/>
                </a:lnTo>
                <a:lnTo>
                  <a:pt x="219968" y="446908"/>
                </a:lnTo>
                <a:lnTo>
                  <a:pt x="178529" y="439696"/>
                </a:lnTo>
                <a:lnTo>
                  <a:pt x="139879" y="424578"/>
                </a:lnTo>
                <a:lnTo>
                  <a:pt x="105191" y="402712"/>
                </a:lnTo>
                <a:lnTo>
                  <a:pt x="75157" y="374636"/>
                </a:lnTo>
                <a:lnTo>
                  <a:pt x="51119" y="341369"/>
                </a:lnTo>
                <a:lnTo>
                  <a:pt x="33739" y="303971"/>
                </a:lnTo>
                <a:lnTo>
                  <a:pt x="23689" y="263037"/>
                </a:lnTo>
                <a:lnTo>
                  <a:pt x="21756" y="234054"/>
                </a:lnTo>
                <a:lnTo>
                  <a:pt x="22229" y="220087"/>
                </a:lnTo>
                <a:lnTo>
                  <a:pt x="29495" y="178324"/>
                </a:lnTo>
                <a:lnTo>
                  <a:pt x="44624" y="139563"/>
                </a:lnTo>
                <a:lnTo>
                  <a:pt x="66403" y="105082"/>
                </a:lnTo>
                <a:lnTo>
                  <a:pt x="94519" y="75130"/>
                </a:lnTo>
                <a:lnTo>
                  <a:pt x="127565" y="51273"/>
                </a:lnTo>
                <a:lnTo>
                  <a:pt x="164906" y="33945"/>
                </a:lnTo>
                <a:lnTo>
                  <a:pt x="205682" y="24083"/>
                </a:lnTo>
                <a:lnTo>
                  <a:pt x="234208" y="22197"/>
                </a:lnTo>
                <a:lnTo>
                  <a:pt x="331576" y="22197"/>
                </a:lnTo>
                <a:lnTo>
                  <a:pt x="324222" y="18763"/>
                </a:lnTo>
                <a:lnTo>
                  <a:pt x="280497" y="4813"/>
                </a:lnTo>
                <a:lnTo>
                  <a:pt x="249712" y="534"/>
                </a:lnTo>
                <a:lnTo>
                  <a:pt x="233896" y="0"/>
                </a:lnTo>
                <a:close/>
              </a:path>
              <a:path w="467994" h="469264">
                <a:moveTo>
                  <a:pt x="331576" y="22197"/>
                </a:moveTo>
                <a:lnTo>
                  <a:pt x="234208" y="22197"/>
                </a:lnTo>
                <a:lnTo>
                  <a:pt x="248607" y="22667"/>
                </a:lnTo>
                <a:lnTo>
                  <a:pt x="262758" y="24083"/>
                </a:lnTo>
                <a:lnTo>
                  <a:pt x="303574" y="33945"/>
                </a:lnTo>
                <a:lnTo>
                  <a:pt x="340811" y="51273"/>
                </a:lnTo>
                <a:lnTo>
                  <a:pt x="373858" y="75229"/>
                </a:lnTo>
                <a:lnTo>
                  <a:pt x="401711" y="104862"/>
                </a:lnTo>
                <a:lnTo>
                  <a:pt x="423627" y="139695"/>
                </a:lnTo>
                <a:lnTo>
                  <a:pt x="438492" y="178324"/>
                </a:lnTo>
                <a:lnTo>
                  <a:pt x="445577" y="220087"/>
                </a:lnTo>
                <a:lnTo>
                  <a:pt x="446037" y="234054"/>
                </a:lnTo>
                <a:lnTo>
                  <a:pt x="446005" y="235422"/>
                </a:lnTo>
                <a:lnTo>
                  <a:pt x="441850" y="276971"/>
                </a:lnTo>
                <a:lnTo>
                  <a:pt x="429258" y="316905"/>
                </a:lnTo>
                <a:lnTo>
                  <a:pt x="409537" y="353197"/>
                </a:lnTo>
                <a:lnTo>
                  <a:pt x="383710" y="384594"/>
                </a:lnTo>
                <a:lnTo>
                  <a:pt x="352398" y="410572"/>
                </a:lnTo>
                <a:lnTo>
                  <a:pt x="316264" y="430513"/>
                </a:lnTo>
                <a:lnTo>
                  <a:pt x="276507" y="443205"/>
                </a:lnTo>
                <a:lnTo>
                  <a:pt x="234208" y="447396"/>
                </a:lnTo>
                <a:lnTo>
                  <a:pt x="330076" y="447396"/>
                </a:lnTo>
                <a:lnTo>
                  <a:pt x="363888" y="428427"/>
                </a:lnTo>
                <a:lnTo>
                  <a:pt x="398594" y="399679"/>
                </a:lnTo>
                <a:lnTo>
                  <a:pt x="427124" y="364742"/>
                </a:lnTo>
                <a:lnTo>
                  <a:pt x="448783" y="324971"/>
                </a:lnTo>
                <a:lnTo>
                  <a:pt x="462737" y="280872"/>
                </a:lnTo>
                <a:lnTo>
                  <a:pt x="467559" y="234054"/>
                </a:lnTo>
                <a:lnTo>
                  <a:pt x="467001" y="218128"/>
                </a:lnTo>
                <a:lnTo>
                  <a:pt x="459026" y="172384"/>
                </a:lnTo>
                <a:lnTo>
                  <a:pt x="442407" y="129990"/>
                </a:lnTo>
                <a:lnTo>
                  <a:pt x="418333" y="91912"/>
                </a:lnTo>
                <a:lnTo>
                  <a:pt x="387590" y="58903"/>
                </a:lnTo>
                <a:lnTo>
                  <a:pt x="351175" y="32397"/>
                </a:lnTo>
                <a:lnTo>
                  <a:pt x="337922" y="25160"/>
                </a:lnTo>
                <a:lnTo>
                  <a:pt x="331576" y="22197"/>
                </a:lnTo>
                <a:close/>
              </a:path>
              <a:path w="467994" h="469264">
                <a:moveTo>
                  <a:pt x="267989" y="130685"/>
                </a:moveTo>
                <a:lnTo>
                  <a:pt x="196024" y="130685"/>
                </a:lnTo>
                <a:lnTo>
                  <a:pt x="271807" y="208260"/>
                </a:lnTo>
                <a:lnTo>
                  <a:pt x="107577" y="208260"/>
                </a:lnTo>
                <a:lnTo>
                  <a:pt x="107577" y="261645"/>
                </a:lnTo>
                <a:lnTo>
                  <a:pt x="271807" y="261645"/>
                </a:lnTo>
                <a:lnTo>
                  <a:pt x="196024" y="338908"/>
                </a:lnTo>
                <a:lnTo>
                  <a:pt x="267989" y="338908"/>
                </a:lnTo>
                <a:lnTo>
                  <a:pt x="366839" y="235422"/>
                </a:lnTo>
                <a:lnTo>
                  <a:pt x="366839" y="234483"/>
                </a:lnTo>
                <a:lnTo>
                  <a:pt x="267989" y="13068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02020" y="2041241"/>
            <a:ext cx="2104390" cy="2931160"/>
          </a:xfrm>
          <a:prstGeom prst="rect">
            <a:avLst/>
          </a:prstGeom>
          <a:solidFill>
            <a:srgbClr val="F1F2F2"/>
          </a:solidFill>
        </p:spPr>
        <p:txBody>
          <a:bodyPr vert="horz" wrap="square" lIns="0" tIns="5016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395"/>
              </a:spcBef>
            </a:pPr>
            <a:r>
              <a:rPr sz="3050" spc="10" dirty="0">
                <a:solidFill>
                  <a:srgbClr val="414042"/>
                </a:solidFill>
                <a:latin typeface="Calibri"/>
                <a:cs typeface="Calibri"/>
              </a:rPr>
              <a:t>Tables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8351" rIns="0" bIns="0" rtlCol="0">
            <a:spAutoFit/>
          </a:bodyPr>
          <a:lstStyle/>
          <a:p>
            <a:pPr marL="15494000">
              <a:lnSpc>
                <a:spcPts val="1664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3300384" y="2041241"/>
            <a:ext cx="2172970" cy="2931160"/>
          </a:xfrm>
          <a:prstGeom prst="rect">
            <a:avLst/>
          </a:prstGeom>
          <a:solidFill>
            <a:srgbClr val="F1F2F2"/>
          </a:solidFill>
        </p:spPr>
        <p:txBody>
          <a:bodyPr vert="horz" wrap="square" lIns="0" tIns="45720" rIns="0" bIns="0" rtlCol="0">
            <a:spAutoFit/>
          </a:bodyPr>
          <a:lstStyle/>
          <a:p>
            <a:pPr marL="153035" marR="146685">
              <a:lnSpc>
                <a:spcPct val="100899"/>
              </a:lnSpc>
              <a:spcBef>
                <a:spcPts val="360"/>
              </a:spcBef>
            </a:pPr>
            <a:r>
              <a:rPr sz="3050" spc="25" dirty="0">
                <a:solidFill>
                  <a:srgbClr val="414042"/>
                </a:solidFill>
                <a:latin typeface="Calibri"/>
                <a:cs typeface="Calibri"/>
              </a:rPr>
              <a:t>Networks</a:t>
            </a:r>
            <a:r>
              <a:rPr sz="3050" spc="-11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3050" spc="-225" dirty="0">
                <a:solidFill>
                  <a:srgbClr val="414042"/>
                </a:solidFill>
                <a:latin typeface="Calibri"/>
                <a:cs typeface="Calibri"/>
              </a:rPr>
              <a:t>&amp;  </a:t>
            </a:r>
            <a:r>
              <a:rPr sz="3050" spc="-30" dirty="0">
                <a:solidFill>
                  <a:srgbClr val="414042"/>
                </a:solidFill>
                <a:latin typeface="Calibri"/>
                <a:cs typeface="Calibri"/>
              </a:rPr>
              <a:t>Trees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33816" y="2041241"/>
            <a:ext cx="2104390" cy="2931160"/>
          </a:xfrm>
          <a:prstGeom prst="rect">
            <a:avLst/>
          </a:prstGeom>
          <a:solidFill>
            <a:srgbClr val="F1F2F2"/>
          </a:solidFill>
        </p:spPr>
        <p:txBody>
          <a:bodyPr vert="horz" wrap="square" lIns="0" tIns="501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395"/>
              </a:spcBef>
            </a:pPr>
            <a:r>
              <a:rPr sz="3050" spc="35" dirty="0">
                <a:solidFill>
                  <a:srgbClr val="414042"/>
                </a:solidFill>
                <a:latin typeface="Calibri"/>
                <a:cs typeface="Calibri"/>
              </a:rPr>
              <a:t>Fields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33427" y="2041241"/>
            <a:ext cx="2104390" cy="2931160"/>
          </a:xfrm>
          <a:prstGeom prst="rect">
            <a:avLst/>
          </a:prstGeom>
          <a:solidFill>
            <a:srgbClr val="F1F2F2"/>
          </a:solidFill>
        </p:spPr>
        <p:txBody>
          <a:bodyPr vert="horz" wrap="square" lIns="0" tIns="5016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95"/>
              </a:spcBef>
            </a:pPr>
            <a:r>
              <a:rPr sz="3050" spc="45" dirty="0">
                <a:solidFill>
                  <a:srgbClr val="414042"/>
                </a:solidFill>
                <a:latin typeface="Calibri"/>
                <a:cs typeface="Calibri"/>
              </a:rPr>
              <a:t>Geometry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233038" y="2041241"/>
            <a:ext cx="2104390" cy="2931160"/>
          </a:xfrm>
          <a:prstGeom prst="rect">
            <a:avLst/>
          </a:prstGeom>
          <a:solidFill>
            <a:srgbClr val="F1F2F2"/>
          </a:solidFill>
        </p:spPr>
        <p:txBody>
          <a:bodyPr vert="horz" wrap="square" lIns="0" tIns="45720" rIns="0" bIns="0" rtlCol="0">
            <a:spAutoFit/>
          </a:bodyPr>
          <a:lstStyle/>
          <a:p>
            <a:pPr marL="162560" marR="391160">
              <a:lnSpc>
                <a:spcPct val="100899"/>
              </a:lnSpc>
              <a:spcBef>
                <a:spcPts val="360"/>
              </a:spcBef>
            </a:pPr>
            <a:r>
              <a:rPr sz="3050" spc="5" dirty="0">
                <a:solidFill>
                  <a:srgbClr val="414042"/>
                </a:solidFill>
                <a:latin typeface="Calibri"/>
                <a:cs typeface="Calibri"/>
              </a:rPr>
              <a:t>Clusters,  </a:t>
            </a:r>
            <a:r>
              <a:rPr sz="3050" spc="-5" dirty="0">
                <a:solidFill>
                  <a:srgbClr val="414042"/>
                </a:solidFill>
                <a:latin typeface="Calibri"/>
                <a:cs typeface="Calibri"/>
              </a:rPr>
              <a:t>Sets,</a:t>
            </a:r>
            <a:r>
              <a:rPr sz="3050" spc="-11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3050" spc="40" dirty="0">
                <a:solidFill>
                  <a:srgbClr val="414042"/>
                </a:solidFill>
                <a:latin typeface="Calibri"/>
                <a:cs typeface="Calibri"/>
              </a:rPr>
              <a:t>Lists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13026" y="3234026"/>
            <a:ext cx="1872614" cy="44005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714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35"/>
              </a:spcBef>
            </a:pPr>
            <a:r>
              <a:rPr sz="2450" spc="15" dirty="0">
                <a:solidFill>
                  <a:srgbClr val="414042"/>
                </a:solidFill>
                <a:latin typeface="Calibri"/>
                <a:cs typeface="Calibri"/>
              </a:rPr>
              <a:t>Items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28261" y="3778617"/>
            <a:ext cx="1872614" cy="44005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4127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25"/>
              </a:spcBef>
            </a:pPr>
            <a:r>
              <a:rPr sz="2450" spc="15" dirty="0">
                <a:solidFill>
                  <a:srgbClr val="414042"/>
                </a:solidFill>
                <a:latin typeface="Calibri"/>
                <a:cs typeface="Calibri"/>
              </a:rPr>
              <a:t>Attributes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86377" y="3234026"/>
            <a:ext cx="1974214" cy="44005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714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35"/>
              </a:spcBef>
            </a:pPr>
            <a:r>
              <a:rPr sz="2450" spc="15" dirty="0">
                <a:solidFill>
                  <a:srgbClr val="414042"/>
                </a:solidFill>
                <a:latin typeface="Calibri"/>
                <a:cs typeface="Calibri"/>
              </a:rPr>
              <a:t>Items</a:t>
            </a:r>
            <a:r>
              <a:rPr sz="2450" spc="-6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2450" spc="20" dirty="0">
                <a:solidFill>
                  <a:srgbClr val="414042"/>
                </a:solidFill>
                <a:latin typeface="Calibri"/>
                <a:cs typeface="Calibri"/>
              </a:rPr>
              <a:t>(nodes)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04378" y="3778617"/>
            <a:ext cx="1956435" cy="44005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4127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25"/>
              </a:spcBef>
            </a:pPr>
            <a:r>
              <a:rPr sz="2450" spc="50" dirty="0">
                <a:solidFill>
                  <a:srgbClr val="414042"/>
                </a:solidFill>
                <a:latin typeface="Calibri"/>
                <a:cs typeface="Calibri"/>
              </a:rPr>
              <a:t>Links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04378" y="4323208"/>
            <a:ext cx="1956435" cy="44005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270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0"/>
              </a:spcBef>
            </a:pPr>
            <a:r>
              <a:rPr sz="2450" spc="15" dirty="0">
                <a:solidFill>
                  <a:srgbClr val="414042"/>
                </a:solidFill>
                <a:latin typeface="Calibri"/>
                <a:cs typeface="Calibri"/>
              </a:rPr>
              <a:t>Attributes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48290" y="3233987"/>
            <a:ext cx="1872614" cy="102933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714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35"/>
              </a:spcBef>
            </a:pPr>
            <a:r>
              <a:rPr sz="2450" spc="20" dirty="0">
                <a:solidFill>
                  <a:srgbClr val="414042"/>
                </a:solidFill>
                <a:latin typeface="Calibri"/>
                <a:cs typeface="Calibri"/>
              </a:rPr>
              <a:t>Grids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63427" y="3763805"/>
            <a:ext cx="1589405" cy="424180"/>
          </a:xfrm>
          <a:prstGeom prst="rect">
            <a:avLst/>
          </a:prstGeom>
          <a:solidFill>
            <a:srgbClr val="D1D3D4"/>
          </a:solidFill>
        </p:spPr>
        <p:txBody>
          <a:bodyPr vert="horz" wrap="square" lIns="0" tIns="171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5"/>
              </a:spcBef>
            </a:pPr>
            <a:r>
              <a:rPr sz="2450" spc="20" dirty="0">
                <a:solidFill>
                  <a:srgbClr val="414042"/>
                </a:solidFill>
                <a:latin typeface="Calibri"/>
                <a:cs typeface="Calibri"/>
              </a:rPr>
              <a:t>Positions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48290" y="4323208"/>
            <a:ext cx="1872614" cy="44005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270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0"/>
              </a:spcBef>
            </a:pPr>
            <a:r>
              <a:rPr sz="2450" spc="15" dirty="0">
                <a:solidFill>
                  <a:srgbClr val="414042"/>
                </a:solidFill>
                <a:latin typeface="Calibri"/>
                <a:cs typeface="Calibri"/>
              </a:rPr>
              <a:t>Attributes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51759" y="3234026"/>
            <a:ext cx="1872614" cy="44005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651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30"/>
              </a:spcBef>
            </a:pPr>
            <a:r>
              <a:rPr sz="2450" spc="15" dirty="0">
                <a:solidFill>
                  <a:srgbClr val="414042"/>
                </a:solidFill>
                <a:latin typeface="Calibri"/>
                <a:cs typeface="Calibri"/>
              </a:rPr>
              <a:t>Items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51759" y="3794444"/>
            <a:ext cx="1872614" cy="424180"/>
          </a:xfrm>
          <a:prstGeom prst="rect">
            <a:avLst/>
          </a:prstGeom>
          <a:solidFill>
            <a:srgbClr val="D1D3D4"/>
          </a:solidFill>
        </p:spPr>
        <p:txBody>
          <a:bodyPr vert="horz" wrap="square" lIns="0" tIns="254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00"/>
              </a:spcBef>
            </a:pPr>
            <a:r>
              <a:rPr sz="2450" spc="20" dirty="0">
                <a:solidFill>
                  <a:srgbClr val="414042"/>
                </a:solidFill>
                <a:latin typeface="Calibri"/>
                <a:cs typeface="Calibri"/>
              </a:rPr>
              <a:t>Positions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353941" y="3234026"/>
            <a:ext cx="1872614" cy="44005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651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30"/>
              </a:spcBef>
            </a:pPr>
            <a:r>
              <a:rPr sz="2450" spc="15" dirty="0">
                <a:solidFill>
                  <a:srgbClr val="414042"/>
                </a:solidFill>
                <a:latin typeface="Calibri"/>
                <a:cs typeface="Calibri"/>
              </a:rPr>
              <a:t>Items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27000"/>
            <a:ext cx="363220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dirty="0">
                <a:solidFill>
                  <a:srgbClr val="011993"/>
                </a:solidFill>
              </a:rPr>
              <a:t>Attribute</a:t>
            </a:r>
            <a:r>
              <a:rPr sz="4600" spc="-100" dirty="0">
                <a:solidFill>
                  <a:srgbClr val="011993"/>
                </a:solidFill>
              </a:rPr>
              <a:t> </a:t>
            </a:r>
            <a:r>
              <a:rPr sz="4600" dirty="0">
                <a:solidFill>
                  <a:srgbClr val="011993"/>
                </a:solidFill>
              </a:rPr>
              <a:t>types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518891" y="1537796"/>
            <a:ext cx="508634" cy="509270"/>
          </a:xfrm>
          <a:custGeom>
            <a:avLst/>
            <a:gdLst/>
            <a:ahLst/>
            <a:cxnLst/>
            <a:rect l="l" t="t" r="r" b="b"/>
            <a:pathLst>
              <a:path w="508634" h="509269">
                <a:moveTo>
                  <a:pt x="254482" y="0"/>
                </a:moveTo>
                <a:lnTo>
                  <a:pt x="203830" y="5099"/>
                </a:lnTo>
                <a:lnTo>
                  <a:pt x="156222" y="20082"/>
                </a:lnTo>
                <a:lnTo>
                  <a:pt x="113016" y="43544"/>
                </a:lnTo>
                <a:lnTo>
                  <a:pt x="75191" y="74691"/>
                </a:lnTo>
                <a:lnTo>
                  <a:pt x="43947" y="112373"/>
                </a:lnTo>
                <a:lnTo>
                  <a:pt x="20387" y="155509"/>
                </a:lnTo>
                <a:lnTo>
                  <a:pt x="5185" y="203109"/>
                </a:lnTo>
                <a:lnTo>
                  <a:pt x="0" y="254016"/>
                </a:lnTo>
                <a:lnTo>
                  <a:pt x="573" y="271289"/>
                </a:lnTo>
                <a:lnTo>
                  <a:pt x="9240" y="321029"/>
                </a:lnTo>
                <a:lnTo>
                  <a:pt x="27347" y="367278"/>
                </a:lnTo>
                <a:lnTo>
                  <a:pt x="53522" y="408741"/>
                </a:lnTo>
                <a:lnTo>
                  <a:pt x="87169" y="444616"/>
                </a:lnTo>
                <a:lnTo>
                  <a:pt x="126901" y="473549"/>
                </a:lnTo>
                <a:lnTo>
                  <a:pt x="171625" y="494547"/>
                </a:lnTo>
                <a:lnTo>
                  <a:pt x="220425" y="506637"/>
                </a:lnTo>
                <a:lnTo>
                  <a:pt x="254482" y="508965"/>
                </a:lnTo>
                <a:lnTo>
                  <a:pt x="271687" y="508383"/>
                </a:lnTo>
                <a:lnTo>
                  <a:pt x="321451" y="499634"/>
                </a:lnTo>
                <a:lnTo>
                  <a:pt x="359081" y="485552"/>
                </a:lnTo>
                <a:lnTo>
                  <a:pt x="254778" y="485552"/>
                </a:lnTo>
                <a:lnTo>
                  <a:pt x="239306" y="485022"/>
                </a:lnTo>
                <a:lnTo>
                  <a:pt x="194210" y="477197"/>
                </a:lnTo>
                <a:lnTo>
                  <a:pt x="152171" y="460765"/>
                </a:lnTo>
                <a:lnTo>
                  <a:pt x="114451" y="437052"/>
                </a:lnTo>
                <a:lnTo>
                  <a:pt x="81800" y="406587"/>
                </a:lnTo>
                <a:lnTo>
                  <a:pt x="55652" y="370484"/>
                </a:lnTo>
                <a:lnTo>
                  <a:pt x="36721" y="329896"/>
                </a:lnTo>
                <a:lnTo>
                  <a:pt x="25770" y="285470"/>
                </a:lnTo>
                <a:lnTo>
                  <a:pt x="23666" y="254016"/>
                </a:lnTo>
                <a:lnTo>
                  <a:pt x="24182" y="238857"/>
                </a:lnTo>
                <a:lnTo>
                  <a:pt x="32085" y="193534"/>
                </a:lnTo>
                <a:lnTo>
                  <a:pt x="48577" y="151448"/>
                </a:lnTo>
                <a:lnTo>
                  <a:pt x="72256" y="114044"/>
                </a:lnTo>
                <a:lnTo>
                  <a:pt x="102703" y="81645"/>
                </a:lnTo>
                <a:lnTo>
                  <a:pt x="138769" y="55646"/>
                </a:lnTo>
                <a:lnTo>
                  <a:pt x="179396" y="36828"/>
                </a:lnTo>
                <a:lnTo>
                  <a:pt x="223763" y="26116"/>
                </a:lnTo>
                <a:lnTo>
                  <a:pt x="254778" y="24048"/>
                </a:lnTo>
                <a:lnTo>
                  <a:pt x="360677" y="24048"/>
                </a:lnTo>
                <a:lnTo>
                  <a:pt x="352710" y="20332"/>
                </a:lnTo>
                <a:lnTo>
                  <a:pt x="305175" y="5171"/>
                </a:lnTo>
                <a:lnTo>
                  <a:pt x="271687" y="578"/>
                </a:lnTo>
                <a:lnTo>
                  <a:pt x="254482" y="0"/>
                </a:lnTo>
                <a:close/>
              </a:path>
              <a:path w="508634" h="509269">
                <a:moveTo>
                  <a:pt x="360677" y="24048"/>
                </a:moveTo>
                <a:lnTo>
                  <a:pt x="254778" y="24048"/>
                </a:lnTo>
                <a:lnTo>
                  <a:pt x="270460" y="24565"/>
                </a:lnTo>
                <a:lnTo>
                  <a:pt x="285852" y="26116"/>
                </a:lnTo>
                <a:lnTo>
                  <a:pt x="330238" y="36828"/>
                </a:lnTo>
                <a:lnTo>
                  <a:pt x="370745" y="55646"/>
                </a:lnTo>
                <a:lnTo>
                  <a:pt x="406603" y="81520"/>
                </a:lnTo>
                <a:lnTo>
                  <a:pt x="437009" y="113801"/>
                </a:lnTo>
                <a:lnTo>
                  <a:pt x="460820" y="151609"/>
                </a:lnTo>
                <a:lnTo>
                  <a:pt x="477048" y="193534"/>
                </a:lnTo>
                <a:lnTo>
                  <a:pt x="484719" y="238857"/>
                </a:lnTo>
                <a:lnTo>
                  <a:pt x="485213" y="254016"/>
                </a:lnTo>
                <a:lnTo>
                  <a:pt x="485179" y="255501"/>
                </a:lnTo>
                <a:lnTo>
                  <a:pt x="480680" y="300593"/>
                </a:lnTo>
                <a:lnTo>
                  <a:pt x="467002" y="343933"/>
                </a:lnTo>
                <a:lnTo>
                  <a:pt x="445534" y="383303"/>
                </a:lnTo>
                <a:lnTo>
                  <a:pt x="417454" y="417394"/>
                </a:lnTo>
                <a:lnTo>
                  <a:pt x="383370" y="445588"/>
                </a:lnTo>
                <a:lnTo>
                  <a:pt x="344042" y="467230"/>
                </a:lnTo>
                <a:lnTo>
                  <a:pt x="300809" y="481004"/>
                </a:lnTo>
                <a:lnTo>
                  <a:pt x="254778" y="485552"/>
                </a:lnTo>
                <a:lnTo>
                  <a:pt x="359081" y="485552"/>
                </a:lnTo>
                <a:lnTo>
                  <a:pt x="395885" y="464947"/>
                </a:lnTo>
                <a:lnTo>
                  <a:pt x="433603" y="433765"/>
                </a:lnTo>
                <a:lnTo>
                  <a:pt x="464680" y="395796"/>
                </a:lnTo>
                <a:lnTo>
                  <a:pt x="488221" y="352670"/>
                </a:lnTo>
                <a:lnTo>
                  <a:pt x="503401" y="304808"/>
                </a:lnTo>
                <a:lnTo>
                  <a:pt x="508625" y="254016"/>
                </a:lnTo>
                <a:lnTo>
                  <a:pt x="508017" y="236713"/>
                </a:lnTo>
                <a:lnTo>
                  <a:pt x="499385" y="187087"/>
                </a:lnTo>
                <a:lnTo>
                  <a:pt x="481271" y="141077"/>
                </a:lnTo>
                <a:lnTo>
                  <a:pt x="455124" y="99751"/>
                </a:lnTo>
                <a:lnTo>
                  <a:pt x="421639" y="63927"/>
                </a:lnTo>
                <a:lnTo>
                  <a:pt x="382062" y="35161"/>
                </a:lnTo>
                <a:lnTo>
                  <a:pt x="367620" y="27287"/>
                </a:lnTo>
                <a:lnTo>
                  <a:pt x="360677" y="24048"/>
                </a:lnTo>
                <a:close/>
              </a:path>
              <a:path w="508634" h="509269">
                <a:moveTo>
                  <a:pt x="291526" y="141789"/>
                </a:moveTo>
                <a:lnTo>
                  <a:pt x="213241" y="141789"/>
                </a:lnTo>
                <a:lnTo>
                  <a:pt x="295723" y="225979"/>
                </a:lnTo>
                <a:lnTo>
                  <a:pt x="117068" y="225979"/>
                </a:lnTo>
                <a:lnTo>
                  <a:pt x="117068" y="283917"/>
                </a:lnTo>
                <a:lnTo>
                  <a:pt x="295723" y="283917"/>
                </a:lnTo>
                <a:lnTo>
                  <a:pt x="213241" y="367812"/>
                </a:lnTo>
                <a:lnTo>
                  <a:pt x="291526" y="367812"/>
                </a:lnTo>
                <a:lnTo>
                  <a:pt x="399101" y="255501"/>
                </a:lnTo>
                <a:lnTo>
                  <a:pt x="399101" y="254482"/>
                </a:lnTo>
                <a:lnTo>
                  <a:pt x="291526" y="14178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7779" y="5649551"/>
            <a:ext cx="3470275" cy="534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300" b="1" spc="110" dirty="0">
                <a:solidFill>
                  <a:srgbClr val="414042"/>
                </a:solidFill>
                <a:latin typeface="Calibri"/>
                <a:cs typeface="Calibri"/>
              </a:rPr>
              <a:t>Ordering</a:t>
            </a:r>
            <a:r>
              <a:rPr sz="3300" b="1" spc="-13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3300" b="1" spc="85" dirty="0">
                <a:solidFill>
                  <a:srgbClr val="414042"/>
                </a:solidFill>
                <a:latin typeface="Calibri"/>
                <a:cs typeface="Calibri"/>
              </a:rPr>
              <a:t>Direction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089" y="5681134"/>
            <a:ext cx="508634" cy="509270"/>
          </a:xfrm>
          <a:custGeom>
            <a:avLst/>
            <a:gdLst/>
            <a:ahLst/>
            <a:cxnLst/>
            <a:rect l="l" t="t" r="r" b="b"/>
            <a:pathLst>
              <a:path w="508634" h="509270">
                <a:moveTo>
                  <a:pt x="254482" y="0"/>
                </a:moveTo>
                <a:lnTo>
                  <a:pt x="203818" y="5099"/>
                </a:lnTo>
                <a:lnTo>
                  <a:pt x="156222" y="20083"/>
                </a:lnTo>
                <a:lnTo>
                  <a:pt x="113016" y="43544"/>
                </a:lnTo>
                <a:lnTo>
                  <a:pt x="75191" y="74691"/>
                </a:lnTo>
                <a:lnTo>
                  <a:pt x="43964" y="112374"/>
                </a:lnTo>
                <a:lnTo>
                  <a:pt x="20371" y="155510"/>
                </a:lnTo>
                <a:lnTo>
                  <a:pt x="5185" y="203109"/>
                </a:lnTo>
                <a:lnTo>
                  <a:pt x="0" y="254016"/>
                </a:lnTo>
                <a:lnTo>
                  <a:pt x="573" y="271290"/>
                </a:lnTo>
                <a:lnTo>
                  <a:pt x="9240" y="321030"/>
                </a:lnTo>
                <a:lnTo>
                  <a:pt x="27329" y="367278"/>
                </a:lnTo>
                <a:lnTo>
                  <a:pt x="53538" y="408741"/>
                </a:lnTo>
                <a:lnTo>
                  <a:pt x="87169" y="444616"/>
                </a:lnTo>
                <a:lnTo>
                  <a:pt x="126901" y="473549"/>
                </a:lnTo>
                <a:lnTo>
                  <a:pt x="171625" y="494547"/>
                </a:lnTo>
                <a:lnTo>
                  <a:pt x="220393" y="506637"/>
                </a:lnTo>
                <a:lnTo>
                  <a:pt x="254482" y="508965"/>
                </a:lnTo>
                <a:lnTo>
                  <a:pt x="271680" y="508383"/>
                </a:lnTo>
                <a:lnTo>
                  <a:pt x="321408" y="499634"/>
                </a:lnTo>
                <a:lnTo>
                  <a:pt x="359079" y="485552"/>
                </a:lnTo>
                <a:lnTo>
                  <a:pt x="254778" y="485552"/>
                </a:lnTo>
                <a:lnTo>
                  <a:pt x="239288" y="485022"/>
                </a:lnTo>
                <a:lnTo>
                  <a:pt x="194210" y="477197"/>
                </a:lnTo>
                <a:lnTo>
                  <a:pt x="152165" y="460765"/>
                </a:lnTo>
                <a:lnTo>
                  <a:pt x="114435" y="437053"/>
                </a:lnTo>
                <a:lnTo>
                  <a:pt x="81782" y="406587"/>
                </a:lnTo>
                <a:lnTo>
                  <a:pt x="55652" y="370484"/>
                </a:lnTo>
                <a:lnTo>
                  <a:pt x="36721" y="329896"/>
                </a:lnTo>
                <a:lnTo>
                  <a:pt x="25770" y="285471"/>
                </a:lnTo>
                <a:lnTo>
                  <a:pt x="23666" y="254016"/>
                </a:lnTo>
                <a:lnTo>
                  <a:pt x="24182" y="238863"/>
                </a:lnTo>
                <a:lnTo>
                  <a:pt x="32085" y="193534"/>
                </a:lnTo>
                <a:lnTo>
                  <a:pt x="48577" y="151448"/>
                </a:lnTo>
                <a:lnTo>
                  <a:pt x="72256" y="114045"/>
                </a:lnTo>
                <a:lnTo>
                  <a:pt x="102679" y="81646"/>
                </a:lnTo>
                <a:lnTo>
                  <a:pt x="138769" y="55647"/>
                </a:lnTo>
                <a:lnTo>
                  <a:pt x="179414" y="36834"/>
                </a:lnTo>
                <a:lnTo>
                  <a:pt x="223752" y="26137"/>
                </a:lnTo>
                <a:lnTo>
                  <a:pt x="254778" y="24090"/>
                </a:lnTo>
                <a:lnTo>
                  <a:pt x="360728" y="24090"/>
                </a:lnTo>
                <a:lnTo>
                  <a:pt x="352705" y="20347"/>
                </a:lnTo>
                <a:lnTo>
                  <a:pt x="305139" y="5171"/>
                </a:lnTo>
                <a:lnTo>
                  <a:pt x="271680" y="578"/>
                </a:lnTo>
                <a:lnTo>
                  <a:pt x="254482" y="0"/>
                </a:lnTo>
                <a:close/>
              </a:path>
              <a:path w="508634" h="509270">
                <a:moveTo>
                  <a:pt x="360728" y="24090"/>
                </a:moveTo>
                <a:lnTo>
                  <a:pt x="254778" y="24090"/>
                </a:lnTo>
                <a:lnTo>
                  <a:pt x="270460" y="24601"/>
                </a:lnTo>
                <a:lnTo>
                  <a:pt x="285852" y="26137"/>
                </a:lnTo>
                <a:lnTo>
                  <a:pt x="330238" y="36834"/>
                </a:lnTo>
                <a:lnTo>
                  <a:pt x="370745" y="55647"/>
                </a:lnTo>
                <a:lnTo>
                  <a:pt x="406597" y="81521"/>
                </a:lnTo>
                <a:lnTo>
                  <a:pt x="437014" y="113801"/>
                </a:lnTo>
                <a:lnTo>
                  <a:pt x="460844" y="151610"/>
                </a:lnTo>
                <a:lnTo>
                  <a:pt x="477048" y="193534"/>
                </a:lnTo>
                <a:lnTo>
                  <a:pt x="484719" y="238863"/>
                </a:lnTo>
                <a:lnTo>
                  <a:pt x="485213" y="254016"/>
                </a:lnTo>
                <a:lnTo>
                  <a:pt x="485174" y="255584"/>
                </a:lnTo>
                <a:lnTo>
                  <a:pt x="480664" y="300594"/>
                </a:lnTo>
                <a:lnTo>
                  <a:pt x="467002" y="343933"/>
                </a:lnTo>
                <a:lnTo>
                  <a:pt x="445534" y="383320"/>
                </a:lnTo>
                <a:lnTo>
                  <a:pt x="417454" y="417394"/>
                </a:lnTo>
                <a:lnTo>
                  <a:pt x="383370" y="445588"/>
                </a:lnTo>
                <a:lnTo>
                  <a:pt x="344042" y="467230"/>
                </a:lnTo>
                <a:lnTo>
                  <a:pt x="300809" y="481004"/>
                </a:lnTo>
                <a:lnTo>
                  <a:pt x="254778" y="485552"/>
                </a:lnTo>
                <a:lnTo>
                  <a:pt x="359079" y="485552"/>
                </a:lnTo>
                <a:lnTo>
                  <a:pt x="395885" y="464948"/>
                </a:lnTo>
                <a:lnTo>
                  <a:pt x="433602" y="433765"/>
                </a:lnTo>
                <a:lnTo>
                  <a:pt x="464644" y="395808"/>
                </a:lnTo>
                <a:lnTo>
                  <a:pt x="488216" y="352670"/>
                </a:lnTo>
                <a:lnTo>
                  <a:pt x="503383" y="304809"/>
                </a:lnTo>
                <a:lnTo>
                  <a:pt x="508625" y="254016"/>
                </a:lnTo>
                <a:lnTo>
                  <a:pt x="508016" y="236713"/>
                </a:lnTo>
                <a:lnTo>
                  <a:pt x="499342" y="187087"/>
                </a:lnTo>
                <a:lnTo>
                  <a:pt x="481270" y="141077"/>
                </a:lnTo>
                <a:lnTo>
                  <a:pt x="455092" y="99751"/>
                </a:lnTo>
                <a:lnTo>
                  <a:pt x="421639" y="63927"/>
                </a:lnTo>
                <a:lnTo>
                  <a:pt x="382062" y="35161"/>
                </a:lnTo>
                <a:lnTo>
                  <a:pt x="367620" y="27305"/>
                </a:lnTo>
                <a:lnTo>
                  <a:pt x="360728" y="24090"/>
                </a:lnTo>
                <a:close/>
              </a:path>
              <a:path w="508634" h="509270">
                <a:moveTo>
                  <a:pt x="291526" y="141789"/>
                </a:moveTo>
                <a:lnTo>
                  <a:pt x="213241" y="141789"/>
                </a:lnTo>
                <a:lnTo>
                  <a:pt x="295723" y="225981"/>
                </a:lnTo>
                <a:lnTo>
                  <a:pt x="117068" y="225981"/>
                </a:lnTo>
                <a:lnTo>
                  <a:pt x="117068" y="283917"/>
                </a:lnTo>
                <a:lnTo>
                  <a:pt x="295723" y="283917"/>
                </a:lnTo>
                <a:lnTo>
                  <a:pt x="213241" y="367812"/>
                </a:lnTo>
                <a:lnTo>
                  <a:pt x="291526" y="367812"/>
                </a:lnTo>
                <a:lnTo>
                  <a:pt x="399058" y="255584"/>
                </a:lnTo>
                <a:lnTo>
                  <a:pt x="399058" y="254482"/>
                </a:lnTo>
                <a:lnTo>
                  <a:pt x="291526" y="14178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9585" y="1374288"/>
            <a:ext cx="2830195" cy="130746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3300" b="1" spc="60" dirty="0">
                <a:solidFill>
                  <a:srgbClr val="414042"/>
                </a:solidFill>
                <a:latin typeface="Calibri"/>
                <a:cs typeface="Calibri"/>
              </a:rPr>
              <a:t>Attribute</a:t>
            </a:r>
            <a:r>
              <a:rPr sz="3300" b="1" spc="-245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3300" b="1" spc="75" dirty="0">
                <a:solidFill>
                  <a:srgbClr val="414042"/>
                </a:solidFill>
                <a:latin typeface="Calibri"/>
                <a:cs typeface="Calibri"/>
              </a:rPr>
              <a:t>Types</a:t>
            </a:r>
            <a:endParaRPr sz="33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1085"/>
              </a:spcBef>
            </a:pPr>
            <a:r>
              <a:rPr sz="3300" spc="65" dirty="0">
                <a:solidFill>
                  <a:srgbClr val="414042"/>
                </a:solidFill>
                <a:latin typeface="Calibri"/>
                <a:cs typeface="Calibri"/>
              </a:rPr>
              <a:t>Categorical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27696" y="2998297"/>
            <a:ext cx="472440" cy="474345"/>
          </a:xfrm>
          <a:custGeom>
            <a:avLst/>
            <a:gdLst/>
            <a:ahLst/>
            <a:cxnLst/>
            <a:rect l="l" t="t" r="r" b="b"/>
            <a:pathLst>
              <a:path w="472439" h="474345">
                <a:moveTo>
                  <a:pt x="0" y="473761"/>
                </a:moveTo>
                <a:lnTo>
                  <a:pt x="471877" y="473761"/>
                </a:lnTo>
                <a:lnTo>
                  <a:pt x="471877" y="0"/>
                </a:lnTo>
                <a:lnTo>
                  <a:pt x="0" y="0"/>
                </a:lnTo>
                <a:lnTo>
                  <a:pt x="0" y="473761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3321" y="2998297"/>
            <a:ext cx="472440" cy="474345"/>
          </a:xfrm>
          <a:custGeom>
            <a:avLst/>
            <a:gdLst/>
            <a:ahLst/>
            <a:cxnLst/>
            <a:rect l="l" t="t" r="r" b="b"/>
            <a:pathLst>
              <a:path w="472439" h="474345">
                <a:moveTo>
                  <a:pt x="235916" y="0"/>
                </a:moveTo>
                <a:lnTo>
                  <a:pt x="0" y="473762"/>
                </a:lnTo>
                <a:lnTo>
                  <a:pt x="471876" y="473762"/>
                </a:lnTo>
                <a:lnTo>
                  <a:pt x="23591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7011" y="2999103"/>
            <a:ext cx="471805" cy="472440"/>
          </a:xfrm>
          <a:custGeom>
            <a:avLst/>
            <a:gdLst/>
            <a:ahLst/>
            <a:cxnLst/>
            <a:rect l="l" t="t" r="r" b="b"/>
            <a:pathLst>
              <a:path w="471805" h="472439">
                <a:moveTo>
                  <a:pt x="235959" y="0"/>
                </a:moveTo>
                <a:lnTo>
                  <a:pt x="188071" y="4749"/>
                </a:lnTo>
                <a:lnTo>
                  <a:pt x="143622" y="18390"/>
                </a:lnTo>
                <a:lnTo>
                  <a:pt x="103520" y="40015"/>
                </a:lnTo>
                <a:lnTo>
                  <a:pt x="68674" y="68715"/>
                </a:lnTo>
                <a:lnTo>
                  <a:pt x="39991" y="103579"/>
                </a:lnTo>
                <a:lnTo>
                  <a:pt x="18379" y="143700"/>
                </a:lnTo>
                <a:lnTo>
                  <a:pt x="4746" y="188168"/>
                </a:lnTo>
                <a:lnTo>
                  <a:pt x="0" y="236075"/>
                </a:lnTo>
                <a:lnTo>
                  <a:pt x="4746" y="283505"/>
                </a:lnTo>
                <a:lnTo>
                  <a:pt x="18379" y="327750"/>
                </a:lnTo>
                <a:lnTo>
                  <a:pt x="39991" y="367842"/>
                </a:lnTo>
                <a:lnTo>
                  <a:pt x="68674" y="402813"/>
                </a:lnTo>
                <a:lnTo>
                  <a:pt x="103520" y="431697"/>
                </a:lnTo>
                <a:lnTo>
                  <a:pt x="143622" y="453525"/>
                </a:lnTo>
                <a:lnTo>
                  <a:pt x="188071" y="467332"/>
                </a:lnTo>
                <a:lnTo>
                  <a:pt x="235959" y="472149"/>
                </a:lnTo>
                <a:lnTo>
                  <a:pt x="283340" y="467332"/>
                </a:lnTo>
                <a:lnTo>
                  <a:pt x="327536" y="453525"/>
                </a:lnTo>
                <a:lnTo>
                  <a:pt x="367579" y="431697"/>
                </a:lnTo>
                <a:lnTo>
                  <a:pt x="402507" y="402813"/>
                </a:lnTo>
                <a:lnTo>
                  <a:pt x="431352" y="367842"/>
                </a:lnTo>
                <a:lnTo>
                  <a:pt x="453151" y="327750"/>
                </a:lnTo>
                <a:lnTo>
                  <a:pt x="466938" y="283505"/>
                </a:lnTo>
                <a:lnTo>
                  <a:pt x="471749" y="236075"/>
                </a:lnTo>
                <a:lnTo>
                  <a:pt x="466938" y="188168"/>
                </a:lnTo>
                <a:lnTo>
                  <a:pt x="453151" y="143700"/>
                </a:lnTo>
                <a:lnTo>
                  <a:pt x="431352" y="103579"/>
                </a:lnTo>
                <a:lnTo>
                  <a:pt x="402507" y="68715"/>
                </a:lnTo>
                <a:lnTo>
                  <a:pt x="367579" y="40015"/>
                </a:lnTo>
                <a:lnTo>
                  <a:pt x="327536" y="18390"/>
                </a:lnTo>
                <a:lnTo>
                  <a:pt x="283340" y="4749"/>
                </a:lnTo>
                <a:lnTo>
                  <a:pt x="23595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2363" y="3292106"/>
            <a:ext cx="114300" cy="180340"/>
          </a:xfrm>
          <a:custGeom>
            <a:avLst/>
            <a:gdLst/>
            <a:ahLst/>
            <a:cxnLst/>
            <a:rect l="l" t="t" r="r" b="b"/>
            <a:pathLst>
              <a:path w="114300" h="180339">
                <a:moveTo>
                  <a:pt x="113677" y="0"/>
                </a:moveTo>
                <a:lnTo>
                  <a:pt x="0" y="0"/>
                </a:lnTo>
                <a:lnTo>
                  <a:pt x="0" y="179961"/>
                </a:lnTo>
                <a:lnTo>
                  <a:pt x="113677" y="179961"/>
                </a:lnTo>
                <a:lnTo>
                  <a:pt x="11367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2479" y="3178309"/>
            <a:ext cx="473709" cy="114300"/>
          </a:xfrm>
          <a:custGeom>
            <a:avLst/>
            <a:gdLst/>
            <a:ahLst/>
            <a:cxnLst/>
            <a:rect l="l" t="t" r="r" b="b"/>
            <a:pathLst>
              <a:path w="473710" h="114300">
                <a:moveTo>
                  <a:pt x="473487" y="0"/>
                </a:moveTo>
                <a:lnTo>
                  <a:pt x="0" y="0"/>
                </a:lnTo>
                <a:lnTo>
                  <a:pt x="0" y="113797"/>
                </a:lnTo>
                <a:lnTo>
                  <a:pt x="473487" y="113797"/>
                </a:lnTo>
                <a:lnTo>
                  <a:pt x="47348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12363" y="2998306"/>
            <a:ext cx="114300" cy="180340"/>
          </a:xfrm>
          <a:custGeom>
            <a:avLst/>
            <a:gdLst/>
            <a:ahLst/>
            <a:cxnLst/>
            <a:rect l="l" t="t" r="r" b="b"/>
            <a:pathLst>
              <a:path w="114300" h="180339">
                <a:moveTo>
                  <a:pt x="113677" y="0"/>
                </a:moveTo>
                <a:lnTo>
                  <a:pt x="0" y="0"/>
                </a:lnTo>
                <a:lnTo>
                  <a:pt x="0" y="180003"/>
                </a:lnTo>
                <a:lnTo>
                  <a:pt x="113677" y="180003"/>
                </a:lnTo>
                <a:lnTo>
                  <a:pt x="11367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5960" y="2295056"/>
            <a:ext cx="360680" cy="288925"/>
          </a:xfrm>
          <a:custGeom>
            <a:avLst/>
            <a:gdLst/>
            <a:ahLst/>
            <a:cxnLst/>
            <a:rect l="l" t="t" r="r" b="b"/>
            <a:pathLst>
              <a:path w="360680" h="288925">
                <a:moveTo>
                  <a:pt x="222990" y="0"/>
                </a:moveTo>
                <a:lnTo>
                  <a:pt x="122917" y="0"/>
                </a:lnTo>
                <a:lnTo>
                  <a:pt x="228288" y="107518"/>
                </a:lnTo>
                <a:lnTo>
                  <a:pt x="0" y="107518"/>
                </a:lnTo>
                <a:lnTo>
                  <a:pt x="0" y="181785"/>
                </a:lnTo>
                <a:lnTo>
                  <a:pt x="228288" y="181785"/>
                </a:lnTo>
                <a:lnTo>
                  <a:pt x="122917" y="288879"/>
                </a:lnTo>
                <a:lnTo>
                  <a:pt x="222990" y="288879"/>
                </a:lnTo>
                <a:lnTo>
                  <a:pt x="360445" y="145309"/>
                </a:lnTo>
                <a:lnTo>
                  <a:pt x="360445" y="144037"/>
                </a:lnTo>
                <a:lnTo>
                  <a:pt x="22299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24237" y="2295056"/>
            <a:ext cx="360680" cy="288925"/>
          </a:xfrm>
          <a:custGeom>
            <a:avLst/>
            <a:gdLst/>
            <a:ahLst/>
            <a:cxnLst/>
            <a:rect l="l" t="t" r="r" b="b"/>
            <a:pathLst>
              <a:path w="360679" h="288925">
                <a:moveTo>
                  <a:pt x="222990" y="0"/>
                </a:moveTo>
                <a:lnTo>
                  <a:pt x="122918" y="0"/>
                </a:lnTo>
                <a:lnTo>
                  <a:pt x="228287" y="107518"/>
                </a:lnTo>
                <a:lnTo>
                  <a:pt x="0" y="107518"/>
                </a:lnTo>
                <a:lnTo>
                  <a:pt x="0" y="181785"/>
                </a:lnTo>
                <a:lnTo>
                  <a:pt x="228287" y="181785"/>
                </a:lnTo>
                <a:lnTo>
                  <a:pt x="122918" y="288879"/>
                </a:lnTo>
                <a:lnTo>
                  <a:pt x="222990" y="288879"/>
                </a:lnTo>
                <a:lnTo>
                  <a:pt x="360446" y="145309"/>
                </a:lnTo>
                <a:lnTo>
                  <a:pt x="360446" y="144037"/>
                </a:lnTo>
                <a:lnTo>
                  <a:pt x="22299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17813" y="2146931"/>
            <a:ext cx="1489710" cy="12534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300" spc="110" dirty="0">
                <a:solidFill>
                  <a:srgbClr val="414042"/>
                </a:solidFill>
                <a:latin typeface="Calibri"/>
                <a:cs typeface="Calibri"/>
              </a:rPr>
              <a:t>O</a:t>
            </a:r>
            <a:r>
              <a:rPr sz="3300" spc="-95" dirty="0">
                <a:solidFill>
                  <a:srgbClr val="414042"/>
                </a:solidFill>
                <a:latin typeface="Calibri"/>
                <a:cs typeface="Calibri"/>
              </a:rPr>
              <a:t>r</a:t>
            </a:r>
            <a:r>
              <a:rPr sz="3300" spc="85" dirty="0">
                <a:solidFill>
                  <a:srgbClr val="414042"/>
                </a:solidFill>
                <a:latin typeface="Calibri"/>
                <a:cs typeface="Calibri"/>
              </a:rPr>
              <a:t>de</a:t>
            </a:r>
            <a:r>
              <a:rPr sz="3300" spc="-90" dirty="0">
                <a:solidFill>
                  <a:srgbClr val="414042"/>
                </a:solidFill>
                <a:latin typeface="Calibri"/>
                <a:cs typeface="Calibri"/>
              </a:rPr>
              <a:t>r</a:t>
            </a:r>
            <a:r>
              <a:rPr sz="3300" spc="85" dirty="0">
                <a:solidFill>
                  <a:srgbClr val="414042"/>
                </a:solidFill>
                <a:latin typeface="Calibri"/>
                <a:cs typeface="Calibri"/>
              </a:rPr>
              <a:t>ed</a:t>
            </a:r>
            <a:endParaRPr sz="3300">
              <a:latin typeface="Calibri"/>
              <a:cs typeface="Calibri"/>
            </a:endParaRPr>
          </a:p>
          <a:p>
            <a:pPr marL="352425">
              <a:lnSpc>
                <a:spcPct val="100000"/>
              </a:lnSpc>
              <a:spcBef>
                <a:spcPts val="2480"/>
              </a:spcBef>
            </a:pPr>
            <a:r>
              <a:rPr sz="2650" i="1" spc="15" dirty="0">
                <a:solidFill>
                  <a:srgbClr val="414042"/>
                </a:solidFill>
                <a:latin typeface="Calibri"/>
                <a:cs typeface="Calibri"/>
              </a:rPr>
              <a:t>Ordinal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34552" y="4151706"/>
            <a:ext cx="358140" cy="270510"/>
          </a:xfrm>
          <a:custGeom>
            <a:avLst/>
            <a:gdLst/>
            <a:ahLst/>
            <a:cxnLst/>
            <a:rect l="l" t="t" r="r" b="b"/>
            <a:pathLst>
              <a:path w="358140" h="270510">
                <a:moveTo>
                  <a:pt x="271988" y="88305"/>
                </a:moveTo>
                <a:lnTo>
                  <a:pt x="84559" y="88305"/>
                </a:lnTo>
                <a:lnTo>
                  <a:pt x="84559" y="270048"/>
                </a:lnTo>
                <a:lnTo>
                  <a:pt x="271988" y="270048"/>
                </a:lnTo>
                <a:lnTo>
                  <a:pt x="271988" y="88305"/>
                </a:lnTo>
                <a:close/>
              </a:path>
              <a:path w="358140" h="270510">
                <a:moveTo>
                  <a:pt x="124952" y="0"/>
                </a:moveTo>
                <a:lnTo>
                  <a:pt x="84559" y="0"/>
                </a:lnTo>
                <a:lnTo>
                  <a:pt x="84559" y="2289"/>
                </a:lnTo>
                <a:lnTo>
                  <a:pt x="0" y="86948"/>
                </a:lnTo>
                <a:lnTo>
                  <a:pt x="42979" y="130040"/>
                </a:lnTo>
                <a:lnTo>
                  <a:pt x="84559" y="88305"/>
                </a:lnTo>
                <a:lnTo>
                  <a:pt x="271988" y="88305"/>
                </a:lnTo>
                <a:lnTo>
                  <a:pt x="271988" y="87118"/>
                </a:lnTo>
                <a:lnTo>
                  <a:pt x="357648" y="87118"/>
                </a:lnTo>
                <a:lnTo>
                  <a:pt x="357818" y="86948"/>
                </a:lnTo>
                <a:lnTo>
                  <a:pt x="311384" y="40505"/>
                </a:lnTo>
                <a:lnTo>
                  <a:pt x="178358" y="40505"/>
                </a:lnTo>
                <a:lnTo>
                  <a:pt x="160226" y="37456"/>
                </a:lnTo>
                <a:lnTo>
                  <a:pt x="144630" y="29000"/>
                </a:lnTo>
                <a:lnTo>
                  <a:pt x="132546" y="16170"/>
                </a:lnTo>
                <a:lnTo>
                  <a:pt x="124952" y="0"/>
                </a:lnTo>
                <a:close/>
              </a:path>
              <a:path w="358140" h="270510">
                <a:moveTo>
                  <a:pt x="357648" y="87118"/>
                </a:moveTo>
                <a:lnTo>
                  <a:pt x="271988" y="87118"/>
                </a:lnTo>
                <a:lnTo>
                  <a:pt x="314839" y="130040"/>
                </a:lnTo>
                <a:lnTo>
                  <a:pt x="357648" y="87118"/>
                </a:lnTo>
                <a:close/>
              </a:path>
              <a:path w="358140" h="270510">
                <a:moveTo>
                  <a:pt x="271988" y="0"/>
                </a:moveTo>
                <a:lnTo>
                  <a:pt x="231636" y="0"/>
                </a:lnTo>
                <a:lnTo>
                  <a:pt x="224092" y="16170"/>
                </a:lnTo>
                <a:lnTo>
                  <a:pt x="212039" y="29000"/>
                </a:lnTo>
                <a:lnTo>
                  <a:pt x="196464" y="37456"/>
                </a:lnTo>
                <a:lnTo>
                  <a:pt x="178358" y="40505"/>
                </a:lnTo>
                <a:lnTo>
                  <a:pt x="311384" y="40505"/>
                </a:lnTo>
                <a:lnTo>
                  <a:pt x="271988" y="1102"/>
                </a:lnTo>
                <a:lnTo>
                  <a:pt x="27198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48929" y="3974458"/>
            <a:ext cx="593090" cy="447675"/>
          </a:xfrm>
          <a:custGeom>
            <a:avLst/>
            <a:gdLst/>
            <a:ahLst/>
            <a:cxnLst/>
            <a:rect l="l" t="t" r="r" b="b"/>
            <a:pathLst>
              <a:path w="593090" h="447675">
                <a:moveTo>
                  <a:pt x="450514" y="146328"/>
                </a:moveTo>
                <a:lnTo>
                  <a:pt x="140041" y="146328"/>
                </a:lnTo>
                <a:lnTo>
                  <a:pt x="140041" y="447296"/>
                </a:lnTo>
                <a:lnTo>
                  <a:pt x="450514" y="447296"/>
                </a:lnTo>
                <a:lnTo>
                  <a:pt x="450514" y="146328"/>
                </a:lnTo>
                <a:close/>
              </a:path>
              <a:path w="593090" h="447675">
                <a:moveTo>
                  <a:pt x="206926" y="0"/>
                </a:moveTo>
                <a:lnTo>
                  <a:pt x="140041" y="0"/>
                </a:lnTo>
                <a:lnTo>
                  <a:pt x="140041" y="3775"/>
                </a:lnTo>
                <a:lnTo>
                  <a:pt x="0" y="143995"/>
                </a:lnTo>
                <a:lnTo>
                  <a:pt x="71165" y="215334"/>
                </a:lnTo>
                <a:lnTo>
                  <a:pt x="140041" y="146328"/>
                </a:lnTo>
                <a:lnTo>
                  <a:pt x="450514" y="146328"/>
                </a:lnTo>
                <a:lnTo>
                  <a:pt x="450514" y="144249"/>
                </a:lnTo>
                <a:lnTo>
                  <a:pt x="592464" y="144249"/>
                </a:lnTo>
                <a:lnTo>
                  <a:pt x="592717" y="143995"/>
                </a:lnTo>
                <a:lnTo>
                  <a:pt x="515850" y="67099"/>
                </a:lnTo>
                <a:lnTo>
                  <a:pt x="295257" y="67099"/>
                </a:lnTo>
                <a:lnTo>
                  <a:pt x="265231" y="62060"/>
                </a:lnTo>
                <a:lnTo>
                  <a:pt x="239425" y="48070"/>
                </a:lnTo>
                <a:lnTo>
                  <a:pt x="219452" y="26820"/>
                </a:lnTo>
                <a:lnTo>
                  <a:pt x="206926" y="0"/>
                </a:lnTo>
                <a:close/>
              </a:path>
              <a:path w="593090" h="447675">
                <a:moveTo>
                  <a:pt x="592464" y="144249"/>
                </a:moveTo>
                <a:lnTo>
                  <a:pt x="450514" y="144249"/>
                </a:lnTo>
                <a:lnTo>
                  <a:pt x="521426" y="215334"/>
                </a:lnTo>
                <a:lnTo>
                  <a:pt x="592464" y="144249"/>
                </a:lnTo>
                <a:close/>
              </a:path>
              <a:path w="593090" h="447675">
                <a:moveTo>
                  <a:pt x="450514" y="0"/>
                </a:moveTo>
                <a:lnTo>
                  <a:pt x="383588" y="0"/>
                </a:lnTo>
                <a:lnTo>
                  <a:pt x="371085" y="26820"/>
                </a:lnTo>
                <a:lnTo>
                  <a:pt x="351121" y="48070"/>
                </a:lnTo>
                <a:lnTo>
                  <a:pt x="325307" y="62060"/>
                </a:lnTo>
                <a:lnTo>
                  <a:pt x="295257" y="67099"/>
                </a:lnTo>
                <a:lnTo>
                  <a:pt x="515850" y="67099"/>
                </a:lnTo>
                <a:lnTo>
                  <a:pt x="450514" y="1739"/>
                </a:lnTo>
                <a:lnTo>
                  <a:pt x="45051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49031" y="3783775"/>
            <a:ext cx="845819" cy="638175"/>
          </a:xfrm>
          <a:custGeom>
            <a:avLst/>
            <a:gdLst/>
            <a:ahLst/>
            <a:cxnLst/>
            <a:rect l="l" t="t" r="r" b="b"/>
            <a:pathLst>
              <a:path w="845820" h="638175">
                <a:moveTo>
                  <a:pt x="642647" y="208633"/>
                </a:moveTo>
                <a:lnTo>
                  <a:pt x="199847" y="208633"/>
                </a:lnTo>
                <a:lnTo>
                  <a:pt x="199847" y="637987"/>
                </a:lnTo>
                <a:lnTo>
                  <a:pt x="642647" y="637987"/>
                </a:lnTo>
                <a:lnTo>
                  <a:pt x="642647" y="208633"/>
                </a:lnTo>
                <a:close/>
              </a:path>
              <a:path w="845820" h="638175">
                <a:moveTo>
                  <a:pt x="295299" y="0"/>
                </a:moveTo>
                <a:lnTo>
                  <a:pt x="199847" y="0"/>
                </a:lnTo>
                <a:lnTo>
                  <a:pt x="199847" y="5386"/>
                </a:lnTo>
                <a:lnTo>
                  <a:pt x="0" y="205409"/>
                </a:lnTo>
                <a:lnTo>
                  <a:pt x="101555" y="307074"/>
                </a:lnTo>
                <a:lnTo>
                  <a:pt x="199847" y="208633"/>
                </a:lnTo>
                <a:lnTo>
                  <a:pt x="642647" y="208633"/>
                </a:lnTo>
                <a:lnTo>
                  <a:pt x="642647" y="205748"/>
                </a:lnTo>
                <a:lnTo>
                  <a:pt x="845124" y="205748"/>
                </a:lnTo>
                <a:lnTo>
                  <a:pt x="845463" y="205409"/>
                </a:lnTo>
                <a:lnTo>
                  <a:pt x="735810" y="95684"/>
                </a:lnTo>
                <a:lnTo>
                  <a:pt x="421184" y="95684"/>
                </a:lnTo>
                <a:lnTo>
                  <a:pt x="378394" y="88481"/>
                </a:lnTo>
                <a:lnTo>
                  <a:pt x="341600" y="68502"/>
                </a:lnTo>
                <a:lnTo>
                  <a:pt x="313127" y="38193"/>
                </a:lnTo>
                <a:lnTo>
                  <a:pt x="295299" y="0"/>
                </a:lnTo>
                <a:close/>
              </a:path>
              <a:path w="845820" h="638175">
                <a:moveTo>
                  <a:pt x="845124" y="205748"/>
                </a:moveTo>
                <a:lnTo>
                  <a:pt x="642647" y="205748"/>
                </a:lnTo>
                <a:lnTo>
                  <a:pt x="743907" y="307074"/>
                </a:lnTo>
                <a:lnTo>
                  <a:pt x="845124" y="205748"/>
                </a:lnTo>
                <a:close/>
              </a:path>
              <a:path w="845820" h="638175">
                <a:moveTo>
                  <a:pt x="642647" y="0"/>
                </a:moveTo>
                <a:lnTo>
                  <a:pt x="547281" y="0"/>
                </a:lnTo>
                <a:lnTo>
                  <a:pt x="529372" y="38193"/>
                </a:lnTo>
                <a:lnTo>
                  <a:pt x="500874" y="68502"/>
                </a:lnTo>
                <a:lnTo>
                  <a:pt x="464055" y="88481"/>
                </a:lnTo>
                <a:lnTo>
                  <a:pt x="421184" y="95684"/>
                </a:lnTo>
                <a:lnTo>
                  <a:pt x="735810" y="95684"/>
                </a:lnTo>
                <a:lnTo>
                  <a:pt x="642647" y="2459"/>
                </a:lnTo>
                <a:lnTo>
                  <a:pt x="64264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18172" y="3123430"/>
            <a:ext cx="240324" cy="192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106616" y="2967375"/>
            <a:ext cx="1745614" cy="433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i="1" spc="-5" dirty="0">
                <a:solidFill>
                  <a:srgbClr val="414042"/>
                </a:solidFill>
                <a:latin typeface="Calibri"/>
                <a:cs typeface="Calibri"/>
              </a:rPr>
              <a:t>Quantitative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756261" y="3123410"/>
            <a:ext cx="240282" cy="192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72207" y="3704995"/>
            <a:ext cx="294005" cy="0"/>
          </a:xfrm>
          <a:custGeom>
            <a:avLst/>
            <a:gdLst/>
            <a:ahLst/>
            <a:cxnLst/>
            <a:rect l="l" t="t" r="r" b="b"/>
            <a:pathLst>
              <a:path w="294004">
                <a:moveTo>
                  <a:pt x="0" y="0"/>
                </a:moveTo>
                <a:lnTo>
                  <a:pt x="293900" y="0"/>
                </a:lnTo>
              </a:path>
            </a:pathLst>
          </a:custGeom>
          <a:ln w="4241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172164" y="3641460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5">
                <a:moveTo>
                  <a:pt x="0" y="0"/>
                </a:moveTo>
                <a:lnTo>
                  <a:pt x="0" y="127283"/>
                </a:lnTo>
              </a:path>
            </a:pathLst>
          </a:custGeom>
          <a:ln w="4238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66065" y="3641460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5">
                <a:moveTo>
                  <a:pt x="0" y="0"/>
                </a:moveTo>
                <a:lnTo>
                  <a:pt x="0" y="127283"/>
                </a:lnTo>
              </a:path>
            </a:pathLst>
          </a:custGeom>
          <a:ln w="4238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72207" y="4102710"/>
            <a:ext cx="925830" cy="0"/>
          </a:xfrm>
          <a:custGeom>
            <a:avLst/>
            <a:gdLst/>
            <a:ahLst/>
            <a:cxnLst/>
            <a:rect l="l" t="t" r="r" b="b"/>
            <a:pathLst>
              <a:path w="925829">
                <a:moveTo>
                  <a:pt x="0" y="0"/>
                </a:moveTo>
                <a:lnTo>
                  <a:pt x="925358" y="0"/>
                </a:lnTo>
              </a:path>
            </a:pathLst>
          </a:custGeom>
          <a:ln w="4241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72164" y="4039215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5">
                <a:moveTo>
                  <a:pt x="0" y="0"/>
                </a:moveTo>
                <a:lnTo>
                  <a:pt x="0" y="127241"/>
                </a:lnTo>
              </a:path>
            </a:pathLst>
          </a:custGeom>
          <a:ln w="4238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097523" y="4039215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5">
                <a:moveTo>
                  <a:pt x="0" y="0"/>
                </a:moveTo>
                <a:lnTo>
                  <a:pt x="0" y="127241"/>
                </a:lnTo>
              </a:path>
            </a:pathLst>
          </a:custGeom>
          <a:ln w="4238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72207" y="4500423"/>
            <a:ext cx="1625600" cy="0"/>
          </a:xfrm>
          <a:custGeom>
            <a:avLst/>
            <a:gdLst/>
            <a:ahLst/>
            <a:cxnLst/>
            <a:rect l="l" t="t" r="r" b="b"/>
            <a:pathLst>
              <a:path w="1625600">
                <a:moveTo>
                  <a:pt x="0" y="0"/>
                </a:moveTo>
                <a:lnTo>
                  <a:pt x="1625565" y="0"/>
                </a:lnTo>
              </a:path>
            </a:pathLst>
          </a:custGeom>
          <a:ln w="4241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72164" y="4436930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5">
                <a:moveTo>
                  <a:pt x="0" y="0"/>
                </a:moveTo>
                <a:lnTo>
                  <a:pt x="0" y="127241"/>
                </a:lnTo>
              </a:path>
            </a:pathLst>
          </a:custGeom>
          <a:ln w="4238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797688" y="4436930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5">
                <a:moveTo>
                  <a:pt x="0" y="0"/>
                </a:moveTo>
                <a:lnTo>
                  <a:pt x="0" y="127241"/>
                </a:lnTo>
              </a:path>
            </a:pathLst>
          </a:custGeom>
          <a:ln w="4238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99154" y="6598352"/>
            <a:ext cx="1911350" cy="534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300" spc="60" dirty="0">
                <a:solidFill>
                  <a:srgbClr val="414042"/>
                </a:solidFill>
                <a:latin typeface="Calibri"/>
                <a:cs typeface="Calibri"/>
              </a:rPr>
              <a:t>Sequential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10816" y="6598352"/>
            <a:ext cx="1761489" cy="534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300" spc="105" dirty="0">
                <a:solidFill>
                  <a:srgbClr val="414042"/>
                </a:solidFill>
                <a:latin typeface="Calibri"/>
                <a:cs typeface="Calibri"/>
              </a:rPr>
              <a:t>Di</a:t>
            </a:r>
            <a:r>
              <a:rPr sz="3300" spc="80" dirty="0">
                <a:solidFill>
                  <a:srgbClr val="414042"/>
                </a:solidFill>
                <a:latin typeface="Calibri"/>
                <a:cs typeface="Calibri"/>
              </a:rPr>
              <a:t>v</a:t>
            </a:r>
            <a:r>
              <a:rPr sz="3300" spc="30" dirty="0">
                <a:solidFill>
                  <a:srgbClr val="414042"/>
                </a:solidFill>
                <a:latin typeface="Calibri"/>
                <a:cs typeface="Calibri"/>
              </a:rPr>
              <a:t>e</a:t>
            </a:r>
            <a:r>
              <a:rPr sz="3300" spc="-85" dirty="0">
                <a:solidFill>
                  <a:srgbClr val="414042"/>
                </a:solidFill>
                <a:latin typeface="Calibri"/>
                <a:cs typeface="Calibri"/>
              </a:rPr>
              <a:t>r</a:t>
            </a:r>
            <a:r>
              <a:rPr sz="3300" spc="290" dirty="0">
                <a:solidFill>
                  <a:srgbClr val="414042"/>
                </a:solidFill>
                <a:latin typeface="Calibri"/>
                <a:cs typeface="Calibri"/>
              </a:rPr>
              <a:t>g</a:t>
            </a:r>
            <a:r>
              <a:rPr sz="3300" spc="150" dirty="0">
                <a:solidFill>
                  <a:srgbClr val="414042"/>
                </a:solidFill>
                <a:latin typeface="Calibri"/>
                <a:cs typeface="Calibri"/>
              </a:rPr>
              <a:t>ing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54296" y="6598352"/>
            <a:ext cx="1037590" cy="534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300" spc="110" dirty="0">
                <a:solidFill>
                  <a:srgbClr val="414042"/>
                </a:solidFill>
                <a:latin typeface="Calibri"/>
                <a:cs typeface="Calibri"/>
              </a:rPr>
              <a:t>C</a:t>
            </a:r>
            <a:r>
              <a:rPr sz="3300" spc="40" dirty="0">
                <a:solidFill>
                  <a:srgbClr val="414042"/>
                </a:solidFill>
                <a:latin typeface="Calibri"/>
                <a:cs typeface="Calibri"/>
              </a:rPr>
              <a:t>y</a:t>
            </a:r>
            <a:r>
              <a:rPr sz="3300" spc="60" dirty="0">
                <a:solidFill>
                  <a:srgbClr val="414042"/>
                </a:solidFill>
                <a:latin typeface="Calibri"/>
                <a:cs typeface="Calibri"/>
              </a:rPr>
              <a:t>clic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82307" y="7717297"/>
            <a:ext cx="1318895" cy="0"/>
          </a:xfrm>
          <a:custGeom>
            <a:avLst/>
            <a:gdLst/>
            <a:ahLst/>
            <a:cxnLst/>
            <a:rect l="l" t="t" r="r" b="b"/>
            <a:pathLst>
              <a:path w="1318895">
                <a:moveTo>
                  <a:pt x="0" y="0"/>
                </a:moveTo>
                <a:lnTo>
                  <a:pt x="1318696" y="0"/>
                </a:lnTo>
              </a:path>
            </a:pathLst>
          </a:custGeom>
          <a:ln w="4241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30914" y="7585033"/>
            <a:ext cx="229235" cy="264795"/>
          </a:xfrm>
          <a:custGeom>
            <a:avLst/>
            <a:gdLst/>
            <a:ahLst/>
            <a:cxnLst/>
            <a:rect l="l" t="t" r="r" b="b"/>
            <a:pathLst>
              <a:path w="229235" h="264795">
                <a:moveTo>
                  <a:pt x="0" y="0"/>
                </a:moveTo>
                <a:lnTo>
                  <a:pt x="0" y="264492"/>
                </a:lnTo>
                <a:lnTo>
                  <a:pt x="228796" y="132246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46684" y="7717297"/>
            <a:ext cx="650240" cy="0"/>
          </a:xfrm>
          <a:custGeom>
            <a:avLst/>
            <a:gdLst/>
            <a:ahLst/>
            <a:cxnLst/>
            <a:rect l="l" t="t" r="r" b="b"/>
            <a:pathLst>
              <a:path w="650240">
                <a:moveTo>
                  <a:pt x="0" y="0"/>
                </a:moveTo>
                <a:lnTo>
                  <a:pt x="649852" y="0"/>
                </a:lnTo>
              </a:path>
            </a:pathLst>
          </a:custGeom>
          <a:ln w="4241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30845" y="7717297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446" y="0"/>
                </a:lnTo>
              </a:path>
            </a:pathLst>
          </a:custGeom>
          <a:ln w="4241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6994" y="7585033"/>
            <a:ext cx="229235" cy="264795"/>
          </a:xfrm>
          <a:custGeom>
            <a:avLst/>
            <a:gdLst/>
            <a:ahLst/>
            <a:cxnLst/>
            <a:rect l="l" t="t" r="r" b="b"/>
            <a:pathLst>
              <a:path w="229234" h="264795">
                <a:moveTo>
                  <a:pt x="0" y="0"/>
                </a:moveTo>
                <a:lnTo>
                  <a:pt x="0" y="264492"/>
                </a:lnTo>
                <a:lnTo>
                  <a:pt x="228754" y="132373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16391" y="7585033"/>
            <a:ext cx="229235" cy="264795"/>
          </a:xfrm>
          <a:custGeom>
            <a:avLst/>
            <a:gdLst/>
            <a:ahLst/>
            <a:cxnLst/>
            <a:rect l="l" t="t" r="r" b="b"/>
            <a:pathLst>
              <a:path w="229235" h="264795">
                <a:moveTo>
                  <a:pt x="228796" y="0"/>
                </a:moveTo>
                <a:lnTo>
                  <a:pt x="0" y="132373"/>
                </a:lnTo>
                <a:lnTo>
                  <a:pt x="228796" y="264492"/>
                </a:lnTo>
                <a:lnTo>
                  <a:pt x="22879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93291" y="7537971"/>
            <a:ext cx="153670" cy="358775"/>
          </a:xfrm>
          <a:custGeom>
            <a:avLst/>
            <a:gdLst/>
            <a:ahLst/>
            <a:cxnLst/>
            <a:rect l="l" t="t" r="r" b="b"/>
            <a:pathLst>
              <a:path w="153670" h="358775">
                <a:moveTo>
                  <a:pt x="0" y="358608"/>
                </a:moveTo>
                <a:lnTo>
                  <a:pt x="153392" y="358608"/>
                </a:lnTo>
                <a:lnTo>
                  <a:pt x="153392" y="0"/>
                </a:lnTo>
                <a:lnTo>
                  <a:pt x="0" y="0"/>
                </a:lnTo>
                <a:lnTo>
                  <a:pt x="0" y="358608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42587" y="7395291"/>
            <a:ext cx="692785" cy="690880"/>
          </a:xfrm>
          <a:custGeom>
            <a:avLst/>
            <a:gdLst/>
            <a:ahLst/>
            <a:cxnLst/>
            <a:rect l="l" t="t" r="r" b="b"/>
            <a:pathLst>
              <a:path w="692784" h="690879">
                <a:moveTo>
                  <a:pt x="90916" y="109979"/>
                </a:moveTo>
                <a:lnTo>
                  <a:pt x="59586" y="149583"/>
                </a:lnTo>
                <a:lnTo>
                  <a:pt x="34304" y="193468"/>
                </a:lnTo>
                <a:lnTo>
                  <a:pt x="15596" y="241004"/>
                </a:lnTo>
                <a:lnTo>
                  <a:pt x="3986" y="291566"/>
                </a:lnTo>
                <a:lnTo>
                  <a:pt x="0" y="344526"/>
                </a:lnTo>
                <a:lnTo>
                  <a:pt x="3164" y="391462"/>
                </a:lnTo>
                <a:lnTo>
                  <a:pt x="12381" y="436498"/>
                </a:lnTo>
                <a:lnTo>
                  <a:pt x="27235" y="479217"/>
                </a:lnTo>
                <a:lnTo>
                  <a:pt x="47311" y="519205"/>
                </a:lnTo>
                <a:lnTo>
                  <a:pt x="72195" y="556046"/>
                </a:lnTo>
                <a:lnTo>
                  <a:pt x="101470" y="589323"/>
                </a:lnTo>
                <a:lnTo>
                  <a:pt x="134723" y="618621"/>
                </a:lnTo>
                <a:lnTo>
                  <a:pt x="171538" y="643525"/>
                </a:lnTo>
                <a:lnTo>
                  <a:pt x="211500" y="663618"/>
                </a:lnTo>
                <a:lnTo>
                  <a:pt x="254194" y="678485"/>
                </a:lnTo>
                <a:lnTo>
                  <a:pt x="299206" y="687710"/>
                </a:lnTo>
                <a:lnTo>
                  <a:pt x="346119" y="690878"/>
                </a:lnTo>
                <a:lnTo>
                  <a:pt x="393015" y="687710"/>
                </a:lnTo>
                <a:lnTo>
                  <a:pt x="438014" y="678485"/>
                </a:lnTo>
                <a:lnTo>
                  <a:pt x="480702" y="663618"/>
                </a:lnTo>
                <a:lnTo>
                  <a:pt x="510840" y="648464"/>
                </a:lnTo>
                <a:lnTo>
                  <a:pt x="346119" y="648464"/>
                </a:lnTo>
                <a:lnTo>
                  <a:pt x="296920" y="644478"/>
                </a:lnTo>
                <a:lnTo>
                  <a:pt x="250224" y="632942"/>
                </a:lnTo>
                <a:lnTo>
                  <a:pt x="206661" y="614486"/>
                </a:lnTo>
                <a:lnTo>
                  <a:pt x="166860" y="589740"/>
                </a:lnTo>
                <a:lnTo>
                  <a:pt x="131453" y="559337"/>
                </a:lnTo>
                <a:lnTo>
                  <a:pt x="101070" y="523906"/>
                </a:lnTo>
                <a:lnTo>
                  <a:pt x="76341" y="484078"/>
                </a:lnTo>
                <a:lnTo>
                  <a:pt x="57897" y="440486"/>
                </a:lnTo>
                <a:lnTo>
                  <a:pt x="46369" y="393758"/>
                </a:lnTo>
                <a:lnTo>
                  <a:pt x="42386" y="344526"/>
                </a:lnTo>
                <a:lnTo>
                  <a:pt x="45887" y="298469"/>
                </a:lnTo>
                <a:lnTo>
                  <a:pt x="56059" y="254562"/>
                </a:lnTo>
                <a:lnTo>
                  <a:pt x="72410" y="213266"/>
                </a:lnTo>
                <a:lnTo>
                  <a:pt x="94397" y="175130"/>
                </a:lnTo>
                <a:lnTo>
                  <a:pt x="121519" y="140601"/>
                </a:lnTo>
                <a:lnTo>
                  <a:pt x="90916" y="109979"/>
                </a:lnTo>
                <a:close/>
              </a:path>
              <a:path w="692784" h="690879">
                <a:moveTo>
                  <a:pt x="381638" y="0"/>
                </a:moveTo>
                <a:lnTo>
                  <a:pt x="377315" y="42158"/>
                </a:lnTo>
                <a:lnTo>
                  <a:pt x="422695" y="50278"/>
                </a:lnTo>
                <a:lnTo>
                  <a:pt x="465311" y="64717"/>
                </a:lnTo>
                <a:lnTo>
                  <a:pt x="504690" y="84948"/>
                </a:lnTo>
                <a:lnTo>
                  <a:pt x="540357" y="110445"/>
                </a:lnTo>
                <a:lnTo>
                  <a:pt x="571838" y="140681"/>
                </a:lnTo>
                <a:lnTo>
                  <a:pt x="598673" y="175156"/>
                </a:lnTo>
                <a:lnTo>
                  <a:pt x="620360" y="213305"/>
                </a:lnTo>
                <a:lnTo>
                  <a:pt x="636424" y="254569"/>
                </a:lnTo>
                <a:lnTo>
                  <a:pt x="646417" y="298491"/>
                </a:lnTo>
                <a:lnTo>
                  <a:pt x="649853" y="344526"/>
                </a:lnTo>
                <a:lnTo>
                  <a:pt x="645870" y="393758"/>
                </a:lnTo>
                <a:lnTo>
                  <a:pt x="634342" y="440486"/>
                </a:lnTo>
                <a:lnTo>
                  <a:pt x="615898" y="484078"/>
                </a:lnTo>
                <a:lnTo>
                  <a:pt x="591169" y="523906"/>
                </a:lnTo>
                <a:lnTo>
                  <a:pt x="560786" y="559337"/>
                </a:lnTo>
                <a:lnTo>
                  <a:pt x="525379" y="589740"/>
                </a:lnTo>
                <a:lnTo>
                  <a:pt x="485578" y="614486"/>
                </a:lnTo>
                <a:lnTo>
                  <a:pt x="442014" y="632942"/>
                </a:lnTo>
                <a:lnTo>
                  <a:pt x="395318" y="644478"/>
                </a:lnTo>
                <a:lnTo>
                  <a:pt x="346119" y="648464"/>
                </a:lnTo>
                <a:lnTo>
                  <a:pt x="510840" y="648464"/>
                </a:lnTo>
                <a:lnTo>
                  <a:pt x="557479" y="618621"/>
                </a:lnTo>
                <a:lnTo>
                  <a:pt x="590736" y="589323"/>
                </a:lnTo>
                <a:lnTo>
                  <a:pt x="620018" y="556046"/>
                </a:lnTo>
                <a:lnTo>
                  <a:pt x="644908" y="519205"/>
                </a:lnTo>
                <a:lnTo>
                  <a:pt x="664991" y="479217"/>
                </a:lnTo>
                <a:lnTo>
                  <a:pt x="679851" y="436498"/>
                </a:lnTo>
                <a:lnTo>
                  <a:pt x="689072" y="391462"/>
                </a:lnTo>
                <a:lnTo>
                  <a:pt x="692238" y="344526"/>
                </a:lnTo>
                <a:lnTo>
                  <a:pt x="688996" y="296731"/>
                </a:lnTo>
                <a:lnTo>
                  <a:pt x="679538" y="250882"/>
                </a:lnTo>
                <a:lnTo>
                  <a:pt x="664271" y="207427"/>
                </a:lnTo>
                <a:lnTo>
                  <a:pt x="643599" y="166817"/>
                </a:lnTo>
                <a:lnTo>
                  <a:pt x="617929" y="129502"/>
                </a:lnTo>
                <a:lnTo>
                  <a:pt x="587665" y="95932"/>
                </a:lnTo>
                <a:lnTo>
                  <a:pt x="553214" y="66557"/>
                </a:lnTo>
                <a:lnTo>
                  <a:pt x="514980" y="41826"/>
                </a:lnTo>
                <a:lnTo>
                  <a:pt x="473369" y="22190"/>
                </a:lnTo>
                <a:lnTo>
                  <a:pt x="428787" y="8097"/>
                </a:lnTo>
                <a:lnTo>
                  <a:pt x="38163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20569" y="7414873"/>
            <a:ext cx="260985" cy="250190"/>
          </a:xfrm>
          <a:custGeom>
            <a:avLst/>
            <a:gdLst/>
            <a:ahLst/>
            <a:cxnLst/>
            <a:rect l="l" t="t" r="r" b="b"/>
            <a:pathLst>
              <a:path w="260984" h="250190">
                <a:moveTo>
                  <a:pt x="260584" y="0"/>
                </a:moveTo>
                <a:lnTo>
                  <a:pt x="0" y="48055"/>
                </a:lnTo>
                <a:lnTo>
                  <a:pt x="171956" y="249774"/>
                </a:lnTo>
                <a:lnTo>
                  <a:pt x="26058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509891" y="7336293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54"/>
                </a:lnTo>
              </a:path>
            </a:pathLst>
          </a:custGeom>
          <a:ln w="5382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17911" y="6738683"/>
            <a:ext cx="360680" cy="289560"/>
          </a:xfrm>
          <a:custGeom>
            <a:avLst/>
            <a:gdLst/>
            <a:ahLst/>
            <a:cxnLst/>
            <a:rect l="l" t="t" r="r" b="b"/>
            <a:pathLst>
              <a:path w="360680" h="289559">
                <a:moveTo>
                  <a:pt x="223074" y="0"/>
                </a:moveTo>
                <a:lnTo>
                  <a:pt x="122917" y="0"/>
                </a:lnTo>
                <a:lnTo>
                  <a:pt x="228330" y="107646"/>
                </a:lnTo>
                <a:lnTo>
                  <a:pt x="0" y="107646"/>
                </a:lnTo>
                <a:lnTo>
                  <a:pt x="0" y="181870"/>
                </a:lnTo>
                <a:lnTo>
                  <a:pt x="228330" y="181870"/>
                </a:lnTo>
                <a:lnTo>
                  <a:pt x="123044" y="288880"/>
                </a:lnTo>
                <a:lnTo>
                  <a:pt x="223074" y="288965"/>
                </a:lnTo>
                <a:lnTo>
                  <a:pt x="360487" y="145309"/>
                </a:lnTo>
                <a:lnTo>
                  <a:pt x="360487" y="144080"/>
                </a:lnTo>
                <a:lnTo>
                  <a:pt x="22307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27107" y="6738730"/>
            <a:ext cx="360680" cy="288925"/>
          </a:xfrm>
          <a:custGeom>
            <a:avLst/>
            <a:gdLst/>
            <a:ahLst/>
            <a:cxnLst/>
            <a:rect l="l" t="t" r="r" b="b"/>
            <a:pathLst>
              <a:path w="360679" h="288925">
                <a:moveTo>
                  <a:pt x="223032" y="0"/>
                </a:moveTo>
                <a:lnTo>
                  <a:pt x="123045" y="0"/>
                </a:lnTo>
                <a:lnTo>
                  <a:pt x="228287" y="107603"/>
                </a:lnTo>
                <a:lnTo>
                  <a:pt x="0" y="107603"/>
                </a:lnTo>
                <a:lnTo>
                  <a:pt x="0" y="181827"/>
                </a:lnTo>
                <a:lnTo>
                  <a:pt x="228287" y="181827"/>
                </a:lnTo>
                <a:lnTo>
                  <a:pt x="123045" y="288880"/>
                </a:lnTo>
                <a:lnTo>
                  <a:pt x="223032" y="288880"/>
                </a:lnTo>
                <a:lnTo>
                  <a:pt x="360445" y="145351"/>
                </a:lnTo>
                <a:lnTo>
                  <a:pt x="360445" y="144037"/>
                </a:lnTo>
                <a:lnTo>
                  <a:pt x="22303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83494" y="6738730"/>
            <a:ext cx="360680" cy="288925"/>
          </a:xfrm>
          <a:custGeom>
            <a:avLst/>
            <a:gdLst/>
            <a:ahLst/>
            <a:cxnLst/>
            <a:rect l="l" t="t" r="r" b="b"/>
            <a:pathLst>
              <a:path w="360679" h="288925">
                <a:moveTo>
                  <a:pt x="223032" y="0"/>
                </a:moveTo>
                <a:lnTo>
                  <a:pt x="122876" y="0"/>
                </a:lnTo>
                <a:lnTo>
                  <a:pt x="228288" y="107561"/>
                </a:lnTo>
                <a:lnTo>
                  <a:pt x="0" y="107561"/>
                </a:lnTo>
                <a:lnTo>
                  <a:pt x="0" y="181827"/>
                </a:lnTo>
                <a:lnTo>
                  <a:pt x="228288" y="181827"/>
                </a:lnTo>
                <a:lnTo>
                  <a:pt x="122876" y="288880"/>
                </a:lnTo>
                <a:lnTo>
                  <a:pt x="223032" y="288880"/>
                </a:lnTo>
                <a:lnTo>
                  <a:pt x="360446" y="145351"/>
                </a:lnTo>
                <a:lnTo>
                  <a:pt x="360446" y="143995"/>
                </a:lnTo>
                <a:lnTo>
                  <a:pt x="22303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55392" y="7636455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638"/>
                </a:lnTo>
              </a:path>
            </a:pathLst>
          </a:custGeom>
          <a:ln w="5382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8351" rIns="0" bIns="0" rtlCol="0">
            <a:spAutoFit/>
          </a:bodyPr>
          <a:lstStyle/>
          <a:p>
            <a:pPr marL="15494000">
              <a:lnSpc>
                <a:spcPts val="1664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331</Words>
  <Application>Microsoft Office PowerPoint</Application>
  <PresentationFormat>Custom</PresentationFormat>
  <Paragraphs>166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Rockwell</vt:lpstr>
      <vt:lpstr>Times New Roman</vt:lpstr>
      <vt:lpstr>Office Theme</vt:lpstr>
      <vt:lpstr>Visualization Analysis &amp; Design All Book/Teaching Slides</vt:lpstr>
      <vt:lpstr>What?</vt:lpstr>
      <vt:lpstr>short version: alternate  to next 3 slides</vt:lpstr>
      <vt:lpstr>Three major datatypes</vt:lpstr>
      <vt:lpstr>Dataset and data types</vt:lpstr>
      <vt:lpstr>Attribute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Analysis &amp; Design All Book/Teaching Slides</dc:title>
  <dc:creator>jskufca</dc:creator>
  <cp:lastModifiedBy>jskufca</cp:lastModifiedBy>
  <cp:revision>2</cp:revision>
  <dcterms:created xsi:type="dcterms:W3CDTF">2020-02-29T14:43:28Z</dcterms:created>
  <dcterms:modified xsi:type="dcterms:W3CDTF">2020-08-21T13:00:22Z</dcterms:modified>
</cp:coreProperties>
</file>