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3FF97-1977-4F86-8C59-6C6C2F1DA8DD}" v="735" dt="2018-05-13T15:36:2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74" autoAdjust="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Holtmann" userId="6586cb90ced53622" providerId="LiveId" clId="{0F53FF97-1977-4F86-8C59-6C6C2F1DA8DD}"/>
    <pc:docChg chg="custSel addSld modSld">
      <pc:chgData name="Christoph Holtmann" userId="6586cb90ced53622" providerId="LiveId" clId="{0F53FF97-1977-4F86-8C59-6C6C2F1DA8DD}" dt="2018-05-13T15:36:23.354" v="721" actId="20577"/>
      <pc:docMkLst>
        <pc:docMk/>
      </pc:docMkLst>
      <pc:sldChg chg="addSp delSp modSp">
        <pc:chgData name="Christoph Holtmann" userId="6586cb90ced53622" providerId="LiveId" clId="{0F53FF97-1977-4F86-8C59-6C6C2F1DA8DD}" dt="2018-05-13T14:59:45.084" v="207" actId="20577"/>
        <pc:sldMkLst>
          <pc:docMk/>
          <pc:sldMk cId="525952179" sldId="256"/>
        </pc:sldMkLst>
        <pc:spChg chg="del">
          <ac:chgData name="Christoph Holtmann" userId="6586cb90ced53622" providerId="LiveId" clId="{0F53FF97-1977-4F86-8C59-6C6C2F1DA8DD}" dt="2018-05-13T14:55:46.067" v="0"/>
          <ac:spMkLst>
            <pc:docMk/>
            <pc:sldMk cId="525952179" sldId="256"/>
            <ac:spMk id="2" creationId="{E6B4E022-E894-4201-9CF5-C7FA3161DBB2}"/>
          </ac:spMkLst>
        </pc:spChg>
        <pc:spChg chg="del">
          <ac:chgData name="Christoph Holtmann" userId="6586cb90ced53622" providerId="LiveId" clId="{0F53FF97-1977-4F86-8C59-6C6C2F1DA8DD}" dt="2018-05-13T14:55:46.067" v="0"/>
          <ac:spMkLst>
            <pc:docMk/>
            <pc:sldMk cId="525952179" sldId="256"/>
            <ac:spMk id="3" creationId="{D32A3DFB-0718-40FD-B2BA-ADE5E87EDBA9}"/>
          </ac:spMkLst>
        </pc:spChg>
        <pc:spChg chg="add mod">
          <ac:chgData name="Christoph Holtmann" userId="6586cb90ced53622" providerId="LiveId" clId="{0F53FF97-1977-4F86-8C59-6C6C2F1DA8DD}" dt="2018-05-13T14:56:37.066" v="52" actId="20577"/>
          <ac:spMkLst>
            <pc:docMk/>
            <pc:sldMk cId="525952179" sldId="256"/>
            <ac:spMk id="4" creationId="{29148810-2B36-4477-8BD5-731118B02A07}"/>
          </ac:spMkLst>
        </pc:spChg>
        <pc:spChg chg="add mod">
          <ac:chgData name="Christoph Holtmann" userId="6586cb90ced53622" providerId="LiveId" clId="{0F53FF97-1977-4F86-8C59-6C6C2F1DA8DD}" dt="2018-05-13T14:59:45.084" v="207" actId="20577"/>
          <ac:spMkLst>
            <pc:docMk/>
            <pc:sldMk cId="525952179" sldId="256"/>
            <ac:spMk id="5" creationId="{EF54AD0E-2EBC-46AA-B9EB-8DE5E8745450}"/>
          </ac:spMkLst>
        </pc:spChg>
      </pc:sldChg>
      <pc:sldChg chg="addSp delSp modSp add">
        <pc:chgData name="Christoph Holtmann" userId="6586cb90ced53622" providerId="LiveId" clId="{0F53FF97-1977-4F86-8C59-6C6C2F1DA8DD}" dt="2018-05-13T15:36:23.354" v="721" actId="20577"/>
        <pc:sldMkLst>
          <pc:docMk/>
          <pc:sldMk cId="2372546207" sldId="257"/>
        </pc:sldMkLst>
        <pc:spChg chg="mod">
          <ac:chgData name="Christoph Holtmann" userId="6586cb90ced53622" providerId="LiveId" clId="{0F53FF97-1977-4F86-8C59-6C6C2F1DA8DD}" dt="2018-05-13T15:17:58.594" v="464" actId="20577"/>
          <ac:spMkLst>
            <pc:docMk/>
            <pc:sldMk cId="2372546207" sldId="257"/>
            <ac:spMk id="2" creationId="{C609C06A-83BF-432C-994A-E6A3238DA4ED}"/>
          </ac:spMkLst>
        </pc:spChg>
        <pc:spChg chg="del mod">
          <ac:chgData name="Christoph Holtmann" userId="6586cb90ced53622" providerId="LiveId" clId="{0F53FF97-1977-4F86-8C59-6C6C2F1DA8DD}" dt="2018-05-13T15:29:46.009" v="466"/>
          <ac:spMkLst>
            <pc:docMk/>
            <pc:sldMk cId="2372546207" sldId="257"/>
            <ac:spMk id="3" creationId="{43D0B9A4-22CC-43E8-AA30-13B546BD69A8}"/>
          </ac:spMkLst>
        </pc:spChg>
        <pc:spChg chg="add mod">
          <ac:chgData name="Christoph Holtmann" userId="6586cb90ced53622" providerId="LiveId" clId="{0F53FF97-1977-4F86-8C59-6C6C2F1DA8DD}" dt="2018-05-13T15:36:23.354" v="721" actId="20577"/>
          <ac:spMkLst>
            <pc:docMk/>
            <pc:sldMk cId="2372546207" sldId="257"/>
            <ac:spMk id="6" creationId="{2AFEE3AA-66BA-4D20-81F6-7289835FBC9D}"/>
          </ac:spMkLst>
        </pc:spChg>
        <pc:picChg chg="add mod modCrop">
          <ac:chgData name="Christoph Holtmann" userId="6586cb90ced53622" providerId="LiveId" clId="{0F53FF97-1977-4F86-8C59-6C6C2F1DA8DD}" dt="2018-05-13T15:31:21.714" v="523" actId="1076"/>
          <ac:picMkLst>
            <pc:docMk/>
            <pc:sldMk cId="2372546207" sldId="257"/>
            <ac:picMk id="5" creationId="{4D610C0D-96FA-4054-8CE1-D75F1B1CAF81}"/>
          </ac:picMkLst>
        </pc:picChg>
      </pc:sldChg>
      <pc:sldChg chg="addSp delSp modSp add mod">
        <pc:chgData name="Christoph Holtmann" userId="6586cb90ced53622" providerId="LiveId" clId="{0F53FF97-1977-4F86-8C59-6C6C2F1DA8DD}" dt="2018-05-13T15:35:46.130" v="668" actId="20577"/>
        <pc:sldMkLst>
          <pc:docMk/>
          <pc:sldMk cId="712199471" sldId="258"/>
        </pc:sldMkLst>
        <pc:spChg chg="mod">
          <ac:chgData name="Christoph Holtmann" userId="6586cb90ced53622" providerId="LiveId" clId="{0F53FF97-1977-4F86-8C59-6C6C2F1DA8DD}" dt="2018-05-13T15:11:11.056" v="319"/>
          <ac:spMkLst>
            <pc:docMk/>
            <pc:sldMk cId="712199471" sldId="258"/>
            <ac:spMk id="2" creationId="{7CED7CEE-6933-4A0C-B865-3E22F46F1ABB}"/>
          </ac:spMkLst>
        </pc:spChg>
        <pc:spChg chg="del">
          <ac:chgData name="Christoph Holtmann" userId="6586cb90ced53622" providerId="LiveId" clId="{0F53FF97-1977-4F86-8C59-6C6C2F1DA8DD}" dt="2018-05-13T15:11:14.976" v="320"/>
          <ac:spMkLst>
            <pc:docMk/>
            <pc:sldMk cId="712199471" sldId="258"/>
            <ac:spMk id="3" creationId="{A858CF1E-2260-46E2-B812-085E6F2C9C58}"/>
          </ac:spMkLst>
        </pc:spChg>
        <pc:spChg chg="add mod">
          <ac:chgData name="Christoph Holtmann" userId="6586cb90ced53622" providerId="LiveId" clId="{0F53FF97-1977-4F86-8C59-6C6C2F1DA8DD}" dt="2018-05-13T15:35:46.130" v="668" actId="20577"/>
          <ac:spMkLst>
            <pc:docMk/>
            <pc:sldMk cId="712199471" sldId="258"/>
            <ac:spMk id="10" creationId="{DCE0F3D3-BA3F-4F94-BE80-9B5EF43A00EC}"/>
          </ac:spMkLst>
        </pc:spChg>
        <pc:graphicFrameChg chg="add mod">
          <ac:chgData name="Christoph Holtmann" userId="6586cb90ced53622" providerId="LiveId" clId="{0F53FF97-1977-4F86-8C59-6C6C2F1DA8DD}" dt="2018-05-13T15:15:29.098" v="422" actId="1076"/>
          <ac:graphicFrameMkLst>
            <pc:docMk/>
            <pc:sldMk cId="712199471" sldId="258"/>
            <ac:graphicFrameMk id="13" creationId="{BADE0FB6-E195-425F-A091-A587CC831A64}"/>
          </ac:graphicFrameMkLst>
        </pc:graphicFrameChg>
        <pc:graphicFrameChg chg="add mod">
          <ac:chgData name="Christoph Holtmann" userId="6586cb90ced53622" providerId="LiveId" clId="{0F53FF97-1977-4F86-8C59-6C6C2F1DA8DD}" dt="2018-05-13T15:15:24.375" v="421" actId="1076"/>
          <ac:graphicFrameMkLst>
            <pc:docMk/>
            <pc:sldMk cId="712199471" sldId="258"/>
            <ac:graphicFrameMk id="14" creationId="{B6C2D56C-0E72-413B-BC05-E2D3D7CF490F}"/>
          </ac:graphicFrameMkLst>
        </pc:graphicFrameChg>
        <pc:graphicFrameChg chg="add mod">
          <ac:chgData name="Christoph Holtmann" userId="6586cb90ced53622" providerId="LiveId" clId="{0F53FF97-1977-4F86-8C59-6C6C2F1DA8DD}" dt="2018-05-13T15:15:32.945" v="423" actId="1076"/>
          <ac:graphicFrameMkLst>
            <pc:docMk/>
            <pc:sldMk cId="712199471" sldId="258"/>
            <ac:graphicFrameMk id="15" creationId="{0CEE3105-635E-4977-A6FC-839E9E605D19}"/>
          </ac:graphicFrameMkLst>
        </pc:graphicFrameChg>
        <pc:picChg chg="add mod modCrop">
          <ac:chgData name="Christoph Holtmann" userId="6586cb90ced53622" providerId="LiveId" clId="{0F53FF97-1977-4F86-8C59-6C6C2F1DA8DD}" dt="2018-05-13T15:17:14.159" v="442"/>
          <ac:picMkLst>
            <pc:docMk/>
            <pc:sldMk cId="712199471" sldId="258"/>
            <ac:picMk id="5" creationId="{75B9D9FE-C700-417F-B8F2-CACC6B1F4E24}"/>
          </ac:picMkLst>
        </pc:picChg>
        <pc:picChg chg="add mod">
          <ac:chgData name="Christoph Holtmann" userId="6586cb90ced53622" providerId="LiveId" clId="{0F53FF97-1977-4F86-8C59-6C6C2F1DA8DD}" dt="2018-05-13T15:16:34.897" v="428"/>
          <ac:picMkLst>
            <pc:docMk/>
            <pc:sldMk cId="712199471" sldId="258"/>
            <ac:picMk id="7" creationId="{0579C501-9FD2-41A9-AB2B-20FF872F3683}"/>
          </ac:picMkLst>
        </pc:picChg>
        <pc:picChg chg="add mod">
          <ac:chgData name="Christoph Holtmann" userId="6586cb90ced53622" providerId="LiveId" clId="{0F53FF97-1977-4F86-8C59-6C6C2F1DA8DD}" dt="2018-05-13T15:12:01.192" v="336" actId="1076"/>
          <ac:picMkLst>
            <pc:docMk/>
            <pc:sldMk cId="712199471" sldId="258"/>
            <ac:picMk id="9" creationId="{4FD76DD2-67B7-4ADF-B616-EA1D2BF057B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2430271442056"/>
          <c:y val="0.1013942103107533"/>
          <c:w val="0.66896515771399157"/>
          <c:h val="0.787072158347418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Tabelle1!$B$2:$B$5</c15:sqref>
                  </c15:fullRef>
                </c:ext>
              </c:extLst>
              <c:f>Tabelle1!$B$2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Datenreihe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938-4C5A-9915-2A6E61422E4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Tabelle1!$C$2:$C$5</c15:sqref>
                  </c15:fullRef>
                </c:ext>
              </c:extLst>
              <c:f>Tabelle1!$C$2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Datenreihe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938-4C5A-9915-2A6E61422E4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Tabelle1!$D$2:$D$5</c15:sqref>
                  </c15:fullRef>
                </c:ext>
              </c:extLst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Datenreihe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938-4C5A-9915-2A6E61422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264384"/>
        <c:axId val="851265368"/>
      </c:barChart>
      <c:catAx>
        <c:axId val="85126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1265368"/>
        <c:crosses val="autoZero"/>
        <c:auto val="1"/>
        <c:lblAlgn val="ctr"/>
        <c:lblOffset val="100"/>
        <c:noMultiLvlLbl val="0"/>
      </c:catAx>
      <c:valAx>
        <c:axId val="851265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1264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2430271442056"/>
          <c:y val="0.1013942103107533"/>
          <c:w val="0.66896515771399157"/>
          <c:h val="0.787072158347418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Tabelle1!$B$2:$B$5</c15:sqref>
                  </c15:fullRef>
                </c:ext>
              </c:extLst>
              <c:f>Tabelle1!$B$2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Datenreihe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522C-485B-B6D7-629D21931F6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Tabelle1!$C$2:$C$5</c15:sqref>
                  </c15:fullRef>
                </c:ext>
              </c:extLst>
              <c:f>Tabelle1!$C$2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Datenreihe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522C-485B-B6D7-629D21931F6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Tabelle1!$D$2:$D$5</c15:sqref>
                  </c15:fullRef>
                </c:ext>
              </c:extLst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Datenreihe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522C-485B-B6D7-629D21931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264384"/>
        <c:axId val="851265368"/>
      </c:barChart>
      <c:catAx>
        <c:axId val="85126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1265368"/>
        <c:crosses val="autoZero"/>
        <c:auto val="1"/>
        <c:lblAlgn val="ctr"/>
        <c:lblOffset val="100"/>
        <c:noMultiLvlLbl val="0"/>
      </c:catAx>
      <c:valAx>
        <c:axId val="851265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1264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2430271442056"/>
          <c:y val="0.1013942103107533"/>
          <c:w val="0.66896515771399157"/>
          <c:h val="0.787072158347418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Tabelle1!$B$2:$B$5</c15:sqref>
                  </c15:fullRef>
                </c:ext>
              </c:extLst>
              <c:f>Tabelle1!$B$2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Datenreihe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715-4C91-BC56-A5DF8438BDA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Tabelle1!$C$2:$C$5</c15:sqref>
                  </c15:fullRef>
                </c:ext>
              </c:extLst>
              <c:f>Tabelle1!$C$2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Datenreihe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715-4C91-BC56-A5DF8438BDA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Tabelle1!$D$2:$D$5</c15:sqref>
                  </c15:fullRef>
                </c:ext>
              </c:extLst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Datenreihe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1"/>
                      <c:pt idx="0">
                        <c:v>Kategorie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A715-4C91-BC56-A5DF8438B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264384"/>
        <c:axId val="851265368"/>
      </c:barChart>
      <c:catAx>
        <c:axId val="85126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1265368"/>
        <c:crosses val="autoZero"/>
        <c:auto val="1"/>
        <c:lblAlgn val="ctr"/>
        <c:lblOffset val="100"/>
        <c:noMultiLvlLbl val="0"/>
      </c:catAx>
      <c:valAx>
        <c:axId val="851265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1264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BC3F2-4C56-4626-9229-9672B352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FB24E0-A323-478A-B00B-ECDEFFBDC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9A16D-1F3F-4EC7-9F17-CA56D510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F6878-BA7C-4DE8-8984-13254EEF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33F9-5EAB-4153-883A-46A15C2B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57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7B74-A824-428E-B8DA-A3893103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B37F4-1BB1-47D3-9D69-45B3FB6F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950BE-83F6-448B-871C-2FFD3BDF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A7575-A56A-4272-A702-4F8503FB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C0645-DAD1-4835-80A6-CE43C81F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26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6210D4-274C-4699-952B-AF152F8BE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548451-9EB8-40F6-A319-25EF426A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67BA8-8CEB-45B7-8B9A-0449C4A8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96BDE3-E8F0-4076-92BD-F34EEFA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A2C9-DF81-47F7-BB9E-2FBF211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6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6B74-934C-4B04-AFAB-C8F31CA1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621BA-1CFB-45AB-9A90-3F37C48B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6B2E-C891-4C52-87C9-5157720A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B73B5-3B5A-4A7F-8929-4B3176D5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10323-D1A6-431F-8C35-6773D3BC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6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9705B-5E16-4EF1-9971-9F46059A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7B639-A9CA-4236-A15B-3D43A934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85766-6FEF-497D-B9B7-DC9B5E0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58E85-8E62-4DD3-A0F9-7D972DD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DEC93-DE81-4B78-AF80-1F266C8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290A9-AC9C-4C24-B9A0-527A7336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F807A-3DE9-4542-B95C-750DEFDB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F96D6-29CF-44AE-9170-333C4408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CBED2-AE93-4BEC-A917-FE24E31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0F4579-BFE0-424D-BBCB-6C3E6E60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8FB0A-F593-494A-AF99-FF8E7E7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13B23-9601-4732-A3F7-D57661E4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A8830-7140-4BFC-A8A6-1CB9BE92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E903E6-A532-496C-8778-5CBC15B5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76015E-ECD3-4715-9453-2CA40DD0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4AC54B-2371-49EB-9B13-41ABD5220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2EDD01-F0B9-4C5F-B0DE-05F8E645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74E7BE-A0B3-443E-B4EA-73D2F330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8F619A-298C-49ED-883C-42080F7D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39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DB16D-8DB7-4766-A95C-9EDC1DCD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FDB2B2-0292-47BD-B189-E1D02B3D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315C7-B945-4305-B230-E10B413E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1A5713-3C15-4CC8-A28F-A7FBB3E3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5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168DE8-93D2-46BE-8B6D-A122F297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78441F-E8E9-4B78-9966-7B15C1F7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E3A884-2324-405F-A5C8-3307CA2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07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9A0E0-9A97-4294-AF2E-0C98E2AF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9C09B-DF42-44AF-B761-80E6A89C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81F82-7466-4967-8D36-E3FB5994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61B25-DF17-4EF8-B021-11B471F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E1BBB-FE09-4D3B-9CDF-A1B8460A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2A849-8937-4618-82F6-821159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1FA5D-A700-42F0-B101-EB37EB60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D734C3-E71C-4892-9D29-42F617C17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6EA79D-8F97-40EB-B2D4-97C35AD1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B6417F-D2DA-49B1-A909-47A7457E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ABF25-A8EB-4A5F-BAF4-E1AC1620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D9D560-3202-406E-9968-08A88E1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9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4EBE79-79DE-4300-94E9-6EAC5DE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C6CFD-CAD1-46DB-B55D-CCD10A4D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42EFE-B796-4EB3-B515-66E8F9DA8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1EEB-254F-43A6-B6D8-C60C66EFE589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39FB0-FDD6-46EE-A2B8-B7E2E520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9086D-7124-4DFB-9F8A-1C88CB1C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7B35-6843-4233-B127-9C821CA90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9148810-2B36-4477-8BD5-731118B0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Einlesen &amp; Aufbereiten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54AD0E-2EBC-46AA-B9EB-8DE5E874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Umwandeln</a:t>
            </a:r>
          </a:p>
          <a:p>
            <a:pPr lvl="1"/>
            <a:r>
              <a:rPr lang="de-DE" i="1" dirty="0"/>
              <a:t>1 </a:t>
            </a:r>
            <a:r>
              <a:rPr lang="de-DE" i="1" dirty="0" err="1"/>
              <a:t>mile</a:t>
            </a:r>
            <a:r>
              <a:rPr lang="de-DE" dirty="0"/>
              <a:t> = 1,609 km</a:t>
            </a:r>
          </a:p>
          <a:p>
            <a:pPr lvl="1"/>
            <a:r>
              <a:rPr lang="de-DE" i="1" dirty="0"/>
              <a:t>1 </a:t>
            </a:r>
            <a:r>
              <a:rPr lang="de-DE" i="1" dirty="0" err="1"/>
              <a:t>gallon</a:t>
            </a:r>
            <a:r>
              <a:rPr lang="de-DE" dirty="0"/>
              <a:t> = 3,785 Liter</a:t>
            </a:r>
          </a:p>
          <a:p>
            <a:pPr lvl="1"/>
            <a:r>
              <a:rPr lang="de-DE" i="1" dirty="0"/>
              <a:t>1 </a:t>
            </a:r>
            <a:r>
              <a:rPr lang="de-DE" i="1" dirty="0" err="1"/>
              <a:t>cubic</a:t>
            </a:r>
            <a:r>
              <a:rPr lang="de-DE" i="1" dirty="0"/>
              <a:t> </a:t>
            </a:r>
            <a:r>
              <a:rPr lang="de-DE" i="1" dirty="0" err="1"/>
              <a:t>inch</a:t>
            </a:r>
            <a:r>
              <a:rPr lang="de-DE" dirty="0"/>
              <a:t> = 16,387 ccm (Kubikzentimeter)</a:t>
            </a:r>
          </a:p>
          <a:p>
            <a:pPr lvl="1"/>
            <a:r>
              <a:rPr lang="de-DE" i="1" dirty="0"/>
              <a:t>1 </a:t>
            </a:r>
            <a:r>
              <a:rPr lang="de-DE" i="1" dirty="0" err="1"/>
              <a:t>lb</a:t>
            </a:r>
            <a:r>
              <a:rPr lang="de-DE" i="1" dirty="0"/>
              <a:t> (</a:t>
            </a:r>
            <a:r>
              <a:rPr lang="de-DE" i="1" dirty="0" err="1"/>
              <a:t>pound</a:t>
            </a:r>
            <a:r>
              <a:rPr lang="de-DE" i="1" dirty="0"/>
              <a:t>)</a:t>
            </a:r>
            <a:r>
              <a:rPr lang="de-DE" dirty="0"/>
              <a:t> = 0,4536 kg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Model Year: 82 = 1982</a:t>
            </a:r>
          </a:p>
          <a:p>
            <a:endParaRPr lang="de-DE" dirty="0"/>
          </a:p>
          <a:p>
            <a:r>
              <a:rPr lang="de-DE" dirty="0"/>
              <a:t>Verarbeitung</a:t>
            </a:r>
          </a:p>
          <a:p>
            <a:pPr lvl="1"/>
            <a:r>
              <a:rPr lang="de-DE" dirty="0"/>
              <a:t>Text als Anzahl </a:t>
            </a:r>
          </a:p>
          <a:p>
            <a:pPr lvl="1"/>
            <a:r>
              <a:rPr lang="de-DE" dirty="0"/>
              <a:t>Zahlenwerte als Mittelwert</a:t>
            </a:r>
          </a:p>
        </p:txBody>
      </p:sp>
    </p:spTree>
    <p:extLst>
      <p:ext uri="{BB962C8B-B14F-4D97-AF65-F5344CB8AC3E}">
        <p14:creationId xmlns:p14="http://schemas.microsoft.com/office/powerpoint/2010/main" val="5259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D7CEE-6933-4A0C-B865-3E22F46F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Darstellung: Weltregionen</a:t>
            </a:r>
          </a:p>
        </p:txBody>
      </p:sp>
      <p:pic>
        <p:nvPicPr>
          <p:cNvPr id="5" name="Inhaltsplatzhalter 4" descr="Ein Bild, das Natur, dunkel enthält.&#10;&#10;Mit hoher Zuverlässigkeit generierte Beschreibung">
            <a:extLst>
              <a:ext uri="{FF2B5EF4-FFF2-40B4-BE49-F238E27FC236}">
                <a16:creationId xmlns:a16="http://schemas.microsoft.com/office/drawing/2014/main" id="{75B9D9FE-C700-417F-B8F2-CACC6B1F4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7" b="52390"/>
          <a:stretch/>
        </p:blipFill>
        <p:spPr>
          <a:xfrm>
            <a:off x="1191942" y="2310911"/>
            <a:ext cx="2067976" cy="111808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579C501-9FD2-41A9-AB2B-20FF872F36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99" y="1468850"/>
            <a:ext cx="2960077" cy="34154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D76DD2-67B7-4ADF-B616-EA1D2BF05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38" y="1696549"/>
            <a:ext cx="2960077" cy="2960077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CE0F3D3-BA3F-4F94-BE80-9B5EF43A00EC}"/>
              </a:ext>
            </a:extLst>
          </p:cNvPr>
          <p:cNvSpPr txBox="1">
            <a:spLocks/>
          </p:cNvSpPr>
          <p:nvPr/>
        </p:nvSpPr>
        <p:spPr>
          <a:xfrm>
            <a:off x="838200" y="5178254"/>
            <a:ext cx="10515600" cy="892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Daten werden Weltregionen zugeordnet</a:t>
            </a:r>
          </a:p>
          <a:p>
            <a:pPr marL="0" indent="0">
              <a:buNone/>
            </a:pPr>
            <a:r>
              <a:rPr lang="de-DE" dirty="0"/>
              <a:t>Frei wählbare Attribute: Größe, Farbe/Helligkeit, Balkendiagramm pro Kontinent</a:t>
            </a:r>
          </a:p>
          <a:p>
            <a:pPr lvl="1"/>
            <a:endParaRPr lang="de-DE" dirty="0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BADE0FB6-E195-425F-A091-A587CC831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120895"/>
              </p:ext>
            </p:extLst>
          </p:nvPr>
        </p:nvGraphicFramePr>
        <p:xfrm>
          <a:off x="1069975" y="2357438"/>
          <a:ext cx="920749" cy="125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B6C2D56C-0E72-413B-BC05-E2D3D7CF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963323"/>
              </p:ext>
            </p:extLst>
          </p:nvPr>
        </p:nvGraphicFramePr>
        <p:xfrm>
          <a:off x="6422366" y="1924050"/>
          <a:ext cx="920749" cy="125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0CEE3105-635E-4977-A6FC-839E9E605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484907"/>
              </p:ext>
            </p:extLst>
          </p:nvPr>
        </p:nvGraphicFramePr>
        <p:xfrm>
          <a:off x="8532471" y="1924050"/>
          <a:ext cx="920749" cy="125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121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9C06A-83BF-432C-994A-E6A3238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Darstellung: Zeitachse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610C0D-96FA-4054-8CE1-D75F1B1CA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4" b="29843"/>
          <a:stretch/>
        </p:blipFill>
        <p:spPr>
          <a:xfrm>
            <a:off x="1076143" y="2022535"/>
            <a:ext cx="6039763" cy="2602588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AFEE3AA-66BA-4D20-81F6-7289835FBC9D}"/>
              </a:ext>
            </a:extLst>
          </p:cNvPr>
          <p:cNvSpPr txBox="1">
            <a:spLocks/>
          </p:cNvSpPr>
          <p:nvPr/>
        </p:nvSpPr>
        <p:spPr>
          <a:xfrm>
            <a:off x="838200" y="5178254"/>
            <a:ext cx="10515600" cy="892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Daten werden Jahr zugeordnet (X-Achse)</a:t>
            </a:r>
          </a:p>
          <a:p>
            <a:pPr marL="0" indent="0">
              <a:buNone/>
            </a:pPr>
            <a:r>
              <a:rPr lang="de-DE" dirty="0"/>
              <a:t>Frei wählbare Attribute: Y-Achse </a:t>
            </a:r>
            <a:r>
              <a:rPr lang="de-DE"/>
              <a:t>(beidseitig), </a:t>
            </a:r>
            <a:r>
              <a:rPr lang="de-DE" dirty="0"/>
              <a:t>Helligkeitsverlauf</a:t>
            </a:r>
          </a:p>
        </p:txBody>
      </p:sp>
    </p:spTree>
    <p:extLst>
      <p:ext uri="{BB962C8B-B14F-4D97-AF65-F5344CB8AC3E}">
        <p14:creationId xmlns:p14="http://schemas.microsoft.com/office/powerpoint/2010/main" val="237254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Einlesen &amp; Aufbereiten</vt:lpstr>
      <vt:lpstr>Darstellung: Weltregionen</vt:lpstr>
      <vt:lpstr>Darstellung: Zeitachse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Holtmann</dc:creator>
  <cp:lastModifiedBy>Christoph Holtmann</cp:lastModifiedBy>
  <cp:revision>1</cp:revision>
  <dcterms:created xsi:type="dcterms:W3CDTF">2018-05-13T14:50:46Z</dcterms:created>
  <dcterms:modified xsi:type="dcterms:W3CDTF">2018-05-13T15:36:28Z</dcterms:modified>
</cp:coreProperties>
</file>