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0" r:id="rId4"/>
    <p:sldId id="258" r:id="rId5"/>
    <p:sldId id="295" r:id="rId6"/>
    <p:sldId id="306" r:id="rId7"/>
    <p:sldId id="278" r:id="rId8"/>
    <p:sldId id="307" r:id="rId9"/>
    <p:sldId id="296" r:id="rId10"/>
    <p:sldId id="308" r:id="rId11"/>
    <p:sldId id="297" r:id="rId12"/>
    <p:sldId id="274" r:id="rId13"/>
    <p:sldId id="276" r:id="rId14"/>
    <p:sldId id="286" r:id="rId15"/>
    <p:sldId id="292" r:id="rId16"/>
    <p:sldId id="298" r:id="rId17"/>
    <p:sldId id="299" r:id="rId18"/>
    <p:sldId id="300" r:id="rId19"/>
    <p:sldId id="301" r:id="rId20"/>
    <p:sldId id="311" r:id="rId21"/>
    <p:sldId id="281" r:id="rId22"/>
    <p:sldId id="279" r:id="rId23"/>
    <p:sldId id="280" r:id="rId24"/>
    <p:sldId id="283" r:id="rId25"/>
    <p:sldId id="282" r:id="rId26"/>
    <p:sldId id="312" r:id="rId27"/>
    <p:sldId id="310" r:id="rId28"/>
    <p:sldId id="275" r:id="rId29"/>
    <p:sldId id="285" r:id="rId30"/>
    <p:sldId id="309" r:id="rId31"/>
    <p:sldId id="302" r:id="rId32"/>
    <p:sldId id="303" r:id="rId33"/>
    <p:sldId id="288" r:id="rId34"/>
    <p:sldId id="289" r:id="rId35"/>
    <p:sldId id="290" r:id="rId36"/>
    <p:sldId id="291" r:id="rId37"/>
    <p:sldId id="293" r:id="rId38"/>
    <p:sldId id="294" r:id="rId39"/>
    <p:sldId id="304" r:id="rId40"/>
    <p:sldId id="305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F66841-3884-4D16-B43C-5D546E846FB8}" v="8626" dt="2018-05-22T09:10:56.7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04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235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AD7EC0-7010-4970-86EC-AAEE386823D2}" type="doc">
      <dgm:prSet loTypeId="urn:microsoft.com/office/officeart/2008/layout/LinedList" loCatId="list" qsTypeId="urn:microsoft.com/office/officeart/2005/8/quickstyle/simple3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F5DF0943-49B0-4AEF-B2AA-11DCBD5C1041}">
      <dgm:prSet/>
      <dgm:spPr/>
      <dgm:t>
        <a:bodyPr/>
        <a:lstStyle/>
        <a:p>
          <a:r>
            <a:rPr lang="fr-CH" dirty="0"/>
            <a:t>STRUCTURE</a:t>
          </a:r>
          <a:endParaRPr lang="en-US" dirty="0"/>
        </a:p>
      </dgm:t>
    </dgm:pt>
    <dgm:pt modelId="{7861314D-A41E-4FF4-8B3A-30CE9D03CA9F}" type="parTrans" cxnId="{390843F1-466F-4BD8-AE33-1D946F568BF2}">
      <dgm:prSet/>
      <dgm:spPr/>
      <dgm:t>
        <a:bodyPr/>
        <a:lstStyle/>
        <a:p>
          <a:endParaRPr lang="en-US"/>
        </a:p>
      </dgm:t>
    </dgm:pt>
    <dgm:pt modelId="{50425143-3D92-4C6E-AA0F-46CBAED4EE01}" type="sibTrans" cxnId="{390843F1-466F-4BD8-AE33-1D946F568BF2}">
      <dgm:prSet/>
      <dgm:spPr/>
      <dgm:t>
        <a:bodyPr/>
        <a:lstStyle/>
        <a:p>
          <a:endParaRPr lang="en-US"/>
        </a:p>
      </dgm:t>
    </dgm:pt>
    <dgm:pt modelId="{EBD088D5-8778-4DBC-BC79-13ED9957F6EE}">
      <dgm:prSet/>
      <dgm:spPr/>
      <dgm:t>
        <a:bodyPr/>
        <a:lstStyle/>
        <a:p>
          <a:r>
            <a:rPr lang="fr-CH" dirty="0"/>
            <a:t>API</a:t>
          </a:r>
          <a:endParaRPr lang="en-US" dirty="0"/>
        </a:p>
      </dgm:t>
    </dgm:pt>
    <dgm:pt modelId="{101117EB-8E8B-4F1D-B349-D7DF92ADE891}" type="parTrans" cxnId="{64C2EF45-AC18-44DF-BBBB-547B131F6C4C}">
      <dgm:prSet/>
      <dgm:spPr/>
      <dgm:t>
        <a:bodyPr/>
        <a:lstStyle/>
        <a:p>
          <a:endParaRPr lang="en-US"/>
        </a:p>
      </dgm:t>
    </dgm:pt>
    <dgm:pt modelId="{4DC5A90B-D519-47D4-939A-145F08DDE7ED}" type="sibTrans" cxnId="{64C2EF45-AC18-44DF-BBBB-547B131F6C4C}">
      <dgm:prSet/>
      <dgm:spPr/>
      <dgm:t>
        <a:bodyPr/>
        <a:lstStyle/>
        <a:p>
          <a:endParaRPr lang="en-US"/>
        </a:p>
      </dgm:t>
    </dgm:pt>
    <dgm:pt modelId="{5F494BFC-763A-4040-A793-F046652232BB}">
      <dgm:prSet/>
      <dgm:spPr/>
      <dgm:t>
        <a:bodyPr/>
        <a:lstStyle/>
        <a:p>
          <a:r>
            <a:rPr lang="fr-CH" dirty="0"/>
            <a:t>DATABASE</a:t>
          </a:r>
          <a:endParaRPr lang="en-US" dirty="0"/>
        </a:p>
      </dgm:t>
    </dgm:pt>
    <dgm:pt modelId="{78629047-078F-43F5-B568-ABF14E8E25DE}" type="parTrans" cxnId="{1F83FEBF-AD38-43A2-BAB7-CACF7D25ECC1}">
      <dgm:prSet/>
      <dgm:spPr/>
      <dgm:t>
        <a:bodyPr/>
        <a:lstStyle/>
        <a:p>
          <a:endParaRPr lang="en-US"/>
        </a:p>
      </dgm:t>
    </dgm:pt>
    <dgm:pt modelId="{7B0B79AD-7BDA-4CFC-9D60-ECAE89758E9D}" type="sibTrans" cxnId="{1F83FEBF-AD38-43A2-BAB7-CACF7D25ECC1}">
      <dgm:prSet/>
      <dgm:spPr/>
      <dgm:t>
        <a:bodyPr/>
        <a:lstStyle/>
        <a:p>
          <a:endParaRPr lang="en-US"/>
        </a:p>
      </dgm:t>
    </dgm:pt>
    <dgm:pt modelId="{2B17ABFA-0923-4337-AC85-0E12693156C1}">
      <dgm:prSet/>
      <dgm:spPr/>
      <dgm:t>
        <a:bodyPr/>
        <a:lstStyle/>
        <a:p>
          <a:r>
            <a:rPr lang="fr-CH" dirty="0"/>
            <a:t>OOP</a:t>
          </a:r>
          <a:endParaRPr lang="en-US" dirty="0"/>
        </a:p>
      </dgm:t>
    </dgm:pt>
    <dgm:pt modelId="{84F5359E-57AB-442E-A319-3F459CB5016D}" type="parTrans" cxnId="{7F90A811-0D38-4B58-972F-2ADF8C6A3353}">
      <dgm:prSet/>
      <dgm:spPr/>
      <dgm:t>
        <a:bodyPr/>
        <a:lstStyle/>
        <a:p>
          <a:endParaRPr lang="en-US"/>
        </a:p>
      </dgm:t>
    </dgm:pt>
    <dgm:pt modelId="{9C0E5721-477F-48E8-8F6B-BD27AA112791}" type="sibTrans" cxnId="{7F90A811-0D38-4B58-972F-2ADF8C6A3353}">
      <dgm:prSet/>
      <dgm:spPr/>
      <dgm:t>
        <a:bodyPr/>
        <a:lstStyle/>
        <a:p>
          <a:endParaRPr lang="en-US"/>
        </a:p>
      </dgm:t>
    </dgm:pt>
    <dgm:pt modelId="{F4A410FC-77A7-4AA5-AE14-9D0AA4530005}">
      <dgm:prSet/>
      <dgm:spPr/>
      <dgm:t>
        <a:bodyPr/>
        <a:lstStyle/>
        <a:p>
          <a:r>
            <a:rPr lang="en-US" dirty="0"/>
            <a:t>LIBRARY</a:t>
          </a:r>
        </a:p>
      </dgm:t>
    </dgm:pt>
    <dgm:pt modelId="{29899016-2E4C-43B2-963A-2A292EC1C26F}" type="parTrans" cxnId="{F4C4DA65-5B1F-41FE-AEBF-E3A795AFFC4D}">
      <dgm:prSet/>
      <dgm:spPr/>
      <dgm:t>
        <a:bodyPr/>
        <a:lstStyle/>
        <a:p>
          <a:endParaRPr lang="fr-CH"/>
        </a:p>
      </dgm:t>
    </dgm:pt>
    <dgm:pt modelId="{429DF9DE-D2BE-49A7-BBD8-EA82F5AEE208}" type="sibTrans" cxnId="{F4C4DA65-5B1F-41FE-AEBF-E3A795AFFC4D}">
      <dgm:prSet/>
      <dgm:spPr/>
      <dgm:t>
        <a:bodyPr/>
        <a:lstStyle/>
        <a:p>
          <a:endParaRPr lang="fr-CH"/>
        </a:p>
      </dgm:t>
    </dgm:pt>
    <dgm:pt modelId="{3EC8C7E8-3764-4E67-BBF6-70FA8D508EE6}">
      <dgm:prSet/>
      <dgm:spPr/>
      <dgm:t>
        <a:bodyPr/>
        <a:lstStyle/>
        <a:p>
          <a:r>
            <a:rPr lang="en-US" dirty="0"/>
            <a:t>SCRAPING</a:t>
          </a:r>
        </a:p>
      </dgm:t>
    </dgm:pt>
    <dgm:pt modelId="{7EBDE119-53B1-4EC2-B00F-95854035A1A2}" type="parTrans" cxnId="{A42410D9-F67C-4368-B02E-27BC65E0E30F}">
      <dgm:prSet/>
      <dgm:spPr/>
      <dgm:t>
        <a:bodyPr/>
        <a:lstStyle/>
        <a:p>
          <a:endParaRPr lang="fr-CH"/>
        </a:p>
      </dgm:t>
    </dgm:pt>
    <dgm:pt modelId="{5C399422-31FC-4FCB-BF3A-84836E425889}" type="sibTrans" cxnId="{A42410D9-F67C-4368-B02E-27BC65E0E30F}">
      <dgm:prSet/>
      <dgm:spPr/>
      <dgm:t>
        <a:bodyPr/>
        <a:lstStyle/>
        <a:p>
          <a:endParaRPr lang="fr-CH"/>
        </a:p>
      </dgm:t>
    </dgm:pt>
    <dgm:pt modelId="{F2A08CF1-DECD-4014-B7B1-0C9134600925}" type="pres">
      <dgm:prSet presAssocID="{A9AD7EC0-7010-4970-86EC-AAEE386823D2}" presName="vert0" presStyleCnt="0">
        <dgm:presLayoutVars>
          <dgm:dir/>
          <dgm:animOne val="branch"/>
          <dgm:animLvl val="lvl"/>
        </dgm:presLayoutVars>
      </dgm:prSet>
      <dgm:spPr/>
    </dgm:pt>
    <dgm:pt modelId="{20429F6B-E798-40C4-BA05-374C46038E7D}" type="pres">
      <dgm:prSet presAssocID="{F5DF0943-49B0-4AEF-B2AA-11DCBD5C1041}" presName="thickLine" presStyleLbl="alignNode1" presStyleIdx="0" presStyleCnt="6"/>
      <dgm:spPr/>
    </dgm:pt>
    <dgm:pt modelId="{4879AD87-C52E-4FB8-9E52-FFD607066508}" type="pres">
      <dgm:prSet presAssocID="{F5DF0943-49B0-4AEF-B2AA-11DCBD5C1041}" presName="horz1" presStyleCnt="0"/>
      <dgm:spPr/>
    </dgm:pt>
    <dgm:pt modelId="{CFEEA33F-4412-44D3-8BC7-FB40DEB0D99D}" type="pres">
      <dgm:prSet presAssocID="{F5DF0943-49B0-4AEF-B2AA-11DCBD5C1041}" presName="tx1" presStyleLbl="revTx" presStyleIdx="0" presStyleCnt="6"/>
      <dgm:spPr/>
    </dgm:pt>
    <dgm:pt modelId="{1C04F5E6-9994-4225-B389-CB1840E3DE94}" type="pres">
      <dgm:prSet presAssocID="{F5DF0943-49B0-4AEF-B2AA-11DCBD5C1041}" presName="vert1" presStyleCnt="0"/>
      <dgm:spPr/>
    </dgm:pt>
    <dgm:pt modelId="{8488199E-B571-4538-AB84-147ED423BA2D}" type="pres">
      <dgm:prSet presAssocID="{EBD088D5-8778-4DBC-BC79-13ED9957F6EE}" presName="thickLine" presStyleLbl="alignNode1" presStyleIdx="1" presStyleCnt="6"/>
      <dgm:spPr/>
    </dgm:pt>
    <dgm:pt modelId="{24E8F2D0-7BF2-4B8D-80DA-2B54A46EFA25}" type="pres">
      <dgm:prSet presAssocID="{EBD088D5-8778-4DBC-BC79-13ED9957F6EE}" presName="horz1" presStyleCnt="0"/>
      <dgm:spPr/>
    </dgm:pt>
    <dgm:pt modelId="{B50D6367-1A46-42A0-AEF9-54E01282D6DC}" type="pres">
      <dgm:prSet presAssocID="{EBD088D5-8778-4DBC-BC79-13ED9957F6EE}" presName="tx1" presStyleLbl="revTx" presStyleIdx="1" presStyleCnt="6"/>
      <dgm:spPr/>
    </dgm:pt>
    <dgm:pt modelId="{EF1FBAF4-F943-4E55-B455-C7C045187D8C}" type="pres">
      <dgm:prSet presAssocID="{EBD088D5-8778-4DBC-BC79-13ED9957F6EE}" presName="vert1" presStyleCnt="0"/>
      <dgm:spPr/>
    </dgm:pt>
    <dgm:pt modelId="{A4BA43D6-2BCD-47F2-9E71-ECA14C55DF99}" type="pres">
      <dgm:prSet presAssocID="{F4A410FC-77A7-4AA5-AE14-9D0AA4530005}" presName="thickLine" presStyleLbl="alignNode1" presStyleIdx="2" presStyleCnt="6"/>
      <dgm:spPr/>
    </dgm:pt>
    <dgm:pt modelId="{DA3A4762-301C-4EA1-B1A1-BC947B7E28A5}" type="pres">
      <dgm:prSet presAssocID="{F4A410FC-77A7-4AA5-AE14-9D0AA4530005}" presName="horz1" presStyleCnt="0"/>
      <dgm:spPr/>
    </dgm:pt>
    <dgm:pt modelId="{1C58C200-45B2-43D4-A48B-F0AE4031239A}" type="pres">
      <dgm:prSet presAssocID="{F4A410FC-77A7-4AA5-AE14-9D0AA4530005}" presName="tx1" presStyleLbl="revTx" presStyleIdx="2" presStyleCnt="6"/>
      <dgm:spPr/>
    </dgm:pt>
    <dgm:pt modelId="{15A4EFAD-3CD9-456F-8B42-9F261FA7F778}" type="pres">
      <dgm:prSet presAssocID="{F4A410FC-77A7-4AA5-AE14-9D0AA4530005}" presName="vert1" presStyleCnt="0"/>
      <dgm:spPr/>
    </dgm:pt>
    <dgm:pt modelId="{E6CE9B0D-804D-4B30-80BC-844672A31BB3}" type="pres">
      <dgm:prSet presAssocID="{3EC8C7E8-3764-4E67-BBF6-70FA8D508EE6}" presName="thickLine" presStyleLbl="alignNode1" presStyleIdx="3" presStyleCnt="6"/>
      <dgm:spPr/>
    </dgm:pt>
    <dgm:pt modelId="{949B8FB5-A7FC-46EA-B24D-A4458389655E}" type="pres">
      <dgm:prSet presAssocID="{3EC8C7E8-3764-4E67-BBF6-70FA8D508EE6}" presName="horz1" presStyleCnt="0"/>
      <dgm:spPr/>
    </dgm:pt>
    <dgm:pt modelId="{F077C61A-8246-4924-987E-E6A9E00EC94B}" type="pres">
      <dgm:prSet presAssocID="{3EC8C7E8-3764-4E67-BBF6-70FA8D508EE6}" presName="tx1" presStyleLbl="revTx" presStyleIdx="3" presStyleCnt="6"/>
      <dgm:spPr/>
    </dgm:pt>
    <dgm:pt modelId="{6D7BBE47-3E05-453B-B264-55CDD42E2B24}" type="pres">
      <dgm:prSet presAssocID="{3EC8C7E8-3764-4E67-BBF6-70FA8D508EE6}" presName="vert1" presStyleCnt="0"/>
      <dgm:spPr/>
    </dgm:pt>
    <dgm:pt modelId="{2773672E-B79F-4F30-8789-734F53534BF9}" type="pres">
      <dgm:prSet presAssocID="{5F494BFC-763A-4040-A793-F046652232BB}" presName="thickLine" presStyleLbl="alignNode1" presStyleIdx="4" presStyleCnt="6"/>
      <dgm:spPr/>
    </dgm:pt>
    <dgm:pt modelId="{30905A9A-D2BD-45E1-93C4-52553A21BD2D}" type="pres">
      <dgm:prSet presAssocID="{5F494BFC-763A-4040-A793-F046652232BB}" presName="horz1" presStyleCnt="0"/>
      <dgm:spPr/>
    </dgm:pt>
    <dgm:pt modelId="{BD390CD2-F52F-44CC-AEDD-227478767678}" type="pres">
      <dgm:prSet presAssocID="{5F494BFC-763A-4040-A793-F046652232BB}" presName="tx1" presStyleLbl="revTx" presStyleIdx="4" presStyleCnt="6"/>
      <dgm:spPr/>
    </dgm:pt>
    <dgm:pt modelId="{CB6C3203-7A69-4845-9737-8A9B18BE459E}" type="pres">
      <dgm:prSet presAssocID="{5F494BFC-763A-4040-A793-F046652232BB}" presName="vert1" presStyleCnt="0"/>
      <dgm:spPr/>
    </dgm:pt>
    <dgm:pt modelId="{29537FA8-C66D-4084-AC37-914DA45D9644}" type="pres">
      <dgm:prSet presAssocID="{2B17ABFA-0923-4337-AC85-0E12693156C1}" presName="thickLine" presStyleLbl="alignNode1" presStyleIdx="5" presStyleCnt="6"/>
      <dgm:spPr/>
    </dgm:pt>
    <dgm:pt modelId="{115FCF61-9E3B-4FC8-8C7C-F42DA3BBA4C1}" type="pres">
      <dgm:prSet presAssocID="{2B17ABFA-0923-4337-AC85-0E12693156C1}" presName="horz1" presStyleCnt="0"/>
      <dgm:spPr/>
    </dgm:pt>
    <dgm:pt modelId="{0D660586-AF21-4463-9B4B-2E4F17CEAEF9}" type="pres">
      <dgm:prSet presAssocID="{2B17ABFA-0923-4337-AC85-0E12693156C1}" presName="tx1" presStyleLbl="revTx" presStyleIdx="5" presStyleCnt="6"/>
      <dgm:spPr/>
    </dgm:pt>
    <dgm:pt modelId="{D5A3AB62-B354-4B59-981B-27A7B13669B9}" type="pres">
      <dgm:prSet presAssocID="{2B17ABFA-0923-4337-AC85-0E12693156C1}" presName="vert1" presStyleCnt="0"/>
      <dgm:spPr/>
    </dgm:pt>
  </dgm:ptLst>
  <dgm:cxnLst>
    <dgm:cxn modelId="{7F90A811-0D38-4B58-972F-2ADF8C6A3353}" srcId="{A9AD7EC0-7010-4970-86EC-AAEE386823D2}" destId="{2B17ABFA-0923-4337-AC85-0E12693156C1}" srcOrd="5" destOrd="0" parTransId="{84F5359E-57AB-442E-A319-3F459CB5016D}" sibTransId="{9C0E5721-477F-48E8-8F6B-BD27AA112791}"/>
    <dgm:cxn modelId="{FACA2336-8E7D-4466-B2FC-874CD5AD893C}" type="presOf" srcId="{A9AD7EC0-7010-4970-86EC-AAEE386823D2}" destId="{F2A08CF1-DECD-4014-B7B1-0C9134600925}" srcOrd="0" destOrd="0" presId="urn:microsoft.com/office/officeart/2008/layout/LinedList"/>
    <dgm:cxn modelId="{F4C4DA65-5B1F-41FE-AEBF-E3A795AFFC4D}" srcId="{A9AD7EC0-7010-4970-86EC-AAEE386823D2}" destId="{F4A410FC-77A7-4AA5-AE14-9D0AA4530005}" srcOrd="2" destOrd="0" parTransId="{29899016-2E4C-43B2-963A-2A292EC1C26F}" sibTransId="{429DF9DE-D2BE-49A7-BBD8-EA82F5AEE208}"/>
    <dgm:cxn modelId="{64C2EF45-AC18-44DF-BBBB-547B131F6C4C}" srcId="{A9AD7EC0-7010-4970-86EC-AAEE386823D2}" destId="{EBD088D5-8778-4DBC-BC79-13ED9957F6EE}" srcOrd="1" destOrd="0" parTransId="{101117EB-8E8B-4F1D-B349-D7DF92ADE891}" sibTransId="{4DC5A90B-D519-47D4-939A-145F08DDE7ED}"/>
    <dgm:cxn modelId="{E344FE6C-A7B5-4809-915C-E9F344DB609C}" type="presOf" srcId="{3EC8C7E8-3764-4E67-BBF6-70FA8D508EE6}" destId="{F077C61A-8246-4924-987E-E6A9E00EC94B}" srcOrd="0" destOrd="0" presId="urn:microsoft.com/office/officeart/2008/layout/LinedList"/>
    <dgm:cxn modelId="{43A0037D-804A-4CF5-9F54-FB3D4E18657E}" type="presOf" srcId="{5F494BFC-763A-4040-A793-F046652232BB}" destId="{BD390CD2-F52F-44CC-AEDD-227478767678}" srcOrd="0" destOrd="0" presId="urn:microsoft.com/office/officeart/2008/layout/LinedList"/>
    <dgm:cxn modelId="{F160488C-D2A6-4C3F-AC84-0108CC9482E2}" type="presOf" srcId="{EBD088D5-8778-4DBC-BC79-13ED9957F6EE}" destId="{B50D6367-1A46-42A0-AEF9-54E01282D6DC}" srcOrd="0" destOrd="0" presId="urn:microsoft.com/office/officeart/2008/layout/LinedList"/>
    <dgm:cxn modelId="{CA215DA9-187F-4A01-8904-BDD968F76C10}" type="presOf" srcId="{F5DF0943-49B0-4AEF-B2AA-11DCBD5C1041}" destId="{CFEEA33F-4412-44D3-8BC7-FB40DEB0D99D}" srcOrd="0" destOrd="0" presId="urn:microsoft.com/office/officeart/2008/layout/LinedList"/>
    <dgm:cxn modelId="{1F83FEBF-AD38-43A2-BAB7-CACF7D25ECC1}" srcId="{A9AD7EC0-7010-4970-86EC-AAEE386823D2}" destId="{5F494BFC-763A-4040-A793-F046652232BB}" srcOrd="4" destOrd="0" parTransId="{78629047-078F-43F5-B568-ABF14E8E25DE}" sibTransId="{7B0B79AD-7BDA-4CFC-9D60-ECAE89758E9D}"/>
    <dgm:cxn modelId="{A42410D9-F67C-4368-B02E-27BC65E0E30F}" srcId="{A9AD7EC0-7010-4970-86EC-AAEE386823D2}" destId="{3EC8C7E8-3764-4E67-BBF6-70FA8D508EE6}" srcOrd="3" destOrd="0" parTransId="{7EBDE119-53B1-4EC2-B00F-95854035A1A2}" sibTransId="{5C399422-31FC-4FCB-BF3A-84836E425889}"/>
    <dgm:cxn modelId="{1A75DBDC-8180-4476-908E-317CD60802DA}" type="presOf" srcId="{F4A410FC-77A7-4AA5-AE14-9D0AA4530005}" destId="{1C58C200-45B2-43D4-A48B-F0AE4031239A}" srcOrd="0" destOrd="0" presId="urn:microsoft.com/office/officeart/2008/layout/LinedList"/>
    <dgm:cxn modelId="{FFAC01DD-DCD1-4EFA-AFB0-6BDF89EF4211}" type="presOf" srcId="{2B17ABFA-0923-4337-AC85-0E12693156C1}" destId="{0D660586-AF21-4463-9B4B-2E4F17CEAEF9}" srcOrd="0" destOrd="0" presId="urn:microsoft.com/office/officeart/2008/layout/LinedList"/>
    <dgm:cxn modelId="{390843F1-466F-4BD8-AE33-1D946F568BF2}" srcId="{A9AD7EC0-7010-4970-86EC-AAEE386823D2}" destId="{F5DF0943-49B0-4AEF-B2AA-11DCBD5C1041}" srcOrd="0" destOrd="0" parTransId="{7861314D-A41E-4FF4-8B3A-30CE9D03CA9F}" sibTransId="{50425143-3D92-4C6E-AA0F-46CBAED4EE01}"/>
    <dgm:cxn modelId="{61EACA8D-0D46-43C6-B87B-4AAF780CE59A}" type="presParOf" srcId="{F2A08CF1-DECD-4014-B7B1-0C9134600925}" destId="{20429F6B-E798-40C4-BA05-374C46038E7D}" srcOrd="0" destOrd="0" presId="urn:microsoft.com/office/officeart/2008/layout/LinedList"/>
    <dgm:cxn modelId="{2D0283F7-3BAE-413C-B9DD-B4BB55C19C3D}" type="presParOf" srcId="{F2A08CF1-DECD-4014-B7B1-0C9134600925}" destId="{4879AD87-C52E-4FB8-9E52-FFD607066508}" srcOrd="1" destOrd="0" presId="urn:microsoft.com/office/officeart/2008/layout/LinedList"/>
    <dgm:cxn modelId="{83524E92-07C9-4E95-B7A6-3EB6619D832E}" type="presParOf" srcId="{4879AD87-C52E-4FB8-9E52-FFD607066508}" destId="{CFEEA33F-4412-44D3-8BC7-FB40DEB0D99D}" srcOrd="0" destOrd="0" presId="urn:microsoft.com/office/officeart/2008/layout/LinedList"/>
    <dgm:cxn modelId="{1E138AE7-7E6D-4F16-9395-E19B961F95F6}" type="presParOf" srcId="{4879AD87-C52E-4FB8-9E52-FFD607066508}" destId="{1C04F5E6-9994-4225-B389-CB1840E3DE94}" srcOrd="1" destOrd="0" presId="urn:microsoft.com/office/officeart/2008/layout/LinedList"/>
    <dgm:cxn modelId="{F29E5607-7AF1-4E22-B174-DA661B074B6B}" type="presParOf" srcId="{F2A08CF1-DECD-4014-B7B1-0C9134600925}" destId="{8488199E-B571-4538-AB84-147ED423BA2D}" srcOrd="2" destOrd="0" presId="urn:microsoft.com/office/officeart/2008/layout/LinedList"/>
    <dgm:cxn modelId="{34695988-EBF8-41D8-B053-AB395F2FCF43}" type="presParOf" srcId="{F2A08CF1-DECD-4014-B7B1-0C9134600925}" destId="{24E8F2D0-7BF2-4B8D-80DA-2B54A46EFA25}" srcOrd="3" destOrd="0" presId="urn:microsoft.com/office/officeart/2008/layout/LinedList"/>
    <dgm:cxn modelId="{3858D746-954D-43A4-B8FD-6CFDEB572BDC}" type="presParOf" srcId="{24E8F2D0-7BF2-4B8D-80DA-2B54A46EFA25}" destId="{B50D6367-1A46-42A0-AEF9-54E01282D6DC}" srcOrd="0" destOrd="0" presId="urn:microsoft.com/office/officeart/2008/layout/LinedList"/>
    <dgm:cxn modelId="{FBD53612-DCAE-488E-8733-17AB8F564E98}" type="presParOf" srcId="{24E8F2D0-7BF2-4B8D-80DA-2B54A46EFA25}" destId="{EF1FBAF4-F943-4E55-B455-C7C045187D8C}" srcOrd="1" destOrd="0" presId="urn:microsoft.com/office/officeart/2008/layout/LinedList"/>
    <dgm:cxn modelId="{C44F9528-D87E-41B8-8F3D-57E389D51DA0}" type="presParOf" srcId="{F2A08CF1-DECD-4014-B7B1-0C9134600925}" destId="{A4BA43D6-2BCD-47F2-9E71-ECA14C55DF99}" srcOrd="4" destOrd="0" presId="urn:microsoft.com/office/officeart/2008/layout/LinedList"/>
    <dgm:cxn modelId="{023B095D-D288-4A35-86C8-DBB5AA86F446}" type="presParOf" srcId="{F2A08CF1-DECD-4014-B7B1-0C9134600925}" destId="{DA3A4762-301C-4EA1-B1A1-BC947B7E28A5}" srcOrd="5" destOrd="0" presId="urn:microsoft.com/office/officeart/2008/layout/LinedList"/>
    <dgm:cxn modelId="{56C97531-2D08-4989-B38B-D6570C010A47}" type="presParOf" srcId="{DA3A4762-301C-4EA1-B1A1-BC947B7E28A5}" destId="{1C58C200-45B2-43D4-A48B-F0AE4031239A}" srcOrd="0" destOrd="0" presId="urn:microsoft.com/office/officeart/2008/layout/LinedList"/>
    <dgm:cxn modelId="{CA0BB2C8-4DBA-491A-8DF9-E7221AC4D709}" type="presParOf" srcId="{DA3A4762-301C-4EA1-B1A1-BC947B7E28A5}" destId="{15A4EFAD-3CD9-456F-8B42-9F261FA7F778}" srcOrd="1" destOrd="0" presId="urn:microsoft.com/office/officeart/2008/layout/LinedList"/>
    <dgm:cxn modelId="{C8A81698-497D-4CE9-8CF9-CB03C22FBD2F}" type="presParOf" srcId="{F2A08CF1-DECD-4014-B7B1-0C9134600925}" destId="{E6CE9B0D-804D-4B30-80BC-844672A31BB3}" srcOrd="6" destOrd="0" presId="urn:microsoft.com/office/officeart/2008/layout/LinedList"/>
    <dgm:cxn modelId="{B1BE35F7-1BA3-4345-BB46-05163850A5BF}" type="presParOf" srcId="{F2A08CF1-DECD-4014-B7B1-0C9134600925}" destId="{949B8FB5-A7FC-46EA-B24D-A4458389655E}" srcOrd="7" destOrd="0" presId="urn:microsoft.com/office/officeart/2008/layout/LinedList"/>
    <dgm:cxn modelId="{CFC84217-9BD3-4EB8-A2D2-3826797DEFBA}" type="presParOf" srcId="{949B8FB5-A7FC-46EA-B24D-A4458389655E}" destId="{F077C61A-8246-4924-987E-E6A9E00EC94B}" srcOrd="0" destOrd="0" presId="urn:microsoft.com/office/officeart/2008/layout/LinedList"/>
    <dgm:cxn modelId="{0998CFA5-E89C-42B6-B54C-DAFE4A32118A}" type="presParOf" srcId="{949B8FB5-A7FC-46EA-B24D-A4458389655E}" destId="{6D7BBE47-3E05-453B-B264-55CDD42E2B24}" srcOrd="1" destOrd="0" presId="urn:microsoft.com/office/officeart/2008/layout/LinedList"/>
    <dgm:cxn modelId="{B5EF4655-F3CE-48D7-8972-B6C352ACCE9E}" type="presParOf" srcId="{F2A08CF1-DECD-4014-B7B1-0C9134600925}" destId="{2773672E-B79F-4F30-8789-734F53534BF9}" srcOrd="8" destOrd="0" presId="urn:microsoft.com/office/officeart/2008/layout/LinedList"/>
    <dgm:cxn modelId="{C03B67B0-9087-4844-B8A0-D17C32235170}" type="presParOf" srcId="{F2A08CF1-DECD-4014-B7B1-0C9134600925}" destId="{30905A9A-D2BD-45E1-93C4-52553A21BD2D}" srcOrd="9" destOrd="0" presId="urn:microsoft.com/office/officeart/2008/layout/LinedList"/>
    <dgm:cxn modelId="{02A0736B-7B1C-42F4-89D9-FA31A0E59047}" type="presParOf" srcId="{30905A9A-D2BD-45E1-93C4-52553A21BD2D}" destId="{BD390CD2-F52F-44CC-AEDD-227478767678}" srcOrd="0" destOrd="0" presId="urn:microsoft.com/office/officeart/2008/layout/LinedList"/>
    <dgm:cxn modelId="{7C911A40-A073-4E27-9CAE-3AF9EAC057B9}" type="presParOf" srcId="{30905A9A-D2BD-45E1-93C4-52553A21BD2D}" destId="{CB6C3203-7A69-4845-9737-8A9B18BE459E}" srcOrd="1" destOrd="0" presId="urn:microsoft.com/office/officeart/2008/layout/LinedList"/>
    <dgm:cxn modelId="{C1038318-26C0-458A-92AF-F5AC4A0AA72A}" type="presParOf" srcId="{F2A08CF1-DECD-4014-B7B1-0C9134600925}" destId="{29537FA8-C66D-4084-AC37-914DA45D9644}" srcOrd="10" destOrd="0" presId="urn:microsoft.com/office/officeart/2008/layout/LinedList"/>
    <dgm:cxn modelId="{39A0D988-AA68-463F-A719-4C3BDFEAFBD1}" type="presParOf" srcId="{F2A08CF1-DECD-4014-B7B1-0C9134600925}" destId="{115FCF61-9E3B-4FC8-8C7C-F42DA3BBA4C1}" srcOrd="11" destOrd="0" presId="urn:microsoft.com/office/officeart/2008/layout/LinedList"/>
    <dgm:cxn modelId="{B9C9A918-5F10-42E9-859A-BA54248A83AA}" type="presParOf" srcId="{115FCF61-9E3B-4FC8-8C7C-F42DA3BBA4C1}" destId="{0D660586-AF21-4463-9B4B-2E4F17CEAEF9}" srcOrd="0" destOrd="0" presId="urn:microsoft.com/office/officeart/2008/layout/LinedList"/>
    <dgm:cxn modelId="{BAEE17ED-53E9-442E-A812-9C9DD968C595}" type="presParOf" srcId="{115FCF61-9E3B-4FC8-8C7C-F42DA3BBA4C1}" destId="{D5A3AB62-B354-4B59-981B-27A7B13669B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E2A8C46-3634-4585-9CF4-ACE72F58ACED}" type="doc">
      <dgm:prSet loTypeId="urn:microsoft.com/office/officeart/2005/8/layout/vList5" loCatId="list" qsTypeId="urn:microsoft.com/office/officeart/2005/8/quickstyle/simple1" qsCatId="simple" csTypeId="urn:microsoft.com/office/officeart/2005/8/colors/accent3_5" csCatId="accent3" phldr="1"/>
      <dgm:spPr/>
      <dgm:t>
        <a:bodyPr/>
        <a:lstStyle/>
        <a:p>
          <a:endParaRPr lang="en-US"/>
        </a:p>
      </dgm:t>
    </dgm:pt>
    <dgm:pt modelId="{1E12551F-E59E-4D41-BBE8-2D5BFC6431B7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tx1">
            <a:lumMod val="75000"/>
            <a:lumOff val="25000"/>
          </a:schemeClr>
        </a:solidFill>
        <a:ln>
          <a:noFill/>
        </a:ln>
      </dgm:spPr>
      <dgm:t>
        <a:bodyPr/>
        <a:lstStyle/>
        <a:p>
          <a:r>
            <a:rPr lang="fr-CH" dirty="0" err="1"/>
            <a:t>Flask-ResTful</a:t>
          </a:r>
          <a:endParaRPr lang="en-US" dirty="0"/>
        </a:p>
      </dgm:t>
    </dgm:pt>
    <dgm:pt modelId="{8CADE6E8-907B-4B7E-8F67-064D6A33213A}" type="parTrans" cxnId="{1A539D87-553A-4DC7-9F7B-6AD7FF42B2A2}">
      <dgm:prSet/>
      <dgm:spPr/>
      <dgm:t>
        <a:bodyPr/>
        <a:lstStyle/>
        <a:p>
          <a:endParaRPr lang="en-US"/>
        </a:p>
      </dgm:t>
    </dgm:pt>
    <dgm:pt modelId="{371A459B-E17F-4140-B713-EEAAC3CCD673}" type="sibTrans" cxnId="{1A539D87-553A-4DC7-9F7B-6AD7FF42B2A2}">
      <dgm:prSet/>
      <dgm:spPr/>
      <dgm:t>
        <a:bodyPr/>
        <a:lstStyle/>
        <a:p>
          <a:endParaRPr lang="en-US"/>
        </a:p>
      </dgm:t>
    </dgm:pt>
    <dgm:pt modelId="{95CF5433-E851-4930-9311-187E30D35D5B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tx1">
            <a:lumMod val="75000"/>
            <a:lumOff val="25000"/>
          </a:schemeClr>
        </a:solidFill>
        <a:ln>
          <a:noFill/>
        </a:ln>
      </dgm:spPr>
      <dgm:t>
        <a:bodyPr/>
        <a:lstStyle/>
        <a:p>
          <a:r>
            <a:rPr lang="fr-CH" dirty="0" err="1"/>
            <a:t>Flask</a:t>
          </a:r>
          <a:r>
            <a:rPr lang="fr-CH" dirty="0"/>
            <a:t> </a:t>
          </a:r>
          <a:endParaRPr lang="en-US" dirty="0"/>
        </a:p>
      </dgm:t>
    </dgm:pt>
    <dgm:pt modelId="{E8C414E7-426B-4835-B443-91119B157EB0}" type="parTrans" cxnId="{1D33BFD8-7BB4-4991-A04D-61E335A3D300}">
      <dgm:prSet/>
      <dgm:spPr/>
      <dgm:t>
        <a:bodyPr/>
        <a:lstStyle/>
        <a:p>
          <a:endParaRPr lang="en-US"/>
        </a:p>
      </dgm:t>
    </dgm:pt>
    <dgm:pt modelId="{AC989671-AC5C-4DB8-838C-7100531A40F5}" type="sibTrans" cxnId="{1D33BFD8-7BB4-4991-A04D-61E335A3D300}">
      <dgm:prSet/>
      <dgm:spPr/>
      <dgm:t>
        <a:bodyPr/>
        <a:lstStyle/>
        <a:p>
          <a:endParaRPr lang="en-US"/>
        </a:p>
      </dgm:t>
    </dgm:pt>
    <dgm:pt modelId="{81B09846-3566-4201-A8B1-72A8EE6AA519}">
      <dgm:prSet/>
      <dgm:spPr/>
      <dgm:t>
        <a:bodyPr/>
        <a:lstStyle/>
        <a:p>
          <a:r>
            <a:rPr lang="fr-CH" dirty="0" err="1"/>
            <a:t>Routing</a:t>
          </a:r>
          <a:endParaRPr lang="en-US" dirty="0"/>
        </a:p>
      </dgm:t>
    </dgm:pt>
    <dgm:pt modelId="{45300A84-6A5B-48FB-BCE0-EF0621991B40}" type="parTrans" cxnId="{6CC8C958-94EB-469D-9D97-AD531949A0F7}">
      <dgm:prSet/>
      <dgm:spPr/>
      <dgm:t>
        <a:bodyPr/>
        <a:lstStyle/>
        <a:p>
          <a:endParaRPr lang="en-US"/>
        </a:p>
      </dgm:t>
    </dgm:pt>
    <dgm:pt modelId="{510C7A98-F847-43DD-9632-FD543879D622}" type="sibTrans" cxnId="{6CC8C958-94EB-469D-9D97-AD531949A0F7}">
      <dgm:prSet/>
      <dgm:spPr/>
      <dgm:t>
        <a:bodyPr/>
        <a:lstStyle/>
        <a:p>
          <a:endParaRPr lang="en-US"/>
        </a:p>
      </dgm:t>
    </dgm:pt>
    <dgm:pt modelId="{9E152E96-B161-482B-B751-9B3D2D69AC75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tx1">
            <a:lumMod val="75000"/>
            <a:lumOff val="25000"/>
          </a:schemeClr>
        </a:solidFill>
        <a:ln>
          <a:noFill/>
        </a:ln>
      </dgm:spPr>
      <dgm:t>
        <a:bodyPr/>
        <a:lstStyle/>
        <a:p>
          <a:r>
            <a:rPr lang="fr-CH" dirty="0" err="1"/>
            <a:t>Flask</a:t>
          </a:r>
          <a:r>
            <a:rPr lang="fr-CH" dirty="0"/>
            <a:t>-SQL </a:t>
          </a:r>
          <a:r>
            <a:rPr lang="fr-CH" dirty="0" err="1"/>
            <a:t>alchemy</a:t>
          </a:r>
          <a:endParaRPr lang="en-US" dirty="0"/>
        </a:p>
      </dgm:t>
    </dgm:pt>
    <dgm:pt modelId="{F5805913-F52A-4E06-8B93-0451B7286614}" type="parTrans" cxnId="{12A9AE3B-CEE2-43EB-A30F-60E75B78F697}">
      <dgm:prSet/>
      <dgm:spPr/>
      <dgm:t>
        <a:bodyPr/>
        <a:lstStyle/>
        <a:p>
          <a:endParaRPr lang="en-US"/>
        </a:p>
      </dgm:t>
    </dgm:pt>
    <dgm:pt modelId="{AA45DB6C-82EB-431C-B721-378CCD43DF82}" type="sibTrans" cxnId="{12A9AE3B-CEE2-43EB-A30F-60E75B78F697}">
      <dgm:prSet/>
      <dgm:spPr/>
      <dgm:t>
        <a:bodyPr/>
        <a:lstStyle/>
        <a:p>
          <a:endParaRPr lang="en-US"/>
        </a:p>
      </dgm:t>
    </dgm:pt>
    <dgm:pt modelId="{40FE210C-3ADF-4F2C-BF4E-7BF7560D2699}">
      <dgm:prSet/>
      <dgm:spPr/>
      <dgm:t>
        <a:bodyPr/>
        <a:lstStyle/>
        <a:p>
          <a:r>
            <a:rPr lang="fr-CH" dirty="0" err="1"/>
            <a:t>Powerful</a:t>
          </a:r>
          <a:r>
            <a:rPr lang="fr-CH" dirty="0"/>
            <a:t> ORM</a:t>
          </a:r>
          <a:endParaRPr lang="en-US" dirty="0"/>
        </a:p>
      </dgm:t>
    </dgm:pt>
    <dgm:pt modelId="{EAFD27F2-B3B6-4EB0-825C-7E79D080A3BD}" type="parTrans" cxnId="{99F7914E-90DE-46C9-892A-78CE4F4198B7}">
      <dgm:prSet/>
      <dgm:spPr/>
      <dgm:t>
        <a:bodyPr/>
        <a:lstStyle/>
        <a:p>
          <a:endParaRPr lang="en-US"/>
        </a:p>
      </dgm:t>
    </dgm:pt>
    <dgm:pt modelId="{782335BC-40CE-40AF-94AC-065133DFA88A}" type="sibTrans" cxnId="{99F7914E-90DE-46C9-892A-78CE4F4198B7}">
      <dgm:prSet/>
      <dgm:spPr/>
      <dgm:t>
        <a:bodyPr/>
        <a:lstStyle/>
        <a:p>
          <a:endParaRPr lang="en-US"/>
        </a:p>
      </dgm:t>
    </dgm:pt>
    <dgm:pt modelId="{C5D188EF-0E24-4FCE-A426-A7EF21304CA3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tx1">
            <a:lumMod val="75000"/>
            <a:lumOff val="25000"/>
          </a:schemeClr>
        </a:solidFill>
        <a:ln>
          <a:noFill/>
        </a:ln>
      </dgm:spPr>
      <dgm:t>
        <a:bodyPr/>
        <a:lstStyle/>
        <a:p>
          <a:r>
            <a:rPr lang="fr-CH" dirty="0" err="1"/>
            <a:t>Scrapy</a:t>
          </a:r>
          <a:endParaRPr lang="en-US" dirty="0"/>
        </a:p>
      </dgm:t>
    </dgm:pt>
    <dgm:pt modelId="{89B39F23-4EF4-4B9A-B692-7784EBC19B55}" type="parTrans" cxnId="{61355701-3480-40C5-AD11-D9A5D31044CA}">
      <dgm:prSet/>
      <dgm:spPr/>
      <dgm:t>
        <a:bodyPr/>
        <a:lstStyle/>
        <a:p>
          <a:endParaRPr lang="en-US"/>
        </a:p>
      </dgm:t>
    </dgm:pt>
    <dgm:pt modelId="{B6F234E6-EE71-4F97-A8C7-D8365D48F8D3}" type="sibTrans" cxnId="{61355701-3480-40C5-AD11-D9A5D31044CA}">
      <dgm:prSet/>
      <dgm:spPr/>
      <dgm:t>
        <a:bodyPr/>
        <a:lstStyle/>
        <a:p>
          <a:endParaRPr lang="en-US"/>
        </a:p>
      </dgm:t>
    </dgm:pt>
    <dgm:pt modelId="{965BB76A-16D6-48D9-8C57-B651DF0940F7}">
      <dgm:prSet/>
      <dgm:spPr/>
      <dgm:t>
        <a:bodyPr/>
        <a:lstStyle/>
        <a:p>
          <a:r>
            <a:rPr lang="fr-CH"/>
            <a:t>Webscraping</a:t>
          </a:r>
          <a:endParaRPr lang="en-US"/>
        </a:p>
      </dgm:t>
    </dgm:pt>
    <dgm:pt modelId="{30858109-8149-4D23-B470-A0C600DA361A}" type="parTrans" cxnId="{0484520E-CCA4-466E-B822-79FFB3F2E0E9}">
      <dgm:prSet/>
      <dgm:spPr/>
      <dgm:t>
        <a:bodyPr/>
        <a:lstStyle/>
        <a:p>
          <a:endParaRPr lang="en-US"/>
        </a:p>
      </dgm:t>
    </dgm:pt>
    <dgm:pt modelId="{D9E2836E-BD1B-4361-B27E-F4DA98724C9A}" type="sibTrans" cxnId="{0484520E-CCA4-466E-B822-79FFB3F2E0E9}">
      <dgm:prSet/>
      <dgm:spPr/>
      <dgm:t>
        <a:bodyPr/>
        <a:lstStyle/>
        <a:p>
          <a:endParaRPr lang="en-US"/>
        </a:p>
      </dgm:t>
    </dgm:pt>
    <dgm:pt modelId="{33522C13-A9B4-46A1-AE59-CEEFE9AF4EE0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tx1">
            <a:lumMod val="75000"/>
            <a:lumOff val="25000"/>
          </a:schemeClr>
        </a:solidFill>
        <a:ln>
          <a:noFill/>
        </a:ln>
      </dgm:spPr>
      <dgm:t>
        <a:bodyPr/>
        <a:lstStyle/>
        <a:p>
          <a:r>
            <a:rPr lang="fr-CH" dirty="0" err="1"/>
            <a:t>Wikipedia</a:t>
          </a:r>
          <a:endParaRPr lang="en-US" dirty="0"/>
        </a:p>
      </dgm:t>
    </dgm:pt>
    <dgm:pt modelId="{9DB520E5-78AA-416F-ABF8-6206D4409903}" type="parTrans" cxnId="{77997F9C-F341-4407-87C8-B7A68A3F2068}">
      <dgm:prSet/>
      <dgm:spPr/>
      <dgm:t>
        <a:bodyPr/>
        <a:lstStyle/>
        <a:p>
          <a:endParaRPr lang="en-US"/>
        </a:p>
      </dgm:t>
    </dgm:pt>
    <dgm:pt modelId="{ACC7A354-B766-4CEA-964A-EC13AF0687D3}" type="sibTrans" cxnId="{77997F9C-F341-4407-87C8-B7A68A3F2068}">
      <dgm:prSet/>
      <dgm:spPr/>
      <dgm:t>
        <a:bodyPr/>
        <a:lstStyle/>
        <a:p>
          <a:endParaRPr lang="en-US"/>
        </a:p>
      </dgm:t>
    </dgm:pt>
    <dgm:pt modelId="{011619E5-3132-4256-B224-33744274A8C1}">
      <dgm:prSet/>
      <dgm:spPr/>
      <dgm:t>
        <a:bodyPr/>
        <a:lstStyle/>
        <a:p>
          <a:r>
            <a:rPr lang="fr-CH"/>
            <a:t>Wikipedia API</a:t>
          </a:r>
          <a:endParaRPr lang="en-US"/>
        </a:p>
      </dgm:t>
    </dgm:pt>
    <dgm:pt modelId="{152220E4-AC00-49B2-8223-D24AE7BB3517}" type="parTrans" cxnId="{74852BC2-25FB-488B-8638-847B66C0574C}">
      <dgm:prSet/>
      <dgm:spPr/>
      <dgm:t>
        <a:bodyPr/>
        <a:lstStyle/>
        <a:p>
          <a:endParaRPr lang="en-US"/>
        </a:p>
      </dgm:t>
    </dgm:pt>
    <dgm:pt modelId="{D38C0221-6185-48E0-A7F2-F8EAC31CA082}" type="sibTrans" cxnId="{74852BC2-25FB-488B-8638-847B66C0574C}">
      <dgm:prSet/>
      <dgm:spPr/>
      <dgm:t>
        <a:bodyPr/>
        <a:lstStyle/>
        <a:p>
          <a:endParaRPr lang="en-US"/>
        </a:p>
      </dgm:t>
    </dgm:pt>
    <dgm:pt modelId="{3E47E9E9-96A2-4CFF-AC07-BEFD6282F8F3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tx1">
            <a:lumMod val="75000"/>
            <a:lumOff val="25000"/>
          </a:schemeClr>
        </a:solidFill>
        <a:ln>
          <a:noFill/>
        </a:ln>
      </dgm:spPr>
      <dgm:t>
        <a:bodyPr/>
        <a:lstStyle/>
        <a:p>
          <a:r>
            <a:rPr lang="fr-CH"/>
            <a:t>Requests</a:t>
          </a:r>
          <a:endParaRPr lang="en-US"/>
        </a:p>
      </dgm:t>
    </dgm:pt>
    <dgm:pt modelId="{FA4D90B5-19DE-41C0-B119-3D702C1C7EE4}" type="parTrans" cxnId="{03537DBB-1CF3-497A-A1D1-6201C140835A}">
      <dgm:prSet/>
      <dgm:spPr/>
      <dgm:t>
        <a:bodyPr/>
        <a:lstStyle/>
        <a:p>
          <a:endParaRPr lang="en-US"/>
        </a:p>
      </dgm:t>
    </dgm:pt>
    <dgm:pt modelId="{41B25B47-3B50-48B4-94F4-D6EE81F870DB}" type="sibTrans" cxnId="{03537DBB-1CF3-497A-A1D1-6201C140835A}">
      <dgm:prSet/>
      <dgm:spPr/>
      <dgm:t>
        <a:bodyPr/>
        <a:lstStyle/>
        <a:p>
          <a:endParaRPr lang="en-US"/>
        </a:p>
      </dgm:t>
    </dgm:pt>
    <dgm:pt modelId="{492ECD41-B983-4A87-A0A7-028BB73F29A8}">
      <dgm:prSet/>
      <dgm:spPr/>
      <dgm:t>
        <a:bodyPr/>
        <a:lstStyle/>
        <a:p>
          <a:r>
            <a:rPr lang="fr-CH" dirty="0"/>
            <a:t>Google book API</a:t>
          </a:r>
          <a:endParaRPr lang="en-US" dirty="0"/>
        </a:p>
      </dgm:t>
    </dgm:pt>
    <dgm:pt modelId="{4F56F117-E2BB-4FDE-9800-7E838084A19C}" type="parTrans" cxnId="{185039DA-CB35-4721-90AC-7C823E639C4D}">
      <dgm:prSet/>
      <dgm:spPr/>
      <dgm:t>
        <a:bodyPr/>
        <a:lstStyle/>
        <a:p>
          <a:endParaRPr lang="en-US"/>
        </a:p>
      </dgm:t>
    </dgm:pt>
    <dgm:pt modelId="{1D998A5B-3C58-4856-BE64-6A788D87B502}" type="sibTrans" cxnId="{185039DA-CB35-4721-90AC-7C823E639C4D}">
      <dgm:prSet/>
      <dgm:spPr/>
      <dgm:t>
        <a:bodyPr/>
        <a:lstStyle/>
        <a:p>
          <a:endParaRPr lang="en-US"/>
        </a:p>
      </dgm:t>
    </dgm:pt>
    <dgm:pt modelId="{AF1D0457-9CB0-4778-9830-74A0FEAAB7B4}">
      <dgm:prSet/>
      <dgm:spPr/>
      <dgm:t>
        <a:bodyPr/>
        <a:lstStyle/>
        <a:p>
          <a:r>
            <a:rPr lang="en-US" dirty="0" err="1"/>
            <a:t>ResT</a:t>
          </a:r>
          <a:endParaRPr lang="en-US" dirty="0"/>
        </a:p>
      </dgm:t>
    </dgm:pt>
    <dgm:pt modelId="{206D4AAB-4838-4922-A1B5-7D50277F9C3E}" type="parTrans" cxnId="{2231D8D1-06FC-4816-A70E-908F6A62F4D3}">
      <dgm:prSet/>
      <dgm:spPr/>
      <dgm:t>
        <a:bodyPr/>
        <a:lstStyle/>
        <a:p>
          <a:endParaRPr lang="fr-CH"/>
        </a:p>
      </dgm:t>
    </dgm:pt>
    <dgm:pt modelId="{241AD85A-3B97-400C-A9C0-E71324868002}" type="sibTrans" cxnId="{2231D8D1-06FC-4816-A70E-908F6A62F4D3}">
      <dgm:prSet/>
      <dgm:spPr/>
      <dgm:t>
        <a:bodyPr/>
        <a:lstStyle/>
        <a:p>
          <a:endParaRPr lang="fr-CH"/>
        </a:p>
      </dgm:t>
    </dgm:pt>
    <dgm:pt modelId="{208CDF07-3C22-47E3-9C5B-3FE8C13895FA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tx1">
            <a:lumMod val="75000"/>
            <a:lumOff val="25000"/>
          </a:schemeClr>
        </a:solidFill>
        <a:ln>
          <a:noFill/>
        </a:ln>
      </dgm:spPr>
      <dgm:t>
        <a:bodyPr/>
        <a:lstStyle/>
        <a:p>
          <a:r>
            <a:rPr lang="en-US" dirty="0" err="1"/>
            <a:t>Pymsql</a:t>
          </a:r>
          <a:endParaRPr lang="en-US" dirty="0"/>
        </a:p>
      </dgm:t>
    </dgm:pt>
    <dgm:pt modelId="{75F911D5-0FEE-4C36-9571-CC2C5A70B349}" type="parTrans" cxnId="{DBD11FA2-D529-4CC9-B543-2DD6D2C62E27}">
      <dgm:prSet/>
      <dgm:spPr/>
      <dgm:t>
        <a:bodyPr/>
        <a:lstStyle/>
        <a:p>
          <a:endParaRPr lang="fr-CH"/>
        </a:p>
      </dgm:t>
    </dgm:pt>
    <dgm:pt modelId="{569B46E0-7392-4354-9FD9-A8A28A775D45}" type="sibTrans" cxnId="{DBD11FA2-D529-4CC9-B543-2DD6D2C62E27}">
      <dgm:prSet/>
      <dgm:spPr/>
      <dgm:t>
        <a:bodyPr/>
        <a:lstStyle/>
        <a:p>
          <a:endParaRPr lang="fr-CH"/>
        </a:p>
      </dgm:t>
    </dgm:pt>
    <dgm:pt modelId="{C021565B-B5B1-4F9B-9DEF-26799E428847}">
      <dgm:prSet/>
      <dgm:spPr/>
      <dgm:t>
        <a:bodyPr/>
        <a:lstStyle/>
        <a:p>
          <a:r>
            <a:rPr lang="en-US" dirty="0"/>
            <a:t>Database driver</a:t>
          </a:r>
        </a:p>
      </dgm:t>
    </dgm:pt>
    <dgm:pt modelId="{A27218CB-2B3E-4A49-86AE-2685BC1BE248}" type="parTrans" cxnId="{E6DDB12B-D2A5-4CF7-ACA4-9B3CF8E1C465}">
      <dgm:prSet/>
      <dgm:spPr/>
      <dgm:t>
        <a:bodyPr/>
        <a:lstStyle/>
        <a:p>
          <a:endParaRPr lang="fr-CH"/>
        </a:p>
      </dgm:t>
    </dgm:pt>
    <dgm:pt modelId="{6AA384EB-D797-4831-91DE-9D8692F7EC5B}" type="sibTrans" cxnId="{E6DDB12B-D2A5-4CF7-ACA4-9B3CF8E1C465}">
      <dgm:prSet/>
      <dgm:spPr/>
      <dgm:t>
        <a:bodyPr/>
        <a:lstStyle/>
        <a:p>
          <a:endParaRPr lang="fr-CH"/>
        </a:p>
      </dgm:t>
    </dgm:pt>
    <dgm:pt modelId="{9832D485-B94B-49F7-807A-9827D665E5A1}" type="pres">
      <dgm:prSet presAssocID="{2E2A8C46-3634-4585-9CF4-ACE72F58ACED}" presName="Name0" presStyleCnt="0">
        <dgm:presLayoutVars>
          <dgm:dir/>
          <dgm:animLvl val="lvl"/>
          <dgm:resizeHandles val="exact"/>
        </dgm:presLayoutVars>
      </dgm:prSet>
      <dgm:spPr/>
    </dgm:pt>
    <dgm:pt modelId="{0EA00FA1-9DD3-4C2D-9905-7F07E2A8E0ED}" type="pres">
      <dgm:prSet presAssocID="{1E12551F-E59E-4D41-BBE8-2D5BFC6431B7}" presName="linNode" presStyleCnt="0"/>
      <dgm:spPr/>
    </dgm:pt>
    <dgm:pt modelId="{230EAE29-BC65-47C9-869A-C1052D1AE848}" type="pres">
      <dgm:prSet presAssocID="{1E12551F-E59E-4D41-BBE8-2D5BFC6431B7}" presName="parentText" presStyleLbl="node1" presStyleIdx="0" presStyleCnt="7">
        <dgm:presLayoutVars>
          <dgm:chMax val="1"/>
          <dgm:bulletEnabled val="1"/>
        </dgm:presLayoutVars>
      </dgm:prSet>
      <dgm:spPr/>
    </dgm:pt>
    <dgm:pt modelId="{865D6027-4A1D-47A2-9167-13286D0663E7}" type="pres">
      <dgm:prSet presAssocID="{1E12551F-E59E-4D41-BBE8-2D5BFC6431B7}" presName="descendantText" presStyleLbl="alignAccFollowNode1" presStyleIdx="0" presStyleCnt="7">
        <dgm:presLayoutVars>
          <dgm:bulletEnabled val="1"/>
        </dgm:presLayoutVars>
      </dgm:prSet>
      <dgm:spPr/>
    </dgm:pt>
    <dgm:pt modelId="{B157B923-30C7-4D34-9304-9A3B7BC60C89}" type="pres">
      <dgm:prSet presAssocID="{371A459B-E17F-4140-B713-EEAAC3CCD673}" presName="sp" presStyleCnt="0"/>
      <dgm:spPr/>
    </dgm:pt>
    <dgm:pt modelId="{72C13805-0C11-45D1-9552-41FD828F91B8}" type="pres">
      <dgm:prSet presAssocID="{95CF5433-E851-4930-9311-187E30D35D5B}" presName="linNode" presStyleCnt="0"/>
      <dgm:spPr/>
    </dgm:pt>
    <dgm:pt modelId="{EF27F23F-C6FF-4AE8-94C7-B53CACF8D387}" type="pres">
      <dgm:prSet presAssocID="{95CF5433-E851-4930-9311-187E30D35D5B}" presName="parentText" presStyleLbl="node1" presStyleIdx="1" presStyleCnt="7">
        <dgm:presLayoutVars>
          <dgm:chMax val="1"/>
          <dgm:bulletEnabled val="1"/>
        </dgm:presLayoutVars>
      </dgm:prSet>
      <dgm:spPr/>
    </dgm:pt>
    <dgm:pt modelId="{D67391F4-F6FF-4059-A12A-DA0E08B03432}" type="pres">
      <dgm:prSet presAssocID="{95CF5433-E851-4930-9311-187E30D35D5B}" presName="descendantText" presStyleLbl="alignAccFollowNode1" presStyleIdx="1" presStyleCnt="7">
        <dgm:presLayoutVars>
          <dgm:bulletEnabled val="1"/>
        </dgm:presLayoutVars>
      </dgm:prSet>
      <dgm:spPr/>
    </dgm:pt>
    <dgm:pt modelId="{C7A23327-A0B9-461E-B74E-8BA37B08143C}" type="pres">
      <dgm:prSet presAssocID="{AC989671-AC5C-4DB8-838C-7100531A40F5}" presName="sp" presStyleCnt="0"/>
      <dgm:spPr/>
    </dgm:pt>
    <dgm:pt modelId="{C2D9A48E-28F2-486C-8D33-64C3D124EC91}" type="pres">
      <dgm:prSet presAssocID="{9E152E96-B161-482B-B751-9B3D2D69AC75}" presName="linNode" presStyleCnt="0"/>
      <dgm:spPr/>
    </dgm:pt>
    <dgm:pt modelId="{4E36CA9F-FF81-448E-BDA1-B11395859A96}" type="pres">
      <dgm:prSet presAssocID="{9E152E96-B161-482B-B751-9B3D2D69AC75}" presName="parentText" presStyleLbl="node1" presStyleIdx="2" presStyleCnt="7">
        <dgm:presLayoutVars>
          <dgm:chMax val="1"/>
          <dgm:bulletEnabled val="1"/>
        </dgm:presLayoutVars>
      </dgm:prSet>
      <dgm:spPr/>
    </dgm:pt>
    <dgm:pt modelId="{E02F8351-97CA-4389-A2A6-A882F5A0E154}" type="pres">
      <dgm:prSet presAssocID="{9E152E96-B161-482B-B751-9B3D2D69AC75}" presName="descendantText" presStyleLbl="alignAccFollowNode1" presStyleIdx="2" presStyleCnt="7">
        <dgm:presLayoutVars>
          <dgm:bulletEnabled val="1"/>
        </dgm:presLayoutVars>
      </dgm:prSet>
      <dgm:spPr/>
    </dgm:pt>
    <dgm:pt modelId="{CDB3D38F-9F37-44C6-9707-E3DD0702493C}" type="pres">
      <dgm:prSet presAssocID="{AA45DB6C-82EB-431C-B721-378CCD43DF82}" presName="sp" presStyleCnt="0"/>
      <dgm:spPr/>
    </dgm:pt>
    <dgm:pt modelId="{ACB1DB9A-1454-4B2A-827F-B8A1A8F76CBA}" type="pres">
      <dgm:prSet presAssocID="{C5D188EF-0E24-4FCE-A426-A7EF21304CA3}" presName="linNode" presStyleCnt="0"/>
      <dgm:spPr/>
    </dgm:pt>
    <dgm:pt modelId="{1601CE6F-D43B-439D-86DF-77067B74829D}" type="pres">
      <dgm:prSet presAssocID="{C5D188EF-0E24-4FCE-A426-A7EF21304CA3}" presName="parentText" presStyleLbl="node1" presStyleIdx="3" presStyleCnt="7">
        <dgm:presLayoutVars>
          <dgm:chMax val="1"/>
          <dgm:bulletEnabled val="1"/>
        </dgm:presLayoutVars>
      </dgm:prSet>
      <dgm:spPr/>
    </dgm:pt>
    <dgm:pt modelId="{40A786B7-DBC6-41CF-ACAC-B9C7151B20CD}" type="pres">
      <dgm:prSet presAssocID="{C5D188EF-0E24-4FCE-A426-A7EF21304CA3}" presName="descendantText" presStyleLbl="alignAccFollowNode1" presStyleIdx="3" presStyleCnt="7">
        <dgm:presLayoutVars>
          <dgm:bulletEnabled val="1"/>
        </dgm:presLayoutVars>
      </dgm:prSet>
      <dgm:spPr/>
    </dgm:pt>
    <dgm:pt modelId="{56C5F1B6-6300-4FD8-BA8D-E9900073E5B1}" type="pres">
      <dgm:prSet presAssocID="{B6F234E6-EE71-4F97-A8C7-D8365D48F8D3}" presName="sp" presStyleCnt="0"/>
      <dgm:spPr/>
    </dgm:pt>
    <dgm:pt modelId="{7EE74248-A083-4AB6-A8F7-A4F6932467E5}" type="pres">
      <dgm:prSet presAssocID="{33522C13-A9B4-46A1-AE59-CEEFE9AF4EE0}" presName="linNode" presStyleCnt="0"/>
      <dgm:spPr/>
    </dgm:pt>
    <dgm:pt modelId="{F9CADA7D-D057-44B1-A04D-E264DFEA0D18}" type="pres">
      <dgm:prSet presAssocID="{33522C13-A9B4-46A1-AE59-CEEFE9AF4EE0}" presName="parentText" presStyleLbl="node1" presStyleIdx="4" presStyleCnt="7">
        <dgm:presLayoutVars>
          <dgm:chMax val="1"/>
          <dgm:bulletEnabled val="1"/>
        </dgm:presLayoutVars>
      </dgm:prSet>
      <dgm:spPr/>
    </dgm:pt>
    <dgm:pt modelId="{DD682CF7-D75A-496E-8A6D-494B91FF306E}" type="pres">
      <dgm:prSet presAssocID="{33522C13-A9B4-46A1-AE59-CEEFE9AF4EE0}" presName="descendantText" presStyleLbl="alignAccFollowNode1" presStyleIdx="4" presStyleCnt="7">
        <dgm:presLayoutVars>
          <dgm:bulletEnabled val="1"/>
        </dgm:presLayoutVars>
      </dgm:prSet>
      <dgm:spPr/>
    </dgm:pt>
    <dgm:pt modelId="{38258727-8F73-4508-9DDE-5479FDD49769}" type="pres">
      <dgm:prSet presAssocID="{ACC7A354-B766-4CEA-964A-EC13AF0687D3}" presName="sp" presStyleCnt="0"/>
      <dgm:spPr/>
    </dgm:pt>
    <dgm:pt modelId="{83FFD89F-776B-4E9E-B7E8-326C6D1B9B49}" type="pres">
      <dgm:prSet presAssocID="{3E47E9E9-96A2-4CFF-AC07-BEFD6282F8F3}" presName="linNode" presStyleCnt="0"/>
      <dgm:spPr/>
    </dgm:pt>
    <dgm:pt modelId="{D578B77B-A7AB-424D-9C80-8F018EDB10F8}" type="pres">
      <dgm:prSet presAssocID="{3E47E9E9-96A2-4CFF-AC07-BEFD6282F8F3}" presName="parentText" presStyleLbl="node1" presStyleIdx="5" presStyleCnt="7">
        <dgm:presLayoutVars>
          <dgm:chMax val="1"/>
          <dgm:bulletEnabled val="1"/>
        </dgm:presLayoutVars>
      </dgm:prSet>
      <dgm:spPr/>
    </dgm:pt>
    <dgm:pt modelId="{CA1AF4AD-144C-42BB-812A-14BEB473FA53}" type="pres">
      <dgm:prSet presAssocID="{3E47E9E9-96A2-4CFF-AC07-BEFD6282F8F3}" presName="descendantText" presStyleLbl="alignAccFollowNode1" presStyleIdx="5" presStyleCnt="7">
        <dgm:presLayoutVars>
          <dgm:bulletEnabled val="1"/>
        </dgm:presLayoutVars>
      </dgm:prSet>
      <dgm:spPr/>
    </dgm:pt>
    <dgm:pt modelId="{188D5248-3503-4356-B1A0-3C4E4A450E8F}" type="pres">
      <dgm:prSet presAssocID="{41B25B47-3B50-48B4-94F4-D6EE81F870DB}" presName="sp" presStyleCnt="0"/>
      <dgm:spPr/>
    </dgm:pt>
    <dgm:pt modelId="{B6EAEFBF-C3D4-4C84-83A5-83EA690AB870}" type="pres">
      <dgm:prSet presAssocID="{208CDF07-3C22-47E3-9C5B-3FE8C13895FA}" presName="linNode" presStyleCnt="0"/>
      <dgm:spPr/>
    </dgm:pt>
    <dgm:pt modelId="{85688C94-20E3-4BB7-8473-0DF228C77614}" type="pres">
      <dgm:prSet presAssocID="{208CDF07-3C22-47E3-9C5B-3FE8C13895FA}" presName="parentText" presStyleLbl="node1" presStyleIdx="6" presStyleCnt="7">
        <dgm:presLayoutVars>
          <dgm:chMax val="1"/>
          <dgm:bulletEnabled val="1"/>
        </dgm:presLayoutVars>
      </dgm:prSet>
      <dgm:spPr/>
    </dgm:pt>
    <dgm:pt modelId="{98432442-C117-45EC-8023-A3AF842D7888}" type="pres">
      <dgm:prSet presAssocID="{208CDF07-3C22-47E3-9C5B-3FE8C13895FA}" presName="descendantText" presStyleLbl="alignAccFollowNode1" presStyleIdx="6" presStyleCnt="7">
        <dgm:presLayoutVars>
          <dgm:bulletEnabled val="1"/>
        </dgm:presLayoutVars>
      </dgm:prSet>
      <dgm:spPr/>
    </dgm:pt>
  </dgm:ptLst>
  <dgm:cxnLst>
    <dgm:cxn modelId="{61355701-3480-40C5-AD11-D9A5D31044CA}" srcId="{2E2A8C46-3634-4585-9CF4-ACE72F58ACED}" destId="{C5D188EF-0E24-4FCE-A426-A7EF21304CA3}" srcOrd="3" destOrd="0" parTransId="{89B39F23-4EF4-4B9A-B692-7784EBC19B55}" sibTransId="{B6F234E6-EE71-4F97-A8C7-D8365D48F8D3}"/>
    <dgm:cxn modelId="{6525480D-5465-4A8F-8918-2CD4AF7D6858}" type="presOf" srcId="{3E47E9E9-96A2-4CFF-AC07-BEFD6282F8F3}" destId="{D578B77B-A7AB-424D-9C80-8F018EDB10F8}" srcOrd="0" destOrd="0" presId="urn:microsoft.com/office/officeart/2005/8/layout/vList5"/>
    <dgm:cxn modelId="{0484520E-CCA4-466E-B822-79FFB3F2E0E9}" srcId="{C5D188EF-0E24-4FCE-A426-A7EF21304CA3}" destId="{965BB76A-16D6-48D9-8C57-B651DF0940F7}" srcOrd="0" destOrd="0" parTransId="{30858109-8149-4D23-B470-A0C600DA361A}" sibTransId="{D9E2836E-BD1B-4361-B27E-F4DA98724C9A}"/>
    <dgm:cxn modelId="{AF0DFF27-FFBD-4F5C-8476-D6B4EF7D14A5}" type="presOf" srcId="{492ECD41-B983-4A87-A0A7-028BB73F29A8}" destId="{CA1AF4AD-144C-42BB-812A-14BEB473FA53}" srcOrd="0" destOrd="0" presId="urn:microsoft.com/office/officeart/2005/8/layout/vList5"/>
    <dgm:cxn modelId="{E6DDB12B-D2A5-4CF7-ACA4-9B3CF8E1C465}" srcId="{208CDF07-3C22-47E3-9C5B-3FE8C13895FA}" destId="{C021565B-B5B1-4F9B-9DEF-26799E428847}" srcOrd="0" destOrd="0" parTransId="{A27218CB-2B3E-4A49-86AE-2685BC1BE248}" sibTransId="{6AA384EB-D797-4831-91DE-9D8692F7EC5B}"/>
    <dgm:cxn modelId="{2E3E9B35-EE03-43A9-BE03-BDBB38D6E211}" type="presOf" srcId="{95CF5433-E851-4930-9311-187E30D35D5B}" destId="{EF27F23F-C6FF-4AE8-94C7-B53CACF8D387}" srcOrd="0" destOrd="0" presId="urn:microsoft.com/office/officeart/2005/8/layout/vList5"/>
    <dgm:cxn modelId="{0F1B0B39-C5BE-4E1F-AAB6-01656E95360E}" type="presOf" srcId="{AF1D0457-9CB0-4778-9830-74A0FEAAB7B4}" destId="{865D6027-4A1D-47A2-9167-13286D0663E7}" srcOrd="0" destOrd="0" presId="urn:microsoft.com/office/officeart/2005/8/layout/vList5"/>
    <dgm:cxn modelId="{DD596039-8046-48CC-A591-63BC8FD6FE86}" type="presOf" srcId="{208CDF07-3C22-47E3-9C5B-3FE8C13895FA}" destId="{85688C94-20E3-4BB7-8473-0DF228C77614}" srcOrd="0" destOrd="0" presId="urn:microsoft.com/office/officeart/2005/8/layout/vList5"/>
    <dgm:cxn modelId="{12A9AE3B-CEE2-43EB-A30F-60E75B78F697}" srcId="{2E2A8C46-3634-4585-9CF4-ACE72F58ACED}" destId="{9E152E96-B161-482B-B751-9B3D2D69AC75}" srcOrd="2" destOrd="0" parTransId="{F5805913-F52A-4E06-8B93-0451B7286614}" sibTransId="{AA45DB6C-82EB-431C-B721-378CCD43DF82}"/>
    <dgm:cxn modelId="{99F7914E-90DE-46C9-892A-78CE4F4198B7}" srcId="{9E152E96-B161-482B-B751-9B3D2D69AC75}" destId="{40FE210C-3ADF-4F2C-BF4E-7BF7560D2699}" srcOrd="0" destOrd="0" parTransId="{EAFD27F2-B3B6-4EB0-825C-7E79D080A3BD}" sibTransId="{782335BC-40CE-40AF-94AC-065133DFA88A}"/>
    <dgm:cxn modelId="{6CC8C958-94EB-469D-9D97-AD531949A0F7}" srcId="{95CF5433-E851-4930-9311-187E30D35D5B}" destId="{81B09846-3566-4201-A8B1-72A8EE6AA519}" srcOrd="0" destOrd="0" parTransId="{45300A84-6A5B-48FB-BCE0-EF0621991B40}" sibTransId="{510C7A98-F847-43DD-9632-FD543879D622}"/>
    <dgm:cxn modelId="{7D720F81-AD67-4C36-9D1F-13D6DDFECCCD}" type="presOf" srcId="{C5D188EF-0E24-4FCE-A426-A7EF21304CA3}" destId="{1601CE6F-D43B-439D-86DF-77067B74829D}" srcOrd="0" destOrd="0" presId="urn:microsoft.com/office/officeart/2005/8/layout/vList5"/>
    <dgm:cxn modelId="{8DF93384-7BB5-431E-B3B8-8838B4429243}" type="presOf" srcId="{33522C13-A9B4-46A1-AE59-CEEFE9AF4EE0}" destId="{F9CADA7D-D057-44B1-A04D-E264DFEA0D18}" srcOrd="0" destOrd="0" presId="urn:microsoft.com/office/officeart/2005/8/layout/vList5"/>
    <dgm:cxn modelId="{1A539D87-553A-4DC7-9F7B-6AD7FF42B2A2}" srcId="{2E2A8C46-3634-4585-9CF4-ACE72F58ACED}" destId="{1E12551F-E59E-4D41-BBE8-2D5BFC6431B7}" srcOrd="0" destOrd="0" parTransId="{8CADE6E8-907B-4B7E-8F67-064D6A33213A}" sibTransId="{371A459B-E17F-4140-B713-EEAAC3CCD673}"/>
    <dgm:cxn modelId="{B8FA9D90-C07D-47AB-8D1F-0D52B6DBE858}" type="presOf" srcId="{1E12551F-E59E-4D41-BBE8-2D5BFC6431B7}" destId="{230EAE29-BC65-47C9-869A-C1052D1AE848}" srcOrd="0" destOrd="0" presId="urn:microsoft.com/office/officeart/2005/8/layout/vList5"/>
    <dgm:cxn modelId="{77997F9C-F341-4407-87C8-B7A68A3F2068}" srcId="{2E2A8C46-3634-4585-9CF4-ACE72F58ACED}" destId="{33522C13-A9B4-46A1-AE59-CEEFE9AF4EE0}" srcOrd="4" destOrd="0" parTransId="{9DB520E5-78AA-416F-ABF8-6206D4409903}" sibTransId="{ACC7A354-B766-4CEA-964A-EC13AF0687D3}"/>
    <dgm:cxn modelId="{73068D9E-C159-449E-B6C5-DEB435C30CF0}" type="presOf" srcId="{2E2A8C46-3634-4585-9CF4-ACE72F58ACED}" destId="{9832D485-B94B-49F7-807A-9827D665E5A1}" srcOrd="0" destOrd="0" presId="urn:microsoft.com/office/officeart/2005/8/layout/vList5"/>
    <dgm:cxn modelId="{DBD11FA2-D529-4CC9-B543-2DD6D2C62E27}" srcId="{2E2A8C46-3634-4585-9CF4-ACE72F58ACED}" destId="{208CDF07-3C22-47E3-9C5B-3FE8C13895FA}" srcOrd="6" destOrd="0" parTransId="{75F911D5-0FEE-4C36-9571-CC2C5A70B349}" sibTransId="{569B46E0-7392-4354-9FD9-A8A28A775D45}"/>
    <dgm:cxn modelId="{FE4BF5B0-2D85-42DB-A33F-22F6455078DD}" type="presOf" srcId="{9E152E96-B161-482B-B751-9B3D2D69AC75}" destId="{4E36CA9F-FF81-448E-BDA1-B11395859A96}" srcOrd="0" destOrd="0" presId="urn:microsoft.com/office/officeart/2005/8/layout/vList5"/>
    <dgm:cxn modelId="{03537DBB-1CF3-497A-A1D1-6201C140835A}" srcId="{2E2A8C46-3634-4585-9CF4-ACE72F58ACED}" destId="{3E47E9E9-96A2-4CFF-AC07-BEFD6282F8F3}" srcOrd="5" destOrd="0" parTransId="{FA4D90B5-19DE-41C0-B119-3D702C1C7EE4}" sibTransId="{41B25B47-3B50-48B4-94F4-D6EE81F870DB}"/>
    <dgm:cxn modelId="{607A57C1-2DD7-4739-B727-BDB3E2DA2BFA}" type="presOf" srcId="{C021565B-B5B1-4F9B-9DEF-26799E428847}" destId="{98432442-C117-45EC-8023-A3AF842D7888}" srcOrd="0" destOrd="0" presId="urn:microsoft.com/office/officeart/2005/8/layout/vList5"/>
    <dgm:cxn modelId="{74852BC2-25FB-488B-8638-847B66C0574C}" srcId="{33522C13-A9B4-46A1-AE59-CEEFE9AF4EE0}" destId="{011619E5-3132-4256-B224-33744274A8C1}" srcOrd="0" destOrd="0" parTransId="{152220E4-AC00-49B2-8223-D24AE7BB3517}" sibTransId="{D38C0221-6185-48E0-A7F2-F8EAC31CA082}"/>
    <dgm:cxn modelId="{2231D8D1-06FC-4816-A70E-908F6A62F4D3}" srcId="{1E12551F-E59E-4D41-BBE8-2D5BFC6431B7}" destId="{AF1D0457-9CB0-4778-9830-74A0FEAAB7B4}" srcOrd="0" destOrd="0" parTransId="{206D4AAB-4838-4922-A1B5-7D50277F9C3E}" sibTransId="{241AD85A-3B97-400C-A9C0-E71324868002}"/>
    <dgm:cxn modelId="{1D33BFD8-7BB4-4991-A04D-61E335A3D300}" srcId="{2E2A8C46-3634-4585-9CF4-ACE72F58ACED}" destId="{95CF5433-E851-4930-9311-187E30D35D5B}" srcOrd="1" destOrd="0" parTransId="{E8C414E7-426B-4835-B443-91119B157EB0}" sibTransId="{AC989671-AC5C-4DB8-838C-7100531A40F5}"/>
    <dgm:cxn modelId="{185039DA-CB35-4721-90AC-7C823E639C4D}" srcId="{3E47E9E9-96A2-4CFF-AC07-BEFD6282F8F3}" destId="{492ECD41-B983-4A87-A0A7-028BB73F29A8}" srcOrd="0" destOrd="0" parTransId="{4F56F117-E2BB-4FDE-9800-7E838084A19C}" sibTransId="{1D998A5B-3C58-4856-BE64-6A788D87B502}"/>
    <dgm:cxn modelId="{643DFCDB-A54F-4FB3-9161-BEE6EDFA8C71}" type="presOf" srcId="{81B09846-3566-4201-A8B1-72A8EE6AA519}" destId="{D67391F4-F6FF-4059-A12A-DA0E08B03432}" srcOrd="0" destOrd="0" presId="urn:microsoft.com/office/officeart/2005/8/layout/vList5"/>
    <dgm:cxn modelId="{2B62B9EF-0C32-4B63-804A-CCBD940BBF07}" type="presOf" srcId="{40FE210C-3ADF-4F2C-BF4E-7BF7560D2699}" destId="{E02F8351-97CA-4389-A2A6-A882F5A0E154}" srcOrd="0" destOrd="0" presId="urn:microsoft.com/office/officeart/2005/8/layout/vList5"/>
    <dgm:cxn modelId="{7BB6D1F5-D74F-43A7-91F3-7ACAA0DD475A}" type="presOf" srcId="{965BB76A-16D6-48D9-8C57-B651DF0940F7}" destId="{40A786B7-DBC6-41CF-ACAC-B9C7151B20CD}" srcOrd="0" destOrd="0" presId="urn:microsoft.com/office/officeart/2005/8/layout/vList5"/>
    <dgm:cxn modelId="{32EF88FA-2DEC-4DF4-BF7B-BE9AB10BB69B}" type="presOf" srcId="{011619E5-3132-4256-B224-33744274A8C1}" destId="{DD682CF7-D75A-496E-8A6D-494B91FF306E}" srcOrd="0" destOrd="0" presId="urn:microsoft.com/office/officeart/2005/8/layout/vList5"/>
    <dgm:cxn modelId="{4540200A-32C1-468B-8B13-71B9CBC0558D}" type="presParOf" srcId="{9832D485-B94B-49F7-807A-9827D665E5A1}" destId="{0EA00FA1-9DD3-4C2D-9905-7F07E2A8E0ED}" srcOrd="0" destOrd="0" presId="urn:microsoft.com/office/officeart/2005/8/layout/vList5"/>
    <dgm:cxn modelId="{AC75C75C-B7F5-4881-A40A-0EFB4EBA6BA9}" type="presParOf" srcId="{0EA00FA1-9DD3-4C2D-9905-7F07E2A8E0ED}" destId="{230EAE29-BC65-47C9-869A-C1052D1AE848}" srcOrd="0" destOrd="0" presId="urn:microsoft.com/office/officeart/2005/8/layout/vList5"/>
    <dgm:cxn modelId="{638036A2-920C-463C-A3C0-64F6D31DC669}" type="presParOf" srcId="{0EA00FA1-9DD3-4C2D-9905-7F07E2A8E0ED}" destId="{865D6027-4A1D-47A2-9167-13286D0663E7}" srcOrd="1" destOrd="0" presId="urn:microsoft.com/office/officeart/2005/8/layout/vList5"/>
    <dgm:cxn modelId="{3E54A22F-FC98-4A69-BA86-69234A7A8E4E}" type="presParOf" srcId="{9832D485-B94B-49F7-807A-9827D665E5A1}" destId="{B157B923-30C7-4D34-9304-9A3B7BC60C89}" srcOrd="1" destOrd="0" presId="urn:microsoft.com/office/officeart/2005/8/layout/vList5"/>
    <dgm:cxn modelId="{4EFDA109-6317-4387-BC66-3EC51F188AFB}" type="presParOf" srcId="{9832D485-B94B-49F7-807A-9827D665E5A1}" destId="{72C13805-0C11-45D1-9552-41FD828F91B8}" srcOrd="2" destOrd="0" presId="urn:microsoft.com/office/officeart/2005/8/layout/vList5"/>
    <dgm:cxn modelId="{C96AEC2C-3E4E-4541-9EF4-DAAC82407398}" type="presParOf" srcId="{72C13805-0C11-45D1-9552-41FD828F91B8}" destId="{EF27F23F-C6FF-4AE8-94C7-B53CACF8D387}" srcOrd="0" destOrd="0" presId="urn:microsoft.com/office/officeart/2005/8/layout/vList5"/>
    <dgm:cxn modelId="{542B0ABF-1975-4EC2-AA55-AAFB03D7D9CA}" type="presParOf" srcId="{72C13805-0C11-45D1-9552-41FD828F91B8}" destId="{D67391F4-F6FF-4059-A12A-DA0E08B03432}" srcOrd="1" destOrd="0" presId="urn:microsoft.com/office/officeart/2005/8/layout/vList5"/>
    <dgm:cxn modelId="{4E9D0DF5-D7F1-449D-9EC1-923AE4ABC9AD}" type="presParOf" srcId="{9832D485-B94B-49F7-807A-9827D665E5A1}" destId="{C7A23327-A0B9-461E-B74E-8BA37B08143C}" srcOrd="3" destOrd="0" presId="urn:microsoft.com/office/officeart/2005/8/layout/vList5"/>
    <dgm:cxn modelId="{977278A8-4308-46BB-ACEE-E6D5C383B51A}" type="presParOf" srcId="{9832D485-B94B-49F7-807A-9827D665E5A1}" destId="{C2D9A48E-28F2-486C-8D33-64C3D124EC91}" srcOrd="4" destOrd="0" presId="urn:microsoft.com/office/officeart/2005/8/layout/vList5"/>
    <dgm:cxn modelId="{F0BE3BBD-C041-4645-9B31-BF0DB6D86579}" type="presParOf" srcId="{C2D9A48E-28F2-486C-8D33-64C3D124EC91}" destId="{4E36CA9F-FF81-448E-BDA1-B11395859A96}" srcOrd="0" destOrd="0" presId="urn:microsoft.com/office/officeart/2005/8/layout/vList5"/>
    <dgm:cxn modelId="{56029D32-101B-4F4A-985A-BC6D952ECE3A}" type="presParOf" srcId="{C2D9A48E-28F2-486C-8D33-64C3D124EC91}" destId="{E02F8351-97CA-4389-A2A6-A882F5A0E154}" srcOrd="1" destOrd="0" presId="urn:microsoft.com/office/officeart/2005/8/layout/vList5"/>
    <dgm:cxn modelId="{4D9EE4FD-1A67-430D-99E8-65707F2D864F}" type="presParOf" srcId="{9832D485-B94B-49F7-807A-9827D665E5A1}" destId="{CDB3D38F-9F37-44C6-9707-E3DD0702493C}" srcOrd="5" destOrd="0" presId="urn:microsoft.com/office/officeart/2005/8/layout/vList5"/>
    <dgm:cxn modelId="{E83ED241-2953-47E6-A5B4-DC3EF9D1F0E5}" type="presParOf" srcId="{9832D485-B94B-49F7-807A-9827D665E5A1}" destId="{ACB1DB9A-1454-4B2A-827F-B8A1A8F76CBA}" srcOrd="6" destOrd="0" presId="urn:microsoft.com/office/officeart/2005/8/layout/vList5"/>
    <dgm:cxn modelId="{7B4BC6ED-4E3B-471F-95F2-4245EE3C3419}" type="presParOf" srcId="{ACB1DB9A-1454-4B2A-827F-B8A1A8F76CBA}" destId="{1601CE6F-D43B-439D-86DF-77067B74829D}" srcOrd="0" destOrd="0" presId="urn:microsoft.com/office/officeart/2005/8/layout/vList5"/>
    <dgm:cxn modelId="{A9F78803-9733-4569-B0ED-C4B275D8DC43}" type="presParOf" srcId="{ACB1DB9A-1454-4B2A-827F-B8A1A8F76CBA}" destId="{40A786B7-DBC6-41CF-ACAC-B9C7151B20CD}" srcOrd="1" destOrd="0" presId="urn:microsoft.com/office/officeart/2005/8/layout/vList5"/>
    <dgm:cxn modelId="{E401CD5B-669A-487D-9031-95CEE341532A}" type="presParOf" srcId="{9832D485-B94B-49F7-807A-9827D665E5A1}" destId="{56C5F1B6-6300-4FD8-BA8D-E9900073E5B1}" srcOrd="7" destOrd="0" presId="urn:microsoft.com/office/officeart/2005/8/layout/vList5"/>
    <dgm:cxn modelId="{FA7B4711-BE3E-4531-8AD2-273139FC9FB1}" type="presParOf" srcId="{9832D485-B94B-49F7-807A-9827D665E5A1}" destId="{7EE74248-A083-4AB6-A8F7-A4F6932467E5}" srcOrd="8" destOrd="0" presId="urn:microsoft.com/office/officeart/2005/8/layout/vList5"/>
    <dgm:cxn modelId="{3B839038-BD10-4D9E-9B3E-AA53A83B6EA3}" type="presParOf" srcId="{7EE74248-A083-4AB6-A8F7-A4F6932467E5}" destId="{F9CADA7D-D057-44B1-A04D-E264DFEA0D18}" srcOrd="0" destOrd="0" presId="urn:microsoft.com/office/officeart/2005/8/layout/vList5"/>
    <dgm:cxn modelId="{74443D2C-5A86-47BA-9890-9151A88879CF}" type="presParOf" srcId="{7EE74248-A083-4AB6-A8F7-A4F6932467E5}" destId="{DD682CF7-D75A-496E-8A6D-494B91FF306E}" srcOrd="1" destOrd="0" presId="urn:microsoft.com/office/officeart/2005/8/layout/vList5"/>
    <dgm:cxn modelId="{84078733-5837-4FC4-A5D6-9E6D96C09885}" type="presParOf" srcId="{9832D485-B94B-49F7-807A-9827D665E5A1}" destId="{38258727-8F73-4508-9DDE-5479FDD49769}" srcOrd="9" destOrd="0" presId="urn:microsoft.com/office/officeart/2005/8/layout/vList5"/>
    <dgm:cxn modelId="{8A77BB86-594B-4D23-931B-2B2D7C0F628D}" type="presParOf" srcId="{9832D485-B94B-49F7-807A-9827D665E5A1}" destId="{83FFD89F-776B-4E9E-B7E8-326C6D1B9B49}" srcOrd="10" destOrd="0" presId="urn:microsoft.com/office/officeart/2005/8/layout/vList5"/>
    <dgm:cxn modelId="{A3889E76-1169-4A9A-BB87-D1565965C855}" type="presParOf" srcId="{83FFD89F-776B-4E9E-B7E8-326C6D1B9B49}" destId="{D578B77B-A7AB-424D-9C80-8F018EDB10F8}" srcOrd="0" destOrd="0" presId="urn:microsoft.com/office/officeart/2005/8/layout/vList5"/>
    <dgm:cxn modelId="{FC940E17-E01D-47A8-A168-2D6290E177B3}" type="presParOf" srcId="{83FFD89F-776B-4E9E-B7E8-326C6D1B9B49}" destId="{CA1AF4AD-144C-42BB-812A-14BEB473FA53}" srcOrd="1" destOrd="0" presId="urn:microsoft.com/office/officeart/2005/8/layout/vList5"/>
    <dgm:cxn modelId="{5A7ECB13-8C11-41DE-B72F-FAADE618C15D}" type="presParOf" srcId="{9832D485-B94B-49F7-807A-9827D665E5A1}" destId="{188D5248-3503-4356-B1A0-3C4E4A450E8F}" srcOrd="11" destOrd="0" presId="urn:microsoft.com/office/officeart/2005/8/layout/vList5"/>
    <dgm:cxn modelId="{058CA08D-B58C-48C4-A7DC-3211E46355E2}" type="presParOf" srcId="{9832D485-B94B-49F7-807A-9827D665E5A1}" destId="{B6EAEFBF-C3D4-4C84-83A5-83EA690AB870}" srcOrd="12" destOrd="0" presId="urn:microsoft.com/office/officeart/2005/8/layout/vList5"/>
    <dgm:cxn modelId="{23EB7BA4-E04A-4B07-831D-40FAE54A09F1}" type="presParOf" srcId="{B6EAEFBF-C3D4-4C84-83A5-83EA690AB870}" destId="{85688C94-20E3-4BB7-8473-0DF228C77614}" srcOrd="0" destOrd="0" presId="urn:microsoft.com/office/officeart/2005/8/layout/vList5"/>
    <dgm:cxn modelId="{D02100AE-C7C8-4CA5-B1E4-C1B9DEB7C786}" type="presParOf" srcId="{B6EAEFBF-C3D4-4C84-83A5-83EA690AB870}" destId="{98432442-C117-45EC-8023-A3AF842D788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429F6B-E798-40C4-BA05-374C46038E7D}">
      <dsp:nvSpPr>
        <dsp:cNvPr id="0" name=""/>
        <dsp:cNvSpPr/>
      </dsp:nvSpPr>
      <dsp:spPr>
        <a:xfrm>
          <a:off x="0" y="2723"/>
          <a:ext cx="6506304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 w="6350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CFEEA33F-4412-44D3-8BC7-FB40DEB0D99D}">
      <dsp:nvSpPr>
        <dsp:cNvPr id="0" name=""/>
        <dsp:cNvSpPr/>
      </dsp:nvSpPr>
      <dsp:spPr>
        <a:xfrm>
          <a:off x="0" y="2723"/>
          <a:ext cx="6506304" cy="9287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4300" kern="1200" dirty="0"/>
            <a:t>STRUCTURE</a:t>
          </a:r>
          <a:endParaRPr lang="en-US" sz="4300" kern="1200" dirty="0"/>
        </a:p>
      </dsp:txBody>
      <dsp:txXfrm>
        <a:off x="0" y="2723"/>
        <a:ext cx="6506304" cy="928732"/>
      </dsp:txXfrm>
    </dsp:sp>
    <dsp:sp modelId="{8488199E-B571-4538-AB84-147ED423BA2D}">
      <dsp:nvSpPr>
        <dsp:cNvPr id="0" name=""/>
        <dsp:cNvSpPr/>
      </dsp:nvSpPr>
      <dsp:spPr>
        <a:xfrm>
          <a:off x="0" y="931455"/>
          <a:ext cx="6506304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 w="6350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B50D6367-1A46-42A0-AEF9-54E01282D6DC}">
      <dsp:nvSpPr>
        <dsp:cNvPr id="0" name=""/>
        <dsp:cNvSpPr/>
      </dsp:nvSpPr>
      <dsp:spPr>
        <a:xfrm>
          <a:off x="0" y="931455"/>
          <a:ext cx="6506304" cy="9287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4300" kern="1200" dirty="0"/>
            <a:t>API</a:t>
          </a:r>
          <a:endParaRPr lang="en-US" sz="4300" kern="1200" dirty="0"/>
        </a:p>
      </dsp:txBody>
      <dsp:txXfrm>
        <a:off x="0" y="931455"/>
        <a:ext cx="6506304" cy="928732"/>
      </dsp:txXfrm>
    </dsp:sp>
    <dsp:sp modelId="{A4BA43D6-2BCD-47F2-9E71-ECA14C55DF99}">
      <dsp:nvSpPr>
        <dsp:cNvPr id="0" name=""/>
        <dsp:cNvSpPr/>
      </dsp:nvSpPr>
      <dsp:spPr>
        <a:xfrm>
          <a:off x="0" y="1860187"/>
          <a:ext cx="6506304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 w="6350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C58C200-45B2-43D4-A48B-F0AE4031239A}">
      <dsp:nvSpPr>
        <dsp:cNvPr id="0" name=""/>
        <dsp:cNvSpPr/>
      </dsp:nvSpPr>
      <dsp:spPr>
        <a:xfrm>
          <a:off x="0" y="1860187"/>
          <a:ext cx="6506304" cy="9287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LIBRARY</a:t>
          </a:r>
        </a:p>
      </dsp:txBody>
      <dsp:txXfrm>
        <a:off x="0" y="1860187"/>
        <a:ext cx="6506304" cy="928732"/>
      </dsp:txXfrm>
    </dsp:sp>
    <dsp:sp modelId="{E6CE9B0D-804D-4B30-80BC-844672A31BB3}">
      <dsp:nvSpPr>
        <dsp:cNvPr id="0" name=""/>
        <dsp:cNvSpPr/>
      </dsp:nvSpPr>
      <dsp:spPr>
        <a:xfrm>
          <a:off x="0" y="2788919"/>
          <a:ext cx="6506304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 w="6350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F077C61A-8246-4924-987E-E6A9E00EC94B}">
      <dsp:nvSpPr>
        <dsp:cNvPr id="0" name=""/>
        <dsp:cNvSpPr/>
      </dsp:nvSpPr>
      <dsp:spPr>
        <a:xfrm>
          <a:off x="0" y="2788919"/>
          <a:ext cx="6506304" cy="9287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SCRAPING</a:t>
          </a:r>
        </a:p>
      </dsp:txBody>
      <dsp:txXfrm>
        <a:off x="0" y="2788919"/>
        <a:ext cx="6506304" cy="928732"/>
      </dsp:txXfrm>
    </dsp:sp>
    <dsp:sp modelId="{2773672E-B79F-4F30-8789-734F53534BF9}">
      <dsp:nvSpPr>
        <dsp:cNvPr id="0" name=""/>
        <dsp:cNvSpPr/>
      </dsp:nvSpPr>
      <dsp:spPr>
        <a:xfrm>
          <a:off x="0" y="3717652"/>
          <a:ext cx="6506304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 w="6350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BD390CD2-F52F-44CC-AEDD-227478767678}">
      <dsp:nvSpPr>
        <dsp:cNvPr id="0" name=""/>
        <dsp:cNvSpPr/>
      </dsp:nvSpPr>
      <dsp:spPr>
        <a:xfrm>
          <a:off x="0" y="3717652"/>
          <a:ext cx="6506304" cy="9287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4300" kern="1200" dirty="0"/>
            <a:t>DATABASE</a:t>
          </a:r>
          <a:endParaRPr lang="en-US" sz="4300" kern="1200" dirty="0"/>
        </a:p>
      </dsp:txBody>
      <dsp:txXfrm>
        <a:off x="0" y="3717652"/>
        <a:ext cx="6506304" cy="928732"/>
      </dsp:txXfrm>
    </dsp:sp>
    <dsp:sp modelId="{29537FA8-C66D-4084-AC37-914DA45D9644}">
      <dsp:nvSpPr>
        <dsp:cNvPr id="0" name=""/>
        <dsp:cNvSpPr/>
      </dsp:nvSpPr>
      <dsp:spPr>
        <a:xfrm>
          <a:off x="0" y="4646384"/>
          <a:ext cx="6506304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 w="6350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0D660586-AF21-4463-9B4B-2E4F17CEAEF9}">
      <dsp:nvSpPr>
        <dsp:cNvPr id="0" name=""/>
        <dsp:cNvSpPr/>
      </dsp:nvSpPr>
      <dsp:spPr>
        <a:xfrm>
          <a:off x="0" y="4646384"/>
          <a:ext cx="6506304" cy="9287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4300" kern="1200" dirty="0"/>
            <a:t>OOP</a:t>
          </a:r>
          <a:endParaRPr lang="en-US" sz="4300" kern="1200" dirty="0"/>
        </a:p>
      </dsp:txBody>
      <dsp:txXfrm>
        <a:off x="0" y="4646384"/>
        <a:ext cx="6506304" cy="92873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5D6027-4A1D-47A2-9167-13286D0663E7}">
      <dsp:nvSpPr>
        <dsp:cNvPr id="0" name=""/>
        <dsp:cNvSpPr/>
      </dsp:nvSpPr>
      <dsp:spPr>
        <a:xfrm rot="5400000">
          <a:off x="4118703" y="-1699562"/>
          <a:ext cx="611165" cy="4164034"/>
        </a:xfrm>
        <a:prstGeom prst="round2Same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 err="1"/>
            <a:t>ResT</a:t>
          </a:r>
          <a:endParaRPr lang="en-US" sz="3100" kern="1200" dirty="0"/>
        </a:p>
      </dsp:txBody>
      <dsp:txXfrm rot="-5400000">
        <a:off x="2342269" y="106707"/>
        <a:ext cx="4134199" cy="551495"/>
      </dsp:txXfrm>
    </dsp:sp>
    <dsp:sp modelId="{230EAE29-BC65-47C9-869A-C1052D1AE848}">
      <dsp:nvSpPr>
        <dsp:cNvPr id="0" name=""/>
        <dsp:cNvSpPr/>
      </dsp:nvSpPr>
      <dsp:spPr>
        <a:xfrm>
          <a:off x="0" y="476"/>
          <a:ext cx="2342269" cy="763957"/>
        </a:xfrm>
        <a:prstGeom prst="roundRect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2200" kern="1200" dirty="0" err="1"/>
            <a:t>Flask-ResTful</a:t>
          </a:r>
          <a:endParaRPr lang="en-US" sz="2200" kern="1200" dirty="0"/>
        </a:p>
      </dsp:txBody>
      <dsp:txXfrm>
        <a:off x="37293" y="37769"/>
        <a:ext cx="2267683" cy="689371"/>
      </dsp:txXfrm>
    </dsp:sp>
    <dsp:sp modelId="{D67391F4-F6FF-4059-A12A-DA0E08B03432}">
      <dsp:nvSpPr>
        <dsp:cNvPr id="0" name=""/>
        <dsp:cNvSpPr/>
      </dsp:nvSpPr>
      <dsp:spPr>
        <a:xfrm rot="5400000">
          <a:off x="4118703" y="-897407"/>
          <a:ext cx="611165" cy="4164034"/>
        </a:xfrm>
        <a:prstGeom prst="round2Same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CH" sz="3100" kern="1200" dirty="0" err="1"/>
            <a:t>Routing</a:t>
          </a:r>
          <a:endParaRPr lang="en-US" sz="3100" kern="1200" dirty="0"/>
        </a:p>
      </dsp:txBody>
      <dsp:txXfrm rot="-5400000">
        <a:off x="2342269" y="908862"/>
        <a:ext cx="4134199" cy="551495"/>
      </dsp:txXfrm>
    </dsp:sp>
    <dsp:sp modelId="{EF27F23F-C6FF-4AE8-94C7-B53CACF8D387}">
      <dsp:nvSpPr>
        <dsp:cNvPr id="0" name=""/>
        <dsp:cNvSpPr/>
      </dsp:nvSpPr>
      <dsp:spPr>
        <a:xfrm>
          <a:off x="0" y="802631"/>
          <a:ext cx="2342269" cy="763957"/>
        </a:xfrm>
        <a:prstGeom prst="roundRect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2200" kern="1200" dirty="0" err="1"/>
            <a:t>Flask</a:t>
          </a:r>
          <a:r>
            <a:rPr lang="fr-CH" sz="2200" kern="1200" dirty="0"/>
            <a:t> </a:t>
          </a:r>
          <a:endParaRPr lang="en-US" sz="2200" kern="1200" dirty="0"/>
        </a:p>
      </dsp:txBody>
      <dsp:txXfrm>
        <a:off x="37293" y="839924"/>
        <a:ext cx="2267683" cy="689371"/>
      </dsp:txXfrm>
    </dsp:sp>
    <dsp:sp modelId="{E02F8351-97CA-4389-A2A6-A882F5A0E154}">
      <dsp:nvSpPr>
        <dsp:cNvPr id="0" name=""/>
        <dsp:cNvSpPr/>
      </dsp:nvSpPr>
      <dsp:spPr>
        <a:xfrm rot="5400000">
          <a:off x="4118703" y="-95252"/>
          <a:ext cx="611165" cy="4164034"/>
        </a:xfrm>
        <a:prstGeom prst="round2Same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CH" sz="3100" kern="1200" dirty="0" err="1"/>
            <a:t>Powerful</a:t>
          </a:r>
          <a:r>
            <a:rPr lang="fr-CH" sz="3100" kern="1200" dirty="0"/>
            <a:t> ORM</a:t>
          </a:r>
          <a:endParaRPr lang="en-US" sz="3100" kern="1200" dirty="0"/>
        </a:p>
      </dsp:txBody>
      <dsp:txXfrm rot="-5400000">
        <a:off x="2342269" y="1711017"/>
        <a:ext cx="4134199" cy="551495"/>
      </dsp:txXfrm>
    </dsp:sp>
    <dsp:sp modelId="{4E36CA9F-FF81-448E-BDA1-B11395859A96}">
      <dsp:nvSpPr>
        <dsp:cNvPr id="0" name=""/>
        <dsp:cNvSpPr/>
      </dsp:nvSpPr>
      <dsp:spPr>
        <a:xfrm>
          <a:off x="0" y="1604786"/>
          <a:ext cx="2342269" cy="763957"/>
        </a:xfrm>
        <a:prstGeom prst="roundRect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2200" kern="1200" dirty="0" err="1"/>
            <a:t>Flask</a:t>
          </a:r>
          <a:r>
            <a:rPr lang="fr-CH" sz="2200" kern="1200" dirty="0"/>
            <a:t>-SQL </a:t>
          </a:r>
          <a:r>
            <a:rPr lang="fr-CH" sz="2200" kern="1200" dirty="0" err="1"/>
            <a:t>alchemy</a:t>
          </a:r>
          <a:endParaRPr lang="en-US" sz="2200" kern="1200" dirty="0"/>
        </a:p>
      </dsp:txBody>
      <dsp:txXfrm>
        <a:off x="37293" y="1642079"/>
        <a:ext cx="2267683" cy="689371"/>
      </dsp:txXfrm>
    </dsp:sp>
    <dsp:sp modelId="{40A786B7-DBC6-41CF-ACAC-B9C7151B20CD}">
      <dsp:nvSpPr>
        <dsp:cNvPr id="0" name=""/>
        <dsp:cNvSpPr/>
      </dsp:nvSpPr>
      <dsp:spPr>
        <a:xfrm rot="5400000">
          <a:off x="4118703" y="706902"/>
          <a:ext cx="611165" cy="4164034"/>
        </a:xfrm>
        <a:prstGeom prst="round2Same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CH" sz="3100" kern="1200"/>
            <a:t>Webscraping</a:t>
          </a:r>
          <a:endParaRPr lang="en-US" sz="3100" kern="1200"/>
        </a:p>
      </dsp:txBody>
      <dsp:txXfrm rot="-5400000">
        <a:off x="2342269" y="2513172"/>
        <a:ext cx="4134199" cy="551495"/>
      </dsp:txXfrm>
    </dsp:sp>
    <dsp:sp modelId="{1601CE6F-D43B-439D-86DF-77067B74829D}">
      <dsp:nvSpPr>
        <dsp:cNvPr id="0" name=""/>
        <dsp:cNvSpPr/>
      </dsp:nvSpPr>
      <dsp:spPr>
        <a:xfrm>
          <a:off x="0" y="2406941"/>
          <a:ext cx="2342269" cy="763957"/>
        </a:xfrm>
        <a:prstGeom prst="roundRect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2200" kern="1200" dirty="0" err="1"/>
            <a:t>Scrapy</a:t>
          </a:r>
          <a:endParaRPr lang="en-US" sz="2200" kern="1200" dirty="0"/>
        </a:p>
      </dsp:txBody>
      <dsp:txXfrm>
        <a:off x="37293" y="2444234"/>
        <a:ext cx="2267683" cy="689371"/>
      </dsp:txXfrm>
    </dsp:sp>
    <dsp:sp modelId="{DD682CF7-D75A-496E-8A6D-494B91FF306E}">
      <dsp:nvSpPr>
        <dsp:cNvPr id="0" name=""/>
        <dsp:cNvSpPr/>
      </dsp:nvSpPr>
      <dsp:spPr>
        <a:xfrm rot="5400000">
          <a:off x="4118703" y="1509057"/>
          <a:ext cx="611165" cy="4164034"/>
        </a:xfrm>
        <a:prstGeom prst="round2Same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CH" sz="3100" kern="1200"/>
            <a:t>Wikipedia API</a:t>
          </a:r>
          <a:endParaRPr lang="en-US" sz="3100" kern="1200"/>
        </a:p>
      </dsp:txBody>
      <dsp:txXfrm rot="-5400000">
        <a:off x="2342269" y="3315327"/>
        <a:ext cx="4134199" cy="551495"/>
      </dsp:txXfrm>
    </dsp:sp>
    <dsp:sp modelId="{F9CADA7D-D057-44B1-A04D-E264DFEA0D18}">
      <dsp:nvSpPr>
        <dsp:cNvPr id="0" name=""/>
        <dsp:cNvSpPr/>
      </dsp:nvSpPr>
      <dsp:spPr>
        <a:xfrm>
          <a:off x="0" y="3209096"/>
          <a:ext cx="2342269" cy="763957"/>
        </a:xfrm>
        <a:prstGeom prst="roundRect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2200" kern="1200" dirty="0" err="1"/>
            <a:t>Wikipedia</a:t>
          </a:r>
          <a:endParaRPr lang="en-US" sz="2200" kern="1200" dirty="0"/>
        </a:p>
      </dsp:txBody>
      <dsp:txXfrm>
        <a:off x="37293" y="3246389"/>
        <a:ext cx="2267683" cy="689371"/>
      </dsp:txXfrm>
    </dsp:sp>
    <dsp:sp modelId="{CA1AF4AD-144C-42BB-812A-14BEB473FA53}">
      <dsp:nvSpPr>
        <dsp:cNvPr id="0" name=""/>
        <dsp:cNvSpPr/>
      </dsp:nvSpPr>
      <dsp:spPr>
        <a:xfrm rot="5400000">
          <a:off x="4118703" y="2311212"/>
          <a:ext cx="611165" cy="4164034"/>
        </a:xfrm>
        <a:prstGeom prst="round2Same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CH" sz="3100" kern="1200" dirty="0"/>
            <a:t>Google book API</a:t>
          </a:r>
          <a:endParaRPr lang="en-US" sz="3100" kern="1200" dirty="0"/>
        </a:p>
      </dsp:txBody>
      <dsp:txXfrm rot="-5400000">
        <a:off x="2342269" y="4117482"/>
        <a:ext cx="4134199" cy="551495"/>
      </dsp:txXfrm>
    </dsp:sp>
    <dsp:sp modelId="{D578B77B-A7AB-424D-9C80-8F018EDB10F8}">
      <dsp:nvSpPr>
        <dsp:cNvPr id="0" name=""/>
        <dsp:cNvSpPr/>
      </dsp:nvSpPr>
      <dsp:spPr>
        <a:xfrm>
          <a:off x="0" y="4011251"/>
          <a:ext cx="2342269" cy="763957"/>
        </a:xfrm>
        <a:prstGeom prst="roundRect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2200" kern="1200"/>
            <a:t>Requests</a:t>
          </a:r>
          <a:endParaRPr lang="en-US" sz="2200" kern="1200"/>
        </a:p>
      </dsp:txBody>
      <dsp:txXfrm>
        <a:off x="37293" y="4048544"/>
        <a:ext cx="2267683" cy="689371"/>
      </dsp:txXfrm>
    </dsp:sp>
    <dsp:sp modelId="{98432442-C117-45EC-8023-A3AF842D7888}">
      <dsp:nvSpPr>
        <dsp:cNvPr id="0" name=""/>
        <dsp:cNvSpPr/>
      </dsp:nvSpPr>
      <dsp:spPr>
        <a:xfrm rot="5400000">
          <a:off x="4118703" y="3113367"/>
          <a:ext cx="611165" cy="4164034"/>
        </a:xfrm>
        <a:prstGeom prst="round2Same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Database driver</a:t>
          </a:r>
        </a:p>
      </dsp:txBody>
      <dsp:txXfrm rot="-5400000">
        <a:off x="2342269" y="4919637"/>
        <a:ext cx="4134199" cy="551495"/>
      </dsp:txXfrm>
    </dsp:sp>
    <dsp:sp modelId="{85688C94-20E3-4BB7-8473-0DF228C77614}">
      <dsp:nvSpPr>
        <dsp:cNvPr id="0" name=""/>
        <dsp:cNvSpPr/>
      </dsp:nvSpPr>
      <dsp:spPr>
        <a:xfrm>
          <a:off x="0" y="4813406"/>
          <a:ext cx="2342269" cy="763957"/>
        </a:xfrm>
        <a:prstGeom prst="roundRect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Pymsql</a:t>
          </a:r>
          <a:endParaRPr lang="en-US" sz="2200" kern="1200" dirty="0"/>
        </a:p>
      </dsp:txBody>
      <dsp:txXfrm>
        <a:off x="37293" y="4850699"/>
        <a:ext cx="2267683" cy="6893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9">
            <a:extLst>
              <a:ext uri="{FF2B5EF4-FFF2-40B4-BE49-F238E27FC236}">
                <a16:creationId xmlns:a16="http://schemas.microsoft.com/office/drawing/2014/main" id="{0CDA5809-5664-4520-ADC8-6959936A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raphic 6">
            <a:extLst>
              <a:ext uri="{FF2B5EF4-FFF2-40B4-BE49-F238E27FC236}">
                <a16:creationId xmlns:a16="http://schemas.microsoft.com/office/drawing/2014/main" id="{623CD5E4-BAE3-4362-8345-3DB10CE849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4276" y="1263012"/>
            <a:ext cx="4331976" cy="4331976"/>
          </a:xfrm>
          <a:prstGeom prst="rect">
            <a:avLst/>
          </a:prstGeom>
        </p:spPr>
      </p:pic>
      <p:sp>
        <p:nvSpPr>
          <p:cNvPr id="17" name="Freeform 6">
            <a:extLst>
              <a:ext uri="{FF2B5EF4-FFF2-40B4-BE49-F238E27FC236}">
                <a16:creationId xmlns:a16="http://schemas.microsoft.com/office/drawing/2014/main" id="{D4C54414-6E76-4C63-9BDF-ED19F3B33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5412340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88E228E-AC63-405E-B577-03596EC46E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38004" y="1480930"/>
            <a:ext cx="5607908" cy="3254321"/>
          </a:xfrm>
        </p:spPr>
        <p:txBody>
          <a:bodyPr>
            <a:normAutofit/>
          </a:bodyPr>
          <a:lstStyle/>
          <a:p>
            <a:pPr algn="l"/>
            <a:r>
              <a:rPr lang="fr-CH" sz="6500"/>
              <a:t>Book management Tool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AACA09D-FD20-4703-8309-CFEF1778EA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8006" y="4804850"/>
            <a:ext cx="5607906" cy="1086237"/>
          </a:xfrm>
        </p:spPr>
        <p:txBody>
          <a:bodyPr vert="horz" lIns="91440" tIns="45720" rIns="91440" bIns="45720" rtlCol="0">
            <a:normAutofit/>
          </a:bodyPr>
          <a:lstStyle/>
          <a:p>
            <a:pPr algn="l">
              <a:spcAft>
                <a:spcPts val="600"/>
              </a:spcAft>
            </a:pPr>
            <a:r>
              <a:rPr lang="fr-CH">
                <a:cs typeface="Calibri"/>
              </a:rPr>
              <a:t>Scraping and management of books in a MySQL database</a:t>
            </a:r>
          </a:p>
        </p:txBody>
      </p:sp>
    </p:spTree>
    <p:extLst>
      <p:ext uri="{BB962C8B-B14F-4D97-AF65-F5344CB8AC3E}">
        <p14:creationId xmlns:p14="http://schemas.microsoft.com/office/powerpoint/2010/main" val="28890553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0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30" name="Rectangle 24">
            <a:extLst>
              <a:ext uri="{FF2B5EF4-FFF2-40B4-BE49-F238E27FC236}">
                <a16:creationId xmlns:a16="http://schemas.microsoft.com/office/drawing/2014/main" id="{0CDA5809-5664-4520-ADC8-6959936A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0CFF5F9B-8A10-4DB1-8D49-0F08A7833F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4276" y="1263012"/>
            <a:ext cx="4331976" cy="4331976"/>
          </a:xfrm>
          <a:prstGeom prst="rect">
            <a:avLst/>
          </a:prstGeom>
        </p:spPr>
      </p:pic>
      <p:sp>
        <p:nvSpPr>
          <p:cNvPr id="31" name="Freeform 6">
            <a:extLst>
              <a:ext uri="{FF2B5EF4-FFF2-40B4-BE49-F238E27FC236}">
                <a16:creationId xmlns:a16="http://schemas.microsoft.com/office/drawing/2014/main" id="{D4C54414-6E76-4C63-9BDF-ED19F3B33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5412340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72782A4-CD8E-4A04-A8AB-C1F5E1B71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8004" y="1480930"/>
            <a:ext cx="5607908" cy="325432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000" cap="all"/>
              <a:t>Libraries</a:t>
            </a:r>
          </a:p>
        </p:txBody>
      </p:sp>
    </p:spTree>
    <p:extLst>
      <p:ext uri="{BB962C8B-B14F-4D97-AF65-F5344CB8AC3E}">
        <p14:creationId xmlns:p14="http://schemas.microsoft.com/office/powerpoint/2010/main" val="16230413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9">
            <a:extLst>
              <a:ext uri="{FF2B5EF4-FFF2-40B4-BE49-F238E27FC236}">
                <a16:creationId xmlns:a16="http://schemas.microsoft.com/office/drawing/2014/main" id="{30BC9609-A8AF-411F-A9E0-C3B93C8945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53EF186-36BA-4385-BE39-CE0B6C73B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39704"/>
            <a:ext cx="3299579" cy="5577840"/>
          </a:xfrm>
        </p:spPr>
        <p:txBody>
          <a:bodyPr anchor="ctr">
            <a:normAutofit/>
          </a:bodyPr>
          <a:lstStyle/>
          <a:p>
            <a:pPr algn="ctr"/>
            <a:r>
              <a:rPr lang="fr-CH" dirty="0"/>
              <a:t>LIBRARIES</a:t>
            </a:r>
            <a:br>
              <a:rPr lang="fr-CH" dirty="0"/>
            </a:br>
            <a:endParaRPr lang="fr-CH" dirty="0"/>
          </a:p>
        </p:txBody>
      </p:sp>
      <p:graphicFrame>
        <p:nvGraphicFramePr>
          <p:cNvPr id="20" name="Espace réservé du contenu 2">
            <a:extLst>
              <a:ext uri="{FF2B5EF4-FFF2-40B4-BE49-F238E27FC236}">
                <a16:creationId xmlns:a16="http://schemas.microsoft.com/office/drawing/2014/main" id="{EB666C76-4BA9-412A-B0D0-4373832513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6470606"/>
              </p:ext>
            </p:extLst>
          </p:nvPr>
        </p:nvGraphicFramePr>
        <p:xfrm>
          <a:off x="4901472" y="639705"/>
          <a:ext cx="6506304" cy="5577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980989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9">
            <a:extLst>
              <a:ext uri="{FF2B5EF4-FFF2-40B4-BE49-F238E27FC236}">
                <a16:creationId xmlns:a16="http://schemas.microsoft.com/office/drawing/2014/main" id="{A93D97C6-63EF-4CA6-B01D-25E2772DC9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phique 3">
            <a:extLst>
              <a:ext uri="{FF2B5EF4-FFF2-40B4-BE49-F238E27FC236}">
                <a16:creationId xmlns:a16="http://schemas.microsoft.com/office/drawing/2014/main" id="{0CACADF5-238A-4D52-8432-57BA9ABA98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4276" y="1881930"/>
            <a:ext cx="3093388" cy="3093388"/>
          </a:xfrm>
          <a:prstGeom prst="rect">
            <a:avLst/>
          </a:prstGeom>
        </p:spPr>
      </p:pic>
      <p:sp>
        <p:nvSpPr>
          <p:cNvPr id="25" name="Rectangle 21">
            <a:extLst>
              <a:ext uri="{FF2B5EF4-FFF2-40B4-BE49-F238E27FC236}">
                <a16:creationId xmlns:a16="http://schemas.microsoft.com/office/drawing/2014/main" id="{5DA4A40B-EDCE-42FC-B189-AEFB4F82E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354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CDDF653-B05E-40D2-B023-9E6BD24FE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824" y="685800"/>
            <a:ext cx="6176776" cy="1485900"/>
          </a:xfrm>
        </p:spPr>
        <p:txBody>
          <a:bodyPr>
            <a:normAutofit/>
          </a:bodyPr>
          <a:lstStyle/>
          <a:p>
            <a:r>
              <a:rPr lang="fr-CH" dirty="0"/>
              <a:t>FLASK </a:t>
            </a:r>
            <a:r>
              <a:rPr lang="fr-CH" dirty="0" err="1"/>
              <a:t>ReST</a:t>
            </a:r>
            <a:r>
              <a:rPr lang="fr-CH" dirty="0"/>
              <a:t> API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1ADF24C-579D-49E2-9AD8-99E08E4B0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0824" y="2286000"/>
            <a:ext cx="6176776" cy="3581400"/>
          </a:xfrm>
        </p:spPr>
        <p:txBody>
          <a:bodyPr vert="horz" lIns="91440" tIns="45720" rIns="91440" bIns="45720" rtlCol="0">
            <a:normAutofit/>
          </a:bodyPr>
          <a:lstStyle/>
          <a:p>
            <a:pPr marL="383540" indent="-383540"/>
            <a:r>
              <a:rPr lang="fr-CH" dirty="0" err="1"/>
              <a:t>We</a:t>
            </a:r>
            <a:r>
              <a:rPr lang="fr-CH" dirty="0"/>
              <a:t> use FLASK in </a:t>
            </a:r>
            <a:r>
              <a:rPr lang="fr-CH" dirty="0" err="1"/>
              <a:t>order</a:t>
            </a:r>
            <a:r>
              <a:rPr lang="fr-CH" dirty="0"/>
              <a:t> to </a:t>
            </a:r>
            <a:r>
              <a:rPr lang="fr-CH" dirty="0" err="1"/>
              <a:t>provide</a:t>
            </a:r>
            <a:r>
              <a:rPr lang="fr-CH" dirty="0"/>
              <a:t> a interface </a:t>
            </a:r>
            <a:r>
              <a:rPr lang="fr-CH" dirty="0" err="1"/>
              <a:t>between</a:t>
            </a:r>
            <a:r>
              <a:rPr lang="fr-CH" dirty="0"/>
              <a:t> user and the </a:t>
            </a:r>
            <a:r>
              <a:rPr lang="fr-CH" dirty="0" err="1"/>
              <a:t>database</a:t>
            </a:r>
            <a:r>
              <a:rPr lang="fr-CH" dirty="0"/>
              <a:t>.</a:t>
            </a:r>
          </a:p>
          <a:p>
            <a:pPr marL="383540" indent="-383540"/>
            <a:r>
              <a:rPr lang="en-US" dirty="0">
                <a:cs typeface="Calibri"/>
              </a:rPr>
              <a:t>FLASK-</a:t>
            </a:r>
            <a:r>
              <a:rPr lang="en-US" dirty="0" err="1">
                <a:cs typeface="Calibri"/>
              </a:rPr>
              <a:t>ReST</a:t>
            </a:r>
            <a:r>
              <a:rPr lang="en-US" dirty="0">
                <a:cs typeface="Calibri"/>
              </a:rPr>
              <a:t> for an lightweight library for restful commands</a:t>
            </a:r>
          </a:p>
          <a:p>
            <a:pPr marL="383540" indent="-383540"/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842822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93D97C6-63EF-4CA6-B01D-25E2772DC9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que 4">
            <a:extLst>
              <a:ext uri="{FF2B5EF4-FFF2-40B4-BE49-F238E27FC236}">
                <a16:creationId xmlns:a16="http://schemas.microsoft.com/office/drawing/2014/main" id="{B9A4FA60-3A0E-4F58-8862-93638F942C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4276" y="1881930"/>
            <a:ext cx="3093388" cy="309338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DA4A40B-EDCE-42FC-B189-AEFB4F82E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354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C772580-DDC3-4344-9F27-1B4D36214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824" y="685800"/>
            <a:ext cx="6176776" cy="1485900"/>
          </a:xfrm>
        </p:spPr>
        <p:txBody>
          <a:bodyPr>
            <a:normAutofit/>
          </a:bodyPr>
          <a:lstStyle/>
          <a:p>
            <a:r>
              <a:rPr lang="fr-CH" dirty="0"/>
              <a:t>WHY OUR CORE IS </a:t>
            </a:r>
            <a:r>
              <a:rPr lang="fr-CH" dirty="0" err="1"/>
              <a:t>ReSTFUL</a:t>
            </a:r>
            <a:r>
              <a:rPr lang="fr-CH" dirty="0"/>
              <a:t>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089C8FF-669D-4FF0-B4B4-9A6339B8A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0824" y="2286000"/>
            <a:ext cx="6176776" cy="3581400"/>
          </a:xfrm>
        </p:spPr>
        <p:txBody>
          <a:bodyPr>
            <a:normAutofit/>
          </a:bodyPr>
          <a:lstStyle/>
          <a:p>
            <a:r>
              <a:rPr lang="fr-CH" dirty="0" err="1"/>
              <a:t>Easier</a:t>
            </a:r>
            <a:r>
              <a:rPr lang="fr-CH" dirty="0"/>
              <a:t> to </a:t>
            </a:r>
            <a:r>
              <a:rPr lang="fr-CH" dirty="0" err="1"/>
              <a:t>maintain</a:t>
            </a:r>
            <a:endParaRPr lang="fr-CH" dirty="0"/>
          </a:p>
          <a:p>
            <a:r>
              <a:rPr lang="fr-CH" dirty="0" err="1"/>
              <a:t>Language</a:t>
            </a:r>
            <a:r>
              <a:rPr lang="fr-CH" dirty="0"/>
              <a:t> </a:t>
            </a:r>
            <a:r>
              <a:rPr lang="fr-CH" dirty="0" err="1"/>
              <a:t>Agnostic</a:t>
            </a:r>
            <a:endParaRPr lang="fr-CH" dirty="0"/>
          </a:p>
          <a:p>
            <a:r>
              <a:rPr lang="fr-CH" dirty="0"/>
              <a:t>More </a:t>
            </a:r>
            <a:r>
              <a:rPr lang="fr-CH" dirty="0" err="1"/>
              <a:t>easily</a:t>
            </a:r>
            <a:r>
              <a:rPr lang="fr-CH" dirty="0"/>
              <a:t> </a:t>
            </a:r>
            <a:r>
              <a:rPr lang="fr-CH" dirty="0" err="1"/>
              <a:t>expandable</a:t>
            </a:r>
            <a:endParaRPr lang="fr-CH" dirty="0"/>
          </a:p>
          <a:p>
            <a:pPr lvl="1"/>
            <a:r>
              <a:rPr lang="fr-CH" dirty="0"/>
              <a:t>Ex : </a:t>
            </a:r>
            <a:r>
              <a:rPr lang="fr-CH" dirty="0" err="1"/>
              <a:t>Add</a:t>
            </a:r>
            <a:r>
              <a:rPr lang="fr-CH" dirty="0"/>
              <a:t> table in </a:t>
            </a:r>
            <a:r>
              <a:rPr lang="fr-CH" dirty="0" err="1"/>
              <a:t>database</a:t>
            </a:r>
            <a:endParaRPr lang="fr-CH" dirty="0"/>
          </a:p>
          <a:p>
            <a:r>
              <a:rPr lang="fr-CH" dirty="0" err="1"/>
              <a:t>It’s</a:t>
            </a:r>
            <a:r>
              <a:rPr lang="fr-CH" dirty="0"/>
              <a:t> </a:t>
            </a:r>
            <a:r>
              <a:rPr lang="fr-CH" dirty="0" err="1"/>
              <a:t>only</a:t>
            </a:r>
            <a:r>
              <a:rPr lang="fr-CH" dirty="0"/>
              <a:t> HTTP </a:t>
            </a:r>
            <a:r>
              <a:rPr lang="fr-CH" dirty="0" err="1"/>
              <a:t>requests</a:t>
            </a:r>
            <a:endParaRPr lang="fr-CH" dirty="0"/>
          </a:p>
          <a:p>
            <a:r>
              <a:rPr lang="fr-CH" dirty="0" err="1"/>
              <a:t>Debugging</a:t>
            </a:r>
            <a:r>
              <a:rPr lang="fr-CH" dirty="0"/>
              <a:t> </a:t>
            </a:r>
            <a:r>
              <a:rPr lang="fr-CH" dirty="0" err="1"/>
              <a:t>is</a:t>
            </a:r>
            <a:r>
              <a:rPr lang="fr-CH" dirty="0"/>
              <a:t> </a:t>
            </a:r>
            <a:r>
              <a:rPr lang="fr-CH" dirty="0" err="1"/>
              <a:t>easier</a:t>
            </a:r>
            <a:endParaRPr lang="fr-CH" dirty="0"/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5263827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1">
            <a:extLst>
              <a:ext uri="{FF2B5EF4-FFF2-40B4-BE49-F238E27FC236}">
                <a16:creationId xmlns:a16="http://schemas.microsoft.com/office/drawing/2014/main" id="{9A204626-2220-4678-A939-FD94EA7B53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B97D8A6-1C5A-42B6-AE78-F3D0F9BDF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661" y="0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Espace réservé du contenu 4">
            <a:extLst>
              <a:ext uri="{FF2B5EF4-FFF2-40B4-BE49-F238E27FC236}">
                <a16:creationId xmlns:a16="http://schemas.microsoft.com/office/drawing/2014/main" id="{6DB07AA2-0702-4E58-9DB2-59681C6FBB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52340" y="1778834"/>
            <a:ext cx="3299579" cy="3299579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0DEAD146-87FB-4043-BE91-5A6631B70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743" y="685800"/>
            <a:ext cx="5958837" cy="1485900"/>
          </a:xfrm>
        </p:spPr>
        <p:txBody>
          <a:bodyPr>
            <a:normAutofit/>
          </a:bodyPr>
          <a:lstStyle/>
          <a:p>
            <a:r>
              <a:rPr lang="fr-CH" dirty="0"/>
              <a:t>SQL </a:t>
            </a:r>
            <a:r>
              <a:rPr lang="fr-CH" dirty="0" err="1"/>
              <a:t>Alchemy</a:t>
            </a:r>
            <a:endParaRPr lang="fr-CH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A355F2C-30FA-49CF-95CE-BFE92F46B7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743" y="2286000"/>
            <a:ext cx="5958837" cy="3581400"/>
          </a:xfrm>
        </p:spPr>
        <p:txBody>
          <a:bodyPr>
            <a:normAutofit/>
          </a:bodyPr>
          <a:lstStyle/>
          <a:p>
            <a:r>
              <a:rPr lang="fr-CH" b="1" dirty="0"/>
              <a:t>ORM</a:t>
            </a:r>
            <a:r>
              <a:rPr lang="fr-CH" dirty="0"/>
              <a:t> </a:t>
            </a:r>
            <a:r>
              <a:rPr lang="fr-CH" dirty="0" err="1"/>
              <a:t>is</a:t>
            </a:r>
            <a:r>
              <a:rPr lang="fr-CH" dirty="0"/>
              <a:t> a </a:t>
            </a:r>
            <a:r>
              <a:rPr lang="fr-CH" dirty="0" err="1"/>
              <a:t>object-relational</a:t>
            </a:r>
            <a:r>
              <a:rPr lang="fr-CH" dirty="0"/>
              <a:t> mapping</a:t>
            </a:r>
          </a:p>
          <a:p>
            <a:r>
              <a:rPr lang="fr-CH" dirty="0" err="1"/>
              <a:t>Helps</a:t>
            </a:r>
            <a:r>
              <a:rPr lang="fr-CH" dirty="0"/>
              <a:t> in </a:t>
            </a:r>
            <a:r>
              <a:rPr lang="fr-CH" dirty="0" err="1"/>
              <a:t>simulating</a:t>
            </a:r>
            <a:r>
              <a:rPr lang="fr-CH" dirty="0"/>
              <a:t> an </a:t>
            </a:r>
            <a:r>
              <a:rPr lang="fr-CH" dirty="0" err="1"/>
              <a:t>oriented</a:t>
            </a:r>
            <a:r>
              <a:rPr lang="fr-CH" dirty="0"/>
              <a:t> </a:t>
            </a:r>
            <a:r>
              <a:rPr lang="fr-CH" dirty="0" err="1"/>
              <a:t>object</a:t>
            </a:r>
            <a:r>
              <a:rPr lang="fr-CH" dirty="0"/>
              <a:t> </a:t>
            </a:r>
            <a:r>
              <a:rPr lang="fr-CH" dirty="0" err="1"/>
              <a:t>database</a:t>
            </a:r>
            <a:r>
              <a:rPr lang="fr-CH" dirty="0"/>
              <a:t>:</a:t>
            </a:r>
          </a:p>
          <a:p>
            <a:pPr lvl="1"/>
            <a:r>
              <a:rPr lang="en-US" dirty="0"/>
              <a:t>User = </a:t>
            </a:r>
            <a:r>
              <a:rPr lang="en-US" dirty="0" err="1"/>
              <a:t>query.filter_by</a:t>
            </a:r>
            <a:r>
              <a:rPr lang="en-US" dirty="0"/>
              <a:t>(</a:t>
            </a:r>
            <a:r>
              <a:rPr lang="en-US" i="1" dirty="0"/>
              <a:t>name</a:t>
            </a:r>
            <a:r>
              <a:rPr lang="en-US" dirty="0"/>
              <a:t>=name).first()</a:t>
            </a:r>
          </a:p>
          <a:p>
            <a:pPr lvl="1"/>
            <a:r>
              <a:rPr lang="fr-CH" dirty="0" err="1"/>
              <a:t>Instead</a:t>
            </a:r>
            <a:r>
              <a:rPr lang="fr-CH" dirty="0"/>
              <a:t> of : SELECT * FROM </a:t>
            </a:r>
            <a:r>
              <a:rPr lang="fr-CH" dirty="0" err="1"/>
              <a:t>users</a:t>
            </a:r>
            <a:r>
              <a:rPr lang="fr-CH" dirty="0"/>
              <a:t> WHERE users.id == id</a:t>
            </a:r>
          </a:p>
          <a:p>
            <a:r>
              <a:rPr lang="fr-CH" dirty="0" err="1"/>
              <a:t>Helps</a:t>
            </a:r>
            <a:r>
              <a:rPr lang="fr-CH" dirty="0"/>
              <a:t> </a:t>
            </a:r>
            <a:r>
              <a:rPr lang="fr-CH" dirty="0" err="1"/>
              <a:t>also</a:t>
            </a:r>
            <a:r>
              <a:rPr lang="fr-CH" dirty="0"/>
              <a:t> in cascade </a:t>
            </a:r>
            <a:r>
              <a:rPr lang="fr-CH" dirty="0" err="1"/>
              <a:t>deletion</a:t>
            </a:r>
            <a:r>
              <a:rPr lang="fr-CH" dirty="0"/>
              <a:t>:</a:t>
            </a:r>
          </a:p>
          <a:p>
            <a:pPr lvl="1"/>
            <a:r>
              <a:rPr lang="fr-CH" dirty="0" err="1"/>
              <a:t>db.session.delete</a:t>
            </a:r>
            <a:r>
              <a:rPr lang="fr-CH" dirty="0"/>
              <a:t>(User)</a:t>
            </a:r>
          </a:p>
          <a:p>
            <a:pPr lvl="1"/>
            <a:endParaRPr lang="fr-CH" dirty="0"/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354031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3098E4-DB68-40CC-B11B-FDC373A9D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SQL ALCHEMY EXAMPLE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2E1A0EB-4D97-4633-928C-115249739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SQL ALCHEMY </a:t>
            </a:r>
          </a:p>
          <a:p>
            <a:pPr lvl="1"/>
            <a:r>
              <a:rPr lang="fr-CH" dirty="0"/>
              <a:t>You </a:t>
            </a:r>
            <a:r>
              <a:rPr lang="fr-CH" dirty="0" err="1"/>
              <a:t>add</a:t>
            </a:r>
            <a:r>
              <a:rPr lang="fr-CH" dirty="0"/>
              <a:t> the relations to </a:t>
            </a:r>
            <a:r>
              <a:rPr lang="fr-CH" dirty="0" err="1"/>
              <a:t>your</a:t>
            </a:r>
            <a:r>
              <a:rPr lang="fr-CH" dirty="0"/>
              <a:t> SQL ALCHEMY </a:t>
            </a:r>
            <a:r>
              <a:rPr lang="fr-CH" dirty="0" err="1"/>
              <a:t>Models</a:t>
            </a:r>
            <a:endParaRPr lang="fr-CH" dirty="0"/>
          </a:p>
          <a:p>
            <a:pPr lvl="2"/>
            <a:r>
              <a:rPr lang="fr-CH" dirty="0"/>
              <a:t>portfolios = </a:t>
            </a:r>
            <a:r>
              <a:rPr lang="fr-CH" dirty="0" err="1"/>
              <a:t>db.relationship</a:t>
            </a:r>
            <a:r>
              <a:rPr lang="fr-CH" dirty="0"/>
              <a:t>("</a:t>
            </a:r>
            <a:r>
              <a:rPr lang="fr-CH" dirty="0" err="1"/>
              <a:t>PortfolioModel</a:t>
            </a:r>
            <a:r>
              <a:rPr lang="fr-CH" dirty="0"/>
              <a:t>", </a:t>
            </a:r>
            <a:r>
              <a:rPr lang="fr-CH" i="1" dirty="0"/>
              <a:t>cascade</a:t>
            </a:r>
            <a:r>
              <a:rPr lang="fr-CH" dirty="0"/>
              <a:t>="</a:t>
            </a:r>
            <a:r>
              <a:rPr lang="fr-CH" dirty="0" err="1"/>
              <a:t>save</a:t>
            </a:r>
            <a:r>
              <a:rPr lang="fr-CH" dirty="0"/>
              <a:t>-update, merge, </a:t>
            </a:r>
            <a:r>
              <a:rPr lang="fr-CH" b="1" dirty="0" err="1"/>
              <a:t>delete</a:t>
            </a:r>
            <a:r>
              <a:rPr lang="fr-CH" dirty="0"/>
              <a:t>")</a:t>
            </a:r>
          </a:p>
          <a:p>
            <a:pPr lvl="2"/>
            <a:r>
              <a:rPr lang="fr-CH" dirty="0"/>
              <a:t>It </a:t>
            </a:r>
            <a:r>
              <a:rPr lang="fr-CH" dirty="0" err="1"/>
              <a:t>will</a:t>
            </a:r>
            <a:r>
              <a:rPr lang="fr-CH" dirty="0"/>
              <a:t> </a:t>
            </a:r>
            <a:r>
              <a:rPr lang="fr-CH" dirty="0" err="1"/>
              <a:t>delete</a:t>
            </a:r>
            <a:r>
              <a:rPr lang="fr-CH" dirty="0"/>
              <a:t> </a:t>
            </a:r>
            <a:r>
              <a:rPr lang="fr-CH" dirty="0" err="1"/>
              <a:t>any</a:t>
            </a:r>
            <a:r>
              <a:rPr lang="fr-CH" dirty="0"/>
              <a:t> </a:t>
            </a:r>
            <a:r>
              <a:rPr lang="fr-CH" dirty="0" err="1"/>
              <a:t>children</a:t>
            </a:r>
            <a:r>
              <a:rPr lang="fr-CH" dirty="0"/>
              <a:t> </a:t>
            </a:r>
            <a:r>
              <a:rPr lang="fr-CH" dirty="0" err="1"/>
              <a:t>that</a:t>
            </a:r>
            <a:r>
              <a:rPr lang="fr-CH" dirty="0"/>
              <a:t> </a:t>
            </a:r>
            <a:r>
              <a:rPr lang="fr-CH" dirty="0" err="1"/>
              <a:t>belongs</a:t>
            </a:r>
            <a:r>
              <a:rPr lang="fr-CH" dirty="0"/>
              <a:t> to the parent </a:t>
            </a:r>
            <a:r>
              <a:rPr lang="fr-CH" dirty="0" err="1"/>
              <a:t>we</a:t>
            </a:r>
            <a:r>
              <a:rPr lang="fr-CH" dirty="0"/>
              <a:t> are </a:t>
            </a:r>
            <a:r>
              <a:rPr lang="fr-CH" dirty="0" err="1"/>
              <a:t>trying</a:t>
            </a:r>
            <a:r>
              <a:rPr lang="fr-CH" dirty="0"/>
              <a:t> to </a:t>
            </a:r>
            <a:r>
              <a:rPr lang="fr-CH" dirty="0" err="1"/>
              <a:t>delete</a:t>
            </a:r>
            <a:r>
              <a:rPr lang="fr-CH" dirty="0"/>
              <a:t>.</a:t>
            </a:r>
          </a:p>
          <a:p>
            <a:pPr lvl="1"/>
            <a:r>
              <a:rPr lang="fr-CH" dirty="0"/>
              <a:t>You do the </a:t>
            </a:r>
            <a:r>
              <a:rPr lang="fr-CH" dirty="0" err="1"/>
              <a:t>same</a:t>
            </a:r>
            <a:r>
              <a:rPr lang="fr-CH" dirty="0"/>
              <a:t> in </a:t>
            </a:r>
            <a:r>
              <a:rPr lang="fr-CH" dirty="0" err="1"/>
              <a:t>each</a:t>
            </a:r>
            <a:r>
              <a:rPr lang="fr-CH" dirty="0"/>
              <a:t> model </a:t>
            </a:r>
            <a:r>
              <a:rPr lang="fr-CH" dirty="0" err="1"/>
              <a:t>that</a:t>
            </a:r>
            <a:r>
              <a:rPr lang="fr-CH" dirty="0"/>
              <a:t> have </a:t>
            </a:r>
            <a:r>
              <a:rPr lang="fr-CH" dirty="0" err="1"/>
              <a:t>children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3540006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1E954AF0-B5CC-4A16-ACDA-675B5694F2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Espace réservé du contenu 4">
            <a:extLst>
              <a:ext uri="{FF2B5EF4-FFF2-40B4-BE49-F238E27FC236}">
                <a16:creationId xmlns:a16="http://schemas.microsoft.com/office/drawing/2014/main" id="{BCA0E56F-E285-4E04-9E83-342179E9E6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95545" y="640080"/>
            <a:ext cx="5577840" cy="5577840"/>
          </a:xfrm>
          <a:prstGeom prst="rect">
            <a:avLst/>
          </a:prstGeom>
        </p:spPr>
      </p:pic>
      <p:sp>
        <p:nvSpPr>
          <p:cNvPr id="27" name="Freeform 6">
            <a:extLst>
              <a:ext uri="{FF2B5EF4-FFF2-40B4-BE49-F238E27FC236}">
                <a16:creationId xmlns:a16="http://schemas.microsoft.com/office/drawing/2014/main" id="{325322DD-3792-4947-A96A-1B6D9D786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31D7643-18EF-42A6-B51D-399775ADE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9666" y="1314922"/>
            <a:ext cx="3176246" cy="300013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cap="all"/>
              <a:t>SCRAPING</a:t>
            </a:r>
          </a:p>
        </p:txBody>
      </p:sp>
    </p:spTree>
    <p:extLst>
      <p:ext uri="{BB962C8B-B14F-4D97-AF65-F5344CB8AC3E}">
        <p14:creationId xmlns:p14="http://schemas.microsoft.com/office/powerpoint/2010/main" val="24731907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5DD5D9-2CC8-4A78-8C47-7671321F9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SCRAPING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1C7C9A4-D71A-432F-83CB-5CF865941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err="1"/>
              <a:t>Basically</a:t>
            </a:r>
            <a:r>
              <a:rPr lang="fr-CH" dirty="0"/>
              <a:t>, </a:t>
            </a:r>
            <a:r>
              <a:rPr lang="fr-CH" dirty="0" err="1"/>
              <a:t>when</a:t>
            </a:r>
            <a:r>
              <a:rPr lang="fr-CH" dirty="0"/>
              <a:t> </a:t>
            </a:r>
            <a:r>
              <a:rPr lang="fr-CH" dirty="0" err="1"/>
              <a:t>you</a:t>
            </a:r>
            <a:r>
              <a:rPr lang="fr-CH" dirty="0"/>
              <a:t> </a:t>
            </a:r>
            <a:r>
              <a:rPr lang="fr-CH" dirty="0" err="1"/>
              <a:t>don’t</a:t>
            </a:r>
            <a:r>
              <a:rPr lang="fr-CH" dirty="0"/>
              <a:t> have </a:t>
            </a:r>
            <a:r>
              <a:rPr lang="fr-CH" dirty="0" err="1"/>
              <a:t>any</a:t>
            </a:r>
            <a:endParaRPr lang="fr-CH" dirty="0"/>
          </a:p>
          <a:p>
            <a:pPr lvl="1"/>
            <a:r>
              <a:rPr lang="fr-CH" dirty="0"/>
              <a:t>Open Library</a:t>
            </a:r>
          </a:p>
          <a:p>
            <a:pPr lvl="1"/>
            <a:r>
              <a:rPr lang="fr-CH" dirty="0"/>
              <a:t>Open API</a:t>
            </a:r>
          </a:p>
          <a:p>
            <a:pPr lvl="1"/>
            <a:r>
              <a:rPr lang="fr-CH" dirty="0"/>
              <a:t>Open </a:t>
            </a:r>
            <a:r>
              <a:rPr lang="fr-CH" dirty="0" err="1"/>
              <a:t>Database</a:t>
            </a:r>
            <a:endParaRPr lang="fr-CH" dirty="0"/>
          </a:p>
          <a:p>
            <a:r>
              <a:rPr lang="fr-CH" dirty="0"/>
              <a:t>You go «Oh </a:t>
            </a:r>
            <a:r>
              <a:rPr lang="fr-CH" dirty="0" err="1"/>
              <a:t>Crap</a:t>
            </a:r>
            <a:r>
              <a:rPr lang="fr-CH" dirty="0"/>
              <a:t>!» I </a:t>
            </a:r>
            <a:r>
              <a:rPr lang="fr-CH" dirty="0" err="1"/>
              <a:t>scrap</a:t>
            </a:r>
            <a:r>
              <a:rPr lang="fr-CH" dirty="0"/>
              <a:t>.</a:t>
            </a:r>
          </a:p>
          <a:p>
            <a:pPr lvl="1"/>
            <a:r>
              <a:rPr lang="fr-CH" dirty="0"/>
              <a:t>You </a:t>
            </a:r>
            <a:r>
              <a:rPr lang="fr-CH" dirty="0" err="1"/>
              <a:t>parse</a:t>
            </a:r>
            <a:r>
              <a:rPr lang="fr-CH" dirty="0"/>
              <a:t> the HTML of a page to </a:t>
            </a:r>
            <a:r>
              <a:rPr lang="fr-CH" dirty="0" err="1"/>
              <a:t>gather</a:t>
            </a:r>
            <a:r>
              <a:rPr lang="fr-CH" dirty="0"/>
              <a:t> DATA.</a:t>
            </a:r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7824470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EC9E7FA-3295-45ED-8253-D23F9E44E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Espace réservé du contenu 3">
            <a:extLst>
              <a:ext uri="{FF2B5EF4-FFF2-40B4-BE49-F238E27FC236}">
                <a16:creationId xmlns:a16="http://schemas.microsoft.com/office/drawing/2014/main" id="{19E7ED98-53C9-46D1-8D6A-2418D84CCB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941" y="645106"/>
            <a:ext cx="5382305" cy="5247747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C481CC49-006B-47ED-85E2-CF2057691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0667" y="685800"/>
            <a:ext cx="3656419" cy="1485900"/>
          </a:xfrm>
        </p:spPr>
        <p:txBody>
          <a:bodyPr>
            <a:normAutofit/>
          </a:bodyPr>
          <a:lstStyle/>
          <a:p>
            <a:r>
              <a:rPr lang="fr-CH" dirty="0"/>
              <a:t>EXAMPLE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DDBD49E-EBBA-4288-9CF4-659444767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0667" y="2286000"/>
            <a:ext cx="3656419" cy="3581400"/>
          </a:xfrm>
        </p:spPr>
        <p:txBody>
          <a:bodyPr>
            <a:normAutofit/>
          </a:bodyPr>
          <a:lstStyle/>
          <a:p>
            <a:r>
              <a:rPr lang="en-US" dirty="0"/>
              <a:t>We analyze the structure and then gather data.</a:t>
            </a:r>
          </a:p>
          <a:p>
            <a:r>
              <a:rPr lang="en-US" dirty="0"/>
              <a:t>In this example</a:t>
            </a:r>
          </a:p>
          <a:p>
            <a:pPr lvl="1"/>
            <a:r>
              <a:rPr lang="en-US" dirty="0"/>
              <a:t>We gather all quotes and authors</a:t>
            </a:r>
          </a:p>
          <a:p>
            <a:pPr lvl="1"/>
            <a:r>
              <a:rPr lang="en-US" dirty="0"/>
              <a:t>And also Tags</a:t>
            </a:r>
          </a:p>
        </p:txBody>
      </p:sp>
    </p:spTree>
    <p:extLst>
      <p:ext uri="{BB962C8B-B14F-4D97-AF65-F5344CB8AC3E}">
        <p14:creationId xmlns:p14="http://schemas.microsoft.com/office/powerpoint/2010/main" val="37944531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E9A55B-E792-401C-B6FB-9654F67C8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OUR SCRAPING ALGO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19A588-124B-41F1-938B-55D3E8C44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fr-CH" dirty="0"/>
              <a:t>Input user: </a:t>
            </a:r>
            <a:r>
              <a:rPr lang="fr-CH" b="1" dirty="0" err="1"/>
              <a:t>title</a:t>
            </a:r>
            <a:r>
              <a:rPr lang="fr-CH" dirty="0"/>
              <a:t>, </a:t>
            </a:r>
            <a:r>
              <a:rPr lang="fr-CH" b="1" dirty="0" err="1"/>
              <a:t>authors</a:t>
            </a:r>
            <a:r>
              <a:rPr lang="fr-CH" dirty="0"/>
              <a:t>, (</a:t>
            </a:r>
            <a:r>
              <a:rPr lang="fr-CH" b="1" dirty="0" err="1"/>
              <a:t>isbn</a:t>
            </a:r>
            <a:r>
              <a:rPr lang="fr-CH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fr-CH" dirty="0"/>
              <a:t>Check book </a:t>
            </a:r>
            <a:r>
              <a:rPr lang="fr-CH" b="1" dirty="0"/>
              <a:t>best</a:t>
            </a:r>
            <a:r>
              <a:rPr lang="fr-CH" dirty="0"/>
              <a:t> </a:t>
            </a:r>
            <a:r>
              <a:rPr lang="fr-CH" b="1" dirty="0"/>
              <a:t>match</a:t>
            </a:r>
            <a:r>
              <a:rPr lang="fr-CH" dirty="0"/>
              <a:t> on Google book API</a:t>
            </a:r>
          </a:p>
          <a:p>
            <a:pPr marL="987552" lvl="1" indent="-457200">
              <a:buFont typeface="+mj-lt"/>
              <a:buAutoNum type="arabicPeriod"/>
            </a:pPr>
            <a:r>
              <a:rPr lang="fr-CH" dirty="0"/>
              <a:t>String </a:t>
            </a:r>
            <a:r>
              <a:rPr lang="fr-CH" dirty="0" err="1"/>
              <a:t>comparison</a:t>
            </a:r>
            <a:endParaRPr lang="fr-CH" dirty="0"/>
          </a:p>
          <a:p>
            <a:pPr marL="457200" indent="-457200">
              <a:buFont typeface="+mj-lt"/>
              <a:buAutoNum type="arabicPeriod"/>
            </a:pPr>
            <a:r>
              <a:rPr lang="fr-CH" dirty="0"/>
              <a:t>Go </a:t>
            </a:r>
            <a:r>
              <a:rPr lang="fr-CH" dirty="0" err="1"/>
              <a:t>gather</a:t>
            </a:r>
            <a:r>
              <a:rPr lang="fr-CH" dirty="0"/>
              <a:t> </a:t>
            </a:r>
            <a:r>
              <a:rPr lang="fr-CH" b="1" dirty="0"/>
              <a:t>data</a:t>
            </a:r>
            <a:r>
              <a:rPr lang="fr-CH" dirty="0"/>
              <a:t> on libgen.io and look for the book best match</a:t>
            </a:r>
          </a:p>
          <a:p>
            <a:pPr marL="457200" indent="-457200">
              <a:buFont typeface="+mj-lt"/>
              <a:buAutoNum type="arabicPeriod"/>
            </a:pPr>
            <a:r>
              <a:rPr lang="fr-CH" dirty="0"/>
              <a:t>Check if the </a:t>
            </a:r>
            <a:r>
              <a:rPr lang="fr-CH" b="1" dirty="0" err="1"/>
              <a:t>author</a:t>
            </a:r>
            <a:r>
              <a:rPr lang="fr-CH" dirty="0"/>
              <a:t> </a:t>
            </a:r>
            <a:r>
              <a:rPr lang="fr-CH" dirty="0" err="1"/>
              <a:t>already</a:t>
            </a:r>
            <a:r>
              <a:rPr lang="fr-CH" dirty="0"/>
              <a:t> </a:t>
            </a:r>
            <a:r>
              <a:rPr lang="fr-CH" dirty="0" err="1"/>
              <a:t>exists</a:t>
            </a:r>
            <a:endParaRPr lang="fr-CH" dirty="0"/>
          </a:p>
          <a:p>
            <a:pPr marL="987552" lvl="1" indent="-457200">
              <a:buFont typeface="+mj-lt"/>
              <a:buAutoNum type="arabicPeriod"/>
            </a:pPr>
            <a:r>
              <a:rPr lang="fr-CH" dirty="0"/>
              <a:t>If not go on </a:t>
            </a:r>
            <a:r>
              <a:rPr lang="fr-CH" dirty="0" err="1"/>
              <a:t>wikipedia</a:t>
            </a:r>
            <a:r>
              <a:rPr lang="fr-CH" dirty="0"/>
              <a:t> if </a:t>
            </a:r>
            <a:r>
              <a:rPr lang="fr-CH" dirty="0" err="1"/>
              <a:t>available</a:t>
            </a:r>
            <a:endParaRPr lang="fr-CH" dirty="0"/>
          </a:p>
          <a:p>
            <a:pPr marL="987552" lvl="1" indent="-457200">
              <a:buFont typeface="+mj-lt"/>
              <a:buAutoNum type="arabicPeriod"/>
            </a:pPr>
            <a:r>
              <a:rPr lang="fr-CH" dirty="0" err="1"/>
              <a:t>Then</a:t>
            </a:r>
            <a:r>
              <a:rPr lang="fr-CH" dirty="0"/>
              <a:t> insert new </a:t>
            </a:r>
            <a:r>
              <a:rPr lang="fr-CH" dirty="0" err="1"/>
              <a:t>author</a:t>
            </a:r>
            <a:endParaRPr lang="fr-CH" dirty="0"/>
          </a:p>
          <a:p>
            <a:pPr marL="457200" indent="-457200">
              <a:buFont typeface="+mj-lt"/>
              <a:buAutoNum type="arabicPeriod"/>
            </a:pPr>
            <a:r>
              <a:rPr lang="fr-CH" dirty="0" err="1"/>
              <a:t>Same</a:t>
            </a:r>
            <a:r>
              <a:rPr lang="fr-CH" dirty="0"/>
              <a:t> for </a:t>
            </a:r>
            <a:r>
              <a:rPr lang="fr-CH" dirty="0" err="1"/>
              <a:t>category</a:t>
            </a:r>
            <a:r>
              <a:rPr lang="fr-CH" dirty="0"/>
              <a:t> (</a:t>
            </a:r>
            <a:r>
              <a:rPr lang="fr-CH" dirty="0" err="1"/>
              <a:t>except</a:t>
            </a:r>
            <a:r>
              <a:rPr lang="fr-CH" dirty="0"/>
              <a:t> wiki)</a:t>
            </a:r>
          </a:p>
          <a:p>
            <a:pPr marL="457200" indent="-457200">
              <a:buFont typeface="+mj-lt"/>
              <a:buAutoNum type="arabicPeriod"/>
            </a:pPr>
            <a:r>
              <a:rPr lang="fr-CH" b="1" dirty="0"/>
              <a:t>Download</a:t>
            </a:r>
            <a:r>
              <a:rPr lang="fr-CH" dirty="0"/>
              <a:t> </a:t>
            </a:r>
            <a:r>
              <a:rPr lang="fr-CH" dirty="0" err="1"/>
              <a:t>pdf</a:t>
            </a:r>
            <a:endParaRPr lang="fr-CH" dirty="0"/>
          </a:p>
          <a:p>
            <a:pPr marL="457200" indent="-457200">
              <a:buFont typeface="+mj-lt"/>
              <a:buAutoNum type="arabicPeriod"/>
            </a:pPr>
            <a:r>
              <a:rPr lang="fr-CH" b="1" dirty="0"/>
              <a:t>Update</a:t>
            </a:r>
            <a:r>
              <a:rPr lang="fr-CH" dirty="0"/>
              <a:t> </a:t>
            </a:r>
            <a:r>
              <a:rPr lang="fr-CH" dirty="0" err="1"/>
              <a:t>database</a:t>
            </a:r>
            <a:r>
              <a:rPr lang="fr-CH" dirty="0"/>
              <a:t> </a:t>
            </a:r>
            <a:r>
              <a:rPr lang="fr-CH" dirty="0" err="1"/>
              <a:t>with</a:t>
            </a:r>
            <a:r>
              <a:rPr lang="fr-CH" dirty="0"/>
              <a:t> all </a:t>
            </a:r>
            <a:r>
              <a:rPr lang="fr-CH" dirty="0" err="1"/>
              <a:t>fields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23383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22">
            <a:extLst>
              <a:ext uri="{FF2B5EF4-FFF2-40B4-BE49-F238E27FC236}">
                <a16:creationId xmlns:a16="http://schemas.microsoft.com/office/drawing/2014/main" id="{449BC34D-9C23-4D6D-8213-1F471AF85B3F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34" name="Rectangle 26">
            <a:extLst>
              <a:ext uri="{FF2B5EF4-FFF2-40B4-BE49-F238E27FC236}">
                <a16:creationId xmlns:a16="http://schemas.microsoft.com/office/drawing/2014/main" id="{CB73C468-D875-4A8E-A540-E43BF8232DD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6">
            <a:extLst>
              <a:ext uri="{FF2B5EF4-FFF2-40B4-BE49-F238E27FC236}">
                <a16:creationId xmlns:a16="http://schemas.microsoft.com/office/drawing/2014/main" id="{B4734F2F-19FC-4D35-9BDE-5CEAD57D9B5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27878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6" name="Freeform 6">
            <a:extLst>
              <a:ext uri="{FF2B5EF4-FFF2-40B4-BE49-F238E27FC236}">
                <a16:creationId xmlns:a16="http://schemas.microsoft.com/office/drawing/2014/main" id="{D97A8A26-FD96-4968-A34A-727382AC7E4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5" name="Graphique 4">
            <a:extLst>
              <a:ext uri="{FF2B5EF4-FFF2-40B4-BE49-F238E27FC236}">
                <a16:creationId xmlns:a16="http://schemas.microsoft.com/office/drawing/2014/main" id="{CDCC6D9D-1363-455D-92F9-D5A60A74B6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94495" y="1102675"/>
            <a:ext cx="4207669" cy="4207669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84EC97DE-DFE7-4D78-B286-6C713E41D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1885" y="634028"/>
            <a:ext cx="4798243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cap="all" dirty="0"/>
              <a:t>Goal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C5CA03F-E188-4C13-86C8-1C36B333F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1885" y="4436462"/>
            <a:ext cx="4798243" cy="179465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lnSpc>
                <a:spcPct val="112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300" dirty="0"/>
              <a:t>Download and store books, by only providing authors name and book title or </a:t>
            </a:r>
            <a:r>
              <a:rPr lang="en-US" sz="2300" dirty="0" err="1"/>
              <a:t>isbn</a:t>
            </a:r>
            <a:endParaRPr lang="en-US" sz="2300" dirty="0"/>
          </a:p>
          <a:p>
            <a:pPr marL="0" indent="0" algn="ctr">
              <a:lnSpc>
                <a:spcPct val="112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42740722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A204626-2220-4678-A939-FD94EA7B53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97D8A6-1C5A-42B6-AE78-F3D0F9BDF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661" y="0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Graphique 3">
            <a:extLst>
              <a:ext uri="{FF2B5EF4-FFF2-40B4-BE49-F238E27FC236}">
                <a16:creationId xmlns:a16="http://schemas.microsoft.com/office/drawing/2014/main" id="{45AAA8EF-D71F-4673-998C-0906D15F55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52340" y="1778834"/>
            <a:ext cx="3299579" cy="3299579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A21C9A41-961D-4F53-B26A-75997A178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743" y="685800"/>
            <a:ext cx="5958837" cy="1485900"/>
          </a:xfrm>
        </p:spPr>
        <p:txBody>
          <a:bodyPr>
            <a:normAutofit/>
          </a:bodyPr>
          <a:lstStyle/>
          <a:p>
            <a:r>
              <a:rPr lang="fr-CH" dirty="0"/>
              <a:t>STRING COMPARISON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AA129B6-9A62-4A35-AED7-67A932D0EE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743" y="2286000"/>
            <a:ext cx="5958837" cy="3581400"/>
          </a:xfrm>
        </p:spPr>
        <p:txBody>
          <a:bodyPr>
            <a:normAutofit/>
          </a:bodyPr>
          <a:lstStyle/>
          <a:p>
            <a:pPr marL="383540" indent="-383540"/>
            <a:r>
              <a:rPr lang="fr-CH" dirty="0"/>
              <a:t>Our </a:t>
            </a:r>
            <a:r>
              <a:rPr lang="fr-CH" dirty="0" err="1"/>
              <a:t>algorithm</a:t>
            </a:r>
            <a:r>
              <a:rPr lang="fr-CH" dirty="0"/>
              <a:t> </a:t>
            </a:r>
            <a:r>
              <a:rPr lang="fr-CH" dirty="0" err="1"/>
              <a:t>take</a:t>
            </a:r>
            <a:r>
              <a:rPr lang="fr-CH" dirty="0"/>
              <a:t> as input an </a:t>
            </a:r>
            <a:r>
              <a:rPr lang="fr-CH" b="1" dirty="0" err="1"/>
              <a:t>author</a:t>
            </a:r>
            <a:r>
              <a:rPr lang="fr-CH" b="1" dirty="0"/>
              <a:t> </a:t>
            </a:r>
            <a:r>
              <a:rPr lang="fr-CH" b="1" dirty="0" err="1"/>
              <a:t>name</a:t>
            </a:r>
            <a:r>
              <a:rPr lang="fr-CH" b="1" dirty="0"/>
              <a:t> </a:t>
            </a:r>
            <a:r>
              <a:rPr lang="fr-CH" dirty="0"/>
              <a:t>and </a:t>
            </a:r>
            <a:r>
              <a:rPr lang="fr-CH" b="1" dirty="0"/>
              <a:t>a book </a:t>
            </a:r>
            <a:r>
              <a:rPr lang="fr-CH" b="1" dirty="0" err="1"/>
              <a:t>title</a:t>
            </a:r>
            <a:r>
              <a:rPr lang="fr-CH" b="1" dirty="0"/>
              <a:t> </a:t>
            </a:r>
            <a:r>
              <a:rPr lang="fr-CH" dirty="0"/>
              <a:t>(ISBN </a:t>
            </a:r>
            <a:r>
              <a:rPr lang="fr-CH" dirty="0" err="1"/>
              <a:t>is</a:t>
            </a:r>
            <a:r>
              <a:rPr lang="fr-CH" dirty="0"/>
              <a:t> </a:t>
            </a:r>
            <a:r>
              <a:rPr lang="fr-CH" dirty="0" err="1"/>
              <a:t>optionnal</a:t>
            </a:r>
            <a:r>
              <a:rPr lang="fr-CH" dirty="0"/>
              <a:t>).</a:t>
            </a:r>
            <a:br>
              <a:rPr lang="fr-CH" dirty="0">
                <a:cs typeface="Calibri"/>
              </a:rPr>
            </a:br>
            <a:endParaRPr lang="de-DE" dirty="0"/>
          </a:p>
          <a:p>
            <a:pPr marL="383540" indent="-383540"/>
            <a:r>
              <a:rPr lang="fr-CH" dirty="0"/>
              <a:t>It </a:t>
            </a:r>
            <a:r>
              <a:rPr lang="fr-CH" dirty="0" err="1"/>
              <a:t>will</a:t>
            </a:r>
            <a:r>
              <a:rPr lang="fr-CH" dirty="0"/>
              <a:t> </a:t>
            </a:r>
            <a:r>
              <a:rPr lang="fr-CH" dirty="0" err="1"/>
              <a:t>fetch</a:t>
            </a:r>
            <a:r>
              <a:rPr lang="fr-CH" dirty="0"/>
              <a:t> </a:t>
            </a:r>
            <a:r>
              <a:rPr lang="fr-CH" dirty="0" err="1"/>
              <a:t>additional</a:t>
            </a:r>
            <a:r>
              <a:rPr lang="fr-CH" dirty="0"/>
              <a:t> informations about the book on google book API and </a:t>
            </a:r>
            <a:r>
              <a:rPr lang="fr-CH" dirty="0" err="1"/>
              <a:t>then</a:t>
            </a:r>
            <a:r>
              <a:rPr lang="fr-CH" dirty="0"/>
              <a:t> </a:t>
            </a:r>
            <a:r>
              <a:rPr lang="fr-CH" dirty="0" err="1"/>
              <a:t>will</a:t>
            </a:r>
            <a:r>
              <a:rPr lang="fr-CH" dirty="0"/>
              <a:t> download the book best match </a:t>
            </a:r>
            <a:r>
              <a:rPr lang="fr-CH" dirty="0" err="1"/>
              <a:t>according</a:t>
            </a:r>
            <a:r>
              <a:rPr lang="fr-CH" dirty="0"/>
              <a:t> to the score of a </a:t>
            </a:r>
            <a:r>
              <a:rPr lang="fr-CH" dirty="0" err="1"/>
              <a:t>what</a:t>
            </a:r>
            <a:r>
              <a:rPr lang="fr-CH" dirty="0"/>
              <a:t> the user </a:t>
            </a:r>
            <a:r>
              <a:rPr lang="fr-CH" dirty="0" err="1"/>
              <a:t>actually</a:t>
            </a:r>
            <a:r>
              <a:rPr lang="fr-CH" dirty="0"/>
              <a:t> </a:t>
            </a:r>
            <a:r>
              <a:rPr lang="fr-CH" dirty="0" err="1"/>
              <a:t>meant</a:t>
            </a:r>
            <a:r>
              <a:rPr lang="fr-CH" dirty="0"/>
              <a:t>.</a:t>
            </a:r>
          </a:p>
          <a:p>
            <a:pPr marL="383540" indent="-383540"/>
            <a:r>
              <a:rPr lang="fr-CH" dirty="0" err="1"/>
              <a:t>Why</a:t>
            </a:r>
            <a:r>
              <a:rPr lang="fr-CH" dirty="0"/>
              <a:t> ? </a:t>
            </a:r>
            <a:r>
              <a:rPr lang="fr-CH" dirty="0" err="1"/>
              <a:t>Because</a:t>
            </a:r>
            <a:r>
              <a:rPr lang="fr-CH" dirty="0"/>
              <a:t> libgen.io </a:t>
            </a:r>
            <a:r>
              <a:rPr lang="fr-CH" dirty="0" err="1"/>
              <a:t>website</a:t>
            </a:r>
            <a:r>
              <a:rPr lang="fr-CH" dirty="0"/>
              <a:t> </a:t>
            </a:r>
            <a:r>
              <a:rPr lang="fr-CH" dirty="0" err="1"/>
              <a:t>doesn’t</a:t>
            </a:r>
            <a:r>
              <a:rPr lang="fr-CH" dirty="0"/>
              <a:t> </a:t>
            </a:r>
            <a:r>
              <a:rPr lang="fr-CH" dirty="0" err="1"/>
              <a:t>cope</a:t>
            </a:r>
            <a:r>
              <a:rPr lang="fr-CH" dirty="0"/>
              <a:t> </a:t>
            </a:r>
            <a:r>
              <a:rPr lang="fr-CH" dirty="0" err="1"/>
              <a:t>with</a:t>
            </a:r>
            <a:r>
              <a:rPr lang="fr-CH" dirty="0"/>
              <a:t> </a:t>
            </a:r>
            <a:r>
              <a:rPr lang="fr-CH" dirty="0" err="1"/>
              <a:t>misspelling</a:t>
            </a:r>
            <a:r>
              <a:rPr lang="fr-CH" dirty="0"/>
              <a:t>.</a:t>
            </a:r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7322850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BAC2BC-1456-4ECB-A2AC-F75464368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WHY STRING COMPARISON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BC04EA3-98FD-47C0-A39A-1A9A52527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err="1"/>
              <a:t>Because</a:t>
            </a:r>
            <a:r>
              <a:rPr lang="fr-CH" dirty="0"/>
              <a:t> </a:t>
            </a:r>
            <a:r>
              <a:rPr lang="fr-CH" dirty="0" err="1"/>
              <a:t>we</a:t>
            </a:r>
            <a:r>
              <a:rPr lang="fr-CH" dirty="0"/>
              <a:t> </a:t>
            </a:r>
            <a:r>
              <a:rPr lang="fr-CH" dirty="0" err="1"/>
              <a:t>expect</a:t>
            </a:r>
            <a:r>
              <a:rPr lang="fr-CH" dirty="0"/>
              <a:t> the user to </a:t>
            </a:r>
            <a:r>
              <a:rPr lang="fr-CH" dirty="0" err="1"/>
              <a:t>misspell</a:t>
            </a:r>
            <a:r>
              <a:rPr lang="fr-CH" dirty="0"/>
              <a:t> at least once the </a:t>
            </a:r>
            <a:r>
              <a:rPr lang="fr-CH" dirty="0" err="1"/>
              <a:t>name</a:t>
            </a:r>
            <a:r>
              <a:rPr lang="fr-CH" dirty="0"/>
              <a:t> of the </a:t>
            </a:r>
            <a:r>
              <a:rPr lang="fr-CH" dirty="0" err="1"/>
              <a:t>author</a:t>
            </a:r>
            <a:r>
              <a:rPr lang="fr-CH" dirty="0"/>
              <a:t> or the </a:t>
            </a:r>
            <a:r>
              <a:rPr lang="fr-CH" dirty="0" err="1"/>
              <a:t>name</a:t>
            </a:r>
            <a:r>
              <a:rPr lang="fr-CH" dirty="0"/>
              <a:t> of the book.</a:t>
            </a:r>
          </a:p>
          <a:p>
            <a:r>
              <a:rPr lang="fr-CH" dirty="0" err="1"/>
              <a:t>Because</a:t>
            </a:r>
            <a:r>
              <a:rPr lang="fr-CH" dirty="0"/>
              <a:t> the </a:t>
            </a:r>
            <a:r>
              <a:rPr lang="fr-CH" dirty="0" err="1"/>
              <a:t>website</a:t>
            </a:r>
            <a:r>
              <a:rPr lang="fr-CH" dirty="0"/>
              <a:t> </a:t>
            </a:r>
            <a:r>
              <a:rPr lang="fr-CH" dirty="0" err="1"/>
              <a:t>where</a:t>
            </a:r>
            <a:r>
              <a:rPr lang="fr-CH" dirty="0"/>
              <a:t> </a:t>
            </a:r>
            <a:r>
              <a:rPr lang="fr-CH" dirty="0" err="1"/>
              <a:t>we</a:t>
            </a:r>
            <a:r>
              <a:rPr lang="fr-CH" dirty="0"/>
              <a:t> </a:t>
            </a:r>
            <a:r>
              <a:rPr lang="fr-CH" dirty="0" err="1"/>
              <a:t>scrap</a:t>
            </a:r>
            <a:r>
              <a:rPr lang="fr-CH" dirty="0"/>
              <a:t> the data has </a:t>
            </a:r>
            <a:r>
              <a:rPr lang="fr-CH" dirty="0" err="1"/>
              <a:t>poor</a:t>
            </a:r>
            <a:r>
              <a:rPr lang="fr-CH" dirty="0"/>
              <a:t> </a:t>
            </a:r>
            <a:r>
              <a:rPr lang="fr-CH" dirty="0" err="1"/>
              <a:t>searching</a:t>
            </a:r>
            <a:r>
              <a:rPr lang="fr-CH" dirty="0"/>
              <a:t> </a:t>
            </a:r>
            <a:r>
              <a:rPr lang="fr-CH" dirty="0" err="1"/>
              <a:t>algorithm</a:t>
            </a:r>
            <a:endParaRPr lang="fr-CH" dirty="0"/>
          </a:p>
          <a:p>
            <a:pPr lvl="1"/>
            <a:r>
              <a:rPr lang="fr-CH" dirty="0" err="1"/>
              <a:t>Sometimes</a:t>
            </a:r>
            <a:r>
              <a:rPr lang="fr-CH" dirty="0"/>
              <a:t> a </a:t>
            </a:r>
            <a:r>
              <a:rPr lang="fr-CH" dirty="0" err="1"/>
              <a:t>search</a:t>
            </a:r>
            <a:r>
              <a:rPr lang="fr-CH" dirty="0"/>
              <a:t> </a:t>
            </a:r>
            <a:r>
              <a:rPr lang="fr-CH" dirty="0" err="1"/>
              <a:t>such</a:t>
            </a:r>
            <a:r>
              <a:rPr lang="fr-CH" dirty="0"/>
              <a:t> as «The </a:t>
            </a:r>
            <a:r>
              <a:rPr lang="fr-CH" dirty="0" err="1"/>
              <a:t>Hound</a:t>
            </a:r>
            <a:r>
              <a:rPr lang="fr-CH" dirty="0"/>
              <a:t> of the Baskerville» </a:t>
            </a:r>
            <a:r>
              <a:rPr lang="fr-CH" u="sng" dirty="0" err="1"/>
              <a:t>doesn’t</a:t>
            </a:r>
            <a:r>
              <a:rPr lang="fr-CH" u="sng" dirty="0"/>
              <a:t> </a:t>
            </a:r>
            <a:r>
              <a:rPr lang="fr-CH" u="sng" dirty="0" err="1"/>
              <a:t>work</a:t>
            </a:r>
            <a:endParaRPr lang="fr-CH" u="sng" dirty="0"/>
          </a:p>
          <a:p>
            <a:pPr lvl="1"/>
            <a:r>
              <a:rPr lang="fr-CH" dirty="0"/>
              <a:t>A </a:t>
            </a:r>
            <a:r>
              <a:rPr lang="fr-CH" dirty="0" err="1"/>
              <a:t>search</a:t>
            </a:r>
            <a:r>
              <a:rPr lang="fr-CH" dirty="0"/>
              <a:t> </a:t>
            </a:r>
            <a:r>
              <a:rPr lang="fr-CH" dirty="0" err="1"/>
              <a:t>such</a:t>
            </a:r>
            <a:r>
              <a:rPr lang="fr-CH" dirty="0"/>
              <a:t> as «The </a:t>
            </a:r>
            <a:r>
              <a:rPr lang="fr-CH" dirty="0" err="1"/>
              <a:t>Hound</a:t>
            </a:r>
            <a:r>
              <a:rPr lang="fr-CH" dirty="0"/>
              <a:t> of the </a:t>
            </a:r>
            <a:r>
              <a:rPr lang="fr-CH" dirty="0" err="1"/>
              <a:t>Baskervilles</a:t>
            </a:r>
            <a:r>
              <a:rPr lang="fr-CH" dirty="0"/>
              <a:t>» </a:t>
            </a:r>
            <a:r>
              <a:rPr lang="fr-CH" u="sng" dirty="0" err="1"/>
              <a:t>Does</a:t>
            </a:r>
            <a:r>
              <a:rPr lang="fr-CH" u="sng" dirty="0"/>
              <a:t> </a:t>
            </a:r>
            <a:r>
              <a:rPr lang="fr-CH" u="sng" dirty="0" err="1"/>
              <a:t>work</a:t>
            </a:r>
            <a:endParaRPr lang="fr-CH" u="sng" dirty="0"/>
          </a:p>
          <a:p>
            <a:r>
              <a:rPr lang="fr-CH" dirty="0" err="1"/>
              <a:t>Helps</a:t>
            </a:r>
            <a:r>
              <a:rPr lang="fr-CH" dirty="0"/>
              <a:t> us in </a:t>
            </a:r>
            <a:r>
              <a:rPr lang="fr-CH" dirty="0" err="1"/>
              <a:t>gathering</a:t>
            </a:r>
            <a:r>
              <a:rPr lang="fr-CH" dirty="0"/>
              <a:t> more information about the book on google book api.</a:t>
            </a:r>
          </a:p>
          <a:p>
            <a:pPr lvl="1"/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5500107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6CBA34-7350-4ADF-BBBD-537E4EEFC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HOW DO WE DO STRING COMPARISON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9E0CA9B-753C-47D4-BE4C-756863FEB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Matching system</a:t>
            </a:r>
          </a:p>
          <a:p>
            <a:r>
              <a:rPr lang="fr-CH" dirty="0" err="1"/>
              <a:t>Compute</a:t>
            </a:r>
            <a:r>
              <a:rPr lang="fr-CH" dirty="0"/>
              <a:t> a </a:t>
            </a:r>
            <a:r>
              <a:rPr lang="fr-CH" dirty="0" err="1"/>
              <a:t>comparability</a:t>
            </a:r>
            <a:r>
              <a:rPr lang="fr-CH" dirty="0"/>
              <a:t> ratio</a:t>
            </a:r>
          </a:p>
          <a:p>
            <a:pPr lvl="1"/>
            <a:r>
              <a:rPr lang="fr-CH" dirty="0" err="1"/>
              <a:t>Number</a:t>
            </a:r>
            <a:r>
              <a:rPr lang="fr-CH" dirty="0"/>
              <a:t> of matches </a:t>
            </a:r>
          </a:p>
          <a:p>
            <a:pPr lvl="1"/>
            <a:r>
              <a:rPr lang="fr-CH" dirty="0" err="1"/>
              <a:t>Length</a:t>
            </a:r>
            <a:r>
              <a:rPr lang="fr-CH" dirty="0"/>
              <a:t> of string</a:t>
            </a:r>
          </a:p>
        </p:txBody>
      </p:sp>
    </p:spTree>
    <p:extLst>
      <p:ext uri="{BB962C8B-B14F-4D97-AF65-F5344CB8AC3E}">
        <p14:creationId xmlns:p14="http://schemas.microsoft.com/office/powerpoint/2010/main" val="23865780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613674-75F9-4758-BD50-3CD4FC521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MATCHING SYSTEM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1F15C524-FFE0-42CD-8683-3AC4FDE8E172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1371600" y="2286000"/>
          <a:ext cx="6858000" cy="7416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3742787865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291087759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425284047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406646199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8161025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CH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0835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2853879"/>
                  </a:ext>
                </a:extLst>
              </a:tr>
            </a:tbl>
          </a:graphicData>
        </a:graphic>
      </p:graphicFrame>
      <p:graphicFrame>
        <p:nvGraphicFramePr>
          <p:cNvPr id="8" name="Espace réservé du contenu 3">
            <a:extLst>
              <a:ext uri="{FF2B5EF4-FFF2-40B4-BE49-F238E27FC236}">
                <a16:creationId xmlns:a16="http://schemas.microsoft.com/office/drawing/2014/main" id="{AE7F82C5-7DBB-4B4B-9E6A-AA86F8575715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1371600" y="3243580"/>
          <a:ext cx="6858000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3742787865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291087759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425284047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406646199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8161025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CH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8890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2853879"/>
                  </a:ext>
                </a:extLst>
              </a:tr>
            </a:tbl>
          </a:graphicData>
        </a:graphic>
      </p:graphicFrame>
      <p:graphicFrame>
        <p:nvGraphicFramePr>
          <p:cNvPr id="9" name="Tableau 8">
            <a:extLst>
              <a:ext uri="{FF2B5EF4-FFF2-40B4-BE49-F238E27FC236}">
                <a16:creationId xmlns:a16="http://schemas.microsoft.com/office/drawing/2014/main" id="{019C1C0A-5E9F-4CBC-A9DB-6DC961495CD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71600" y="4201160"/>
          <a:ext cx="2754924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77462">
                  <a:extLst>
                    <a:ext uri="{9D8B030D-6E8A-4147-A177-3AD203B41FA5}">
                      <a16:colId xmlns:a16="http://schemas.microsoft.com/office/drawing/2014/main" val="3629004093"/>
                    </a:ext>
                  </a:extLst>
                </a:gridCol>
                <a:gridCol w="1377462">
                  <a:extLst>
                    <a:ext uri="{9D8B030D-6E8A-4147-A177-3AD203B41FA5}">
                      <a16:colId xmlns:a16="http://schemas.microsoft.com/office/drawing/2014/main" val="678661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CH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264447"/>
                  </a:ext>
                </a:extLst>
              </a:tr>
            </a:tbl>
          </a:graphicData>
        </a:graphic>
      </p:graphicFrame>
      <p:sp>
        <p:nvSpPr>
          <p:cNvPr id="10" name="ZoneTexte 9">
            <a:extLst>
              <a:ext uri="{FF2B5EF4-FFF2-40B4-BE49-F238E27FC236}">
                <a16:creationId xmlns:a16="http://schemas.microsoft.com/office/drawing/2014/main" id="{3C823602-520E-4027-A101-BB400E064729}"/>
              </a:ext>
            </a:extLst>
          </p:cNvPr>
          <p:cNvSpPr txBox="1"/>
          <p:nvPr/>
        </p:nvSpPr>
        <p:spPr>
          <a:xfrm>
            <a:off x="1600198" y="4787900"/>
            <a:ext cx="3607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2400" dirty="0"/>
              <a:t>(a=0, b=0, size=2)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3499FC3-07DE-476E-ABDB-35844288FDC4}"/>
              </a:ext>
            </a:extLst>
          </p:cNvPr>
          <p:cNvSpPr/>
          <p:nvPr/>
        </p:nvSpPr>
        <p:spPr>
          <a:xfrm>
            <a:off x="1371600" y="2286000"/>
            <a:ext cx="2754923" cy="22860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10579506-B3B3-4AE6-A8E3-26B2E03CE629}"/>
              </a:ext>
            </a:extLst>
          </p:cNvPr>
          <p:cNvSpPr txBox="1"/>
          <p:nvPr/>
        </p:nvSpPr>
        <p:spPr>
          <a:xfrm>
            <a:off x="8489002" y="2426007"/>
            <a:ext cx="3607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2400" dirty="0"/>
              <a:t>String a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DD49C229-09D1-4F01-99E4-4884C1D3AE65}"/>
              </a:ext>
            </a:extLst>
          </p:cNvPr>
          <p:cNvSpPr txBox="1"/>
          <p:nvPr/>
        </p:nvSpPr>
        <p:spPr>
          <a:xfrm>
            <a:off x="8489002" y="3383587"/>
            <a:ext cx="3607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2400" dirty="0"/>
              <a:t>String b</a:t>
            </a:r>
          </a:p>
        </p:txBody>
      </p:sp>
    </p:spTree>
    <p:extLst>
      <p:ext uri="{BB962C8B-B14F-4D97-AF65-F5344CB8AC3E}">
        <p14:creationId xmlns:p14="http://schemas.microsoft.com/office/powerpoint/2010/main" val="21512670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613674-75F9-4758-BD50-3CD4FC521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MATCHING SYSTEM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1F15C524-FFE0-42CD-8683-3AC4FDE8E17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371600" y="2286000"/>
          <a:ext cx="6858000" cy="7416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3742787865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291087759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425284047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406646199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8161025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CH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0835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2853879"/>
                  </a:ext>
                </a:extLst>
              </a:tr>
            </a:tbl>
          </a:graphicData>
        </a:graphic>
      </p:graphicFrame>
      <p:graphicFrame>
        <p:nvGraphicFramePr>
          <p:cNvPr id="8" name="Espace réservé du contenu 3">
            <a:extLst>
              <a:ext uri="{FF2B5EF4-FFF2-40B4-BE49-F238E27FC236}">
                <a16:creationId xmlns:a16="http://schemas.microsoft.com/office/drawing/2014/main" id="{AE7F82C5-7DBB-4B4B-9E6A-AA86F8575715}"/>
              </a:ext>
            </a:extLst>
          </p:cNvPr>
          <p:cNvGraphicFramePr>
            <a:graphicFrameLocks/>
          </p:cNvGraphicFramePr>
          <p:nvPr/>
        </p:nvGraphicFramePr>
        <p:xfrm>
          <a:off x="1371600" y="3243580"/>
          <a:ext cx="6858000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3742787865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291087759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425284047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406646199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8161025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CH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8890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2853879"/>
                  </a:ext>
                </a:extLst>
              </a:tr>
            </a:tbl>
          </a:graphicData>
        </a:graphic>
      </p:graphicFrame>
      <p:graphicFrame>
        <p:nvGraphicFramePr>
          <p:cNvPr id="9" name="Tableau 8">
            <a:extLst>
              <a:ext uri="{FF2B5EF4-FFF2-40B4-BE49-F238E27FC236}">
                <a16:creationId xmlns:a16="http://schemas.microsoft.com/office/drawing/2014/main" id="{019C1C0A-5E9F-4CBC-A9DB-6DC961495CD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126524" y="4201160"/>
          <a:ext cx="2754924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77462">
                  <a:extLst>
                    <a:ext uri="{9D8B030D-6E8A-4147-A177-3AD203B41FA5}">
                      <a16:colId xmlns:a16="http://schemas.microsoft.com/office/drawing/2014/main" val="3629004093"/>
                    </a:ext>
                  </a:extLst>
                </a:gridCol>
                <a:gridCol w="1377462">
                  <a:extLst>
                    <a:ext uri="{9D8B030D-6E8A-4147-A177-3AD203B41FA5}">
                      <a16:colId xmlns:a16="http://schemas.microsoft.com/office/drawing/2014/main" val="678661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CH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264447"/>
                  </a:ext>
                </a:extLst>
              </a:tr>
            </a:tbl>
          </a:graphicData>
        </a:graphic>
      </p:graphicFrame>
      <p:sp>
        <p:nvSpPr>
          <p:cNvPr id="10" name="ZoneTexte 9">
            <a:extLst>
              <a:ext uri="{FF2B5EF4-FFF2-40B4-BE49-F238E27FC236}">
                <a16:creationId xmlns:a16="http://schemas.microsoft.com/office/drawing/2014/main" id="{3C823602-520E-4027-A101-BB400E064729}"/>
              </a:ext>
            </a:extLst>
          </p:cNvPr>
          <p:cNvSpPr txBox="1"/>
          <p:nvPr/>
        </p:nvSpPr>
        <p:spPr>
          <a:xfrm>
            <a:off x="4368340" y="4922716"/>
            <a:ext cx="3607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2400" dirty="0"/>
              <a:t>(a=3, b=2, size=2)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3499FC3-07DE-476E-ABDB-35844288FDC4}"/>
              </a:ext>
            </a:extLst>
          </p:cNvPr>
          <p:cNvSpPr/>
          <p:nvPr/>
        </p:nvSpPr>
        <p:spPr>
          <a:xfrm>
            <a:off x="5474677" y="2286000"/>
            <a:ext cx="2754923" cy="74168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A293388-D7F4-43AF-9E7B-C8A99095FDDD}"/>
              </a:ext>
            </a:extLst>
          </p:cNvPr>
          <p:cNvSpPr/>
          <p:nvPr/>
        </p:nvSpPr>
        <p:spPr>
          <a:xfrm>
            <a:off x="4126524" y="3247878"/>
            <a:ext cx="2754923" cy="74168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26922DC1-2F56-414C-8D78-1809935474B2}"/>
              </a:ext>
            </a:extLst>
          </p:cNvPr>
          <p:cNvSpPr txBox="1"/>
          <p:nvPr/>
        </p:nvSpPr>
        <p:spPr>
          <a:xfrm>
            <a:off x="8489002" y="2426007"/>
            <a:ext cx="3607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2400" dirty="0"/>
              <a:t>String a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5FAEAF59-4815-4D6F-A3FA-EC4EE49305F6}"/>
              </a:ext>
            </a:extLst>
          </p:cNvPr>
          <p:cNvSpPr txBox="1"/>
          <p:nvPr/>
        </p:nvSpPr>
        <p:spPr>
          <a:xfrm>
            <a:off x="8489002" y="3383587"/>
            <a:ext cx="3607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2400" dirty="0"/>
              <a:t>String b</a:t>
            </a:r>
          </a:p>
        </p:txBody>
      </p:sp>
    </p:spTree>
    <p:extLst>
      <p:ext uri="{BB962C8B-B14F-4D97-AF65-F5344CB8AC3E}">
        <p14:creationId xmlns:p14="http://schemas.microsoft.com/office/powerpoint/2010/main" val="18404187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DBA4E1-C870-4530-BA14-D9AE283B9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COMPUTE COMPARABILITY RATIO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E759C7D3-2C81-4587-9417-EDE836A5CD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1600" y="3124200"/>
                <a:ext cx="9601200" cy="1875692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𝑅𝑎𝑡𝑖𝑜</m:t>
                      </m:r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fr-C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H" b="0" i="1" smtClean="0">
                              <a:latin typeface="Cambria Math" panose="02040503050406030204" pitchFamily="18" charset="0"/>
                            </a:rPr>
                            <m:t>2.0</m:t>
                          </m:r>
                          <m:r>
                            <a:rPr lang="fr-CH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num>
                        <m:den>
                          <m:r>
                            <a:rPr lang="fr-CH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</m:oMath>
                  </m:oMathPara>
                </a14:m>
                <a:endParaRPr lang="fr-CH" dirty="0"/>
              </a:p>
              <a:p>
                <a:pPr marL="0" indent="0">
                  <a:buNone/>
                </a:pPr>
                <a:r>
                  <a:rPr lang="fr-CH" dirty="0" err="1"/>
                  <a:t>Where</a:t>
                </a:r>
                <a:r>
                  <a:rPr lang="fr-CH" dirty="0"/>
                  <a:t> : </a:t>
                </a:r>
                <a:endParaRPr lang="fr-CH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𝑁𝑢𝑚𝑏𝑒𝑟</m:t>
                      </m:r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𝑚𝑎𝑡𝑐h𝑒𝑠</m:t>
                      </m:r>
                    </m:oMath>
                    <m:oMath xmlns:m="http://schemas.openxmlformats.org/officeDocument/2006/math"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𝑇𝑜𝑡𝑎𝑙</m:t>
                      </m:r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𝑙𝑒𝑛𝑔𝑡h</m:t>
                      </m:r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𝑏𝑜𝑡h</m:t>
                      </m:r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𝑠𝑡𝑟𝑖𝑛𝑔𝑠</m:t>
                      </m:r>
                    </m:oMath>
                  </m:oMathPara>
                </a14:m>
                <a:endParaRPr lang="fr-CH" b="0" dirty="0"/>
              </a:p>
              <a:p>
                <a:pPr marL="0" indent="0">
                  <a:buNone/>
                </a:pPr>
                <a:endParaRPr lang="fr-CH" b="0" dirty="0"/>
              </a:p>
              <a:p>
                <a:pPr marL="0" indent="0">
                  <a:buNone/>
                </a:pPr>
                <a:endParaRPr lang="fr-CH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E759C7D3-2C81-4587-9417-EDE836A5CD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3124200"/>
                <a:ext cx="9601200" cy="1875692"/>
              </a:xfrm>
              <a:blipFill>
                <a:blip r:embed="rId2"/>
                <a:stretch>
                  <a:fillRect l="-635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14239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FAE045-DA9C-44B2-A6B3-8EC5B98E5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CUMULATIVE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6D64373-01B3-4CF6-9A5D-781BBD07E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err="1"/>
              <a:t>We</a:t>
            </a:r>
            <a:r>
              <a:rPr lang="fr-CH" dirty="0"/>
              <a:t> </a:t>
            </a:r>
            <a:r>
              <a:rPr lang="fr-CH" dirty="0" err="1"/>
              <a:t>compute</a:t>
            </a:r>
            <a:r>
              <a:rPr lang="fr-CH" dirty="0"/>
              <a:t> </a:t>
            </a:r>
            <a:r>
              <a:rPr lang="fr-CH" dirty="0" err="1"/>
              <a:t>this</a:t>
            </a:r>
            <a:r>
              <a:rPr lang="fr-CH" dirty="0"/>
              <a:t> ratio for </a:t>
            </a:r>
            <a:r>
              <a:rPr lang="fr-CH" dirty="0" err="1"/>
              <a:t>each</a:t>
            </a:r>
            <a:r>
              <a:rPr lang="fr-CH" dirty="0"/>
              <a:t> of the </a:t>
            </a:r>
            <a:r>
              <a:rPr lang="fr-CH" dirty="0" err="1"/>
              <a:t>detail</a:t>
            </a:r>
            <a:r>
              <a:rPr lang="fr-CH" dirty="0"/>
              <a:t>:</a:t>
            </a:r>
          </a:p>
          <a:p>
            <a:pPr lvl="1"/>
            <a:r>
              <a:rPr lang="fr-CH" dirty="0" err="1"/>
              <a:t>Author</a:t>
            </a:r>
            <a:endParaRPr lang="fr-CH" dirty="0"/>
          </a:p>
          <a:p>
            <a:pPr lvl="1"/>
            <a:r>
              <a:rPr lang="fr-CH" dirty="0"/>
              <a:t>Book </a:t>
            </a:r>
            <a:r>
              <a:rPr lang="fr-CH" dirty="0" err="1"/>
              <a:t>Title</a:t>
            </a:r>
            <a:endParaRPr lang="fr-CH" dirty="0"/>
          </a:p>
          <a:p>
            <a:pPr lvl="1"/>
            <a:r>
              <a:rPr lang="fr-CH" dirty="0" err="1"/>
              <a:t>Subtitle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6115203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0CDA5809-5664-4520-ADC8-6959936A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26D62206-09E2-4896-9F85-30907FC759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7159" y="1545895"/>
            <a:ext cx="3766210" cy="3766210"/>
          </a:xfrm>
          <a:prstGeom prst="rect">
            <a:avLst/>
          </a:prstGeom>
        </p:spPr>
      </p:pic>
      <p:sp>
        <p:nvSpPr>
          <p:cNvPr id="15" name="Freeform 6">
            <a:extLst>
              <a:ext uri="{FF2B5EF4-FFF2-40B4-BE49-F238E27FC236}">
                <a16:creationId xmlns:a16="http://schemas.microsoft.com/office/drawing/2014/main" id="{D4C54414-6E76-4C63-9BDF-ED19F3B33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5412340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8CF1E20-3737-4CD3-80E7-8DC7641E3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8004" y="1480930"/>
            <a:ext cx="5607908" cy="325432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000" cap="all"/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20483770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DA0BD7-F605-49ED-8D65-A9B196878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692" y="709246"/>
            <a:ext cx="9601200" cy="1485900"/>
          </a:xfrm>
        </p:spPr>
        <p:txBody>
          <a:bodyPr/>
          <a:lstStyle/>
          <a:p>
            <a:r>
              <a:rPr lang="fr-CH" dirty="0"/>
              <a:t>DATABASE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59C3DFD1-0A0D-4154-861A-A85D654653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5766" y="1669284"/>
            <a:ext cx="7939172" cy="4479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2710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DA0BD7-F605-49ED-8D65-A9B196878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692" y="709246"/>
            <a:ext cx="9601200" cy="1485900"/>
          </a:xfrm>
        </p:spPr>
        <p:txBody>
          <a:bodyPr/>
          <a:lstStyle/>
          <a:p>
            <a:r>
              <a:rPr lang="fr-CH" dirty="0"/>
              <a:t>DATABASE WHERE DOES IT COME FROM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59C3DFD1-0A0D-4154-861A-A85D654653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5766" y="1669284"/>
            <a:ext cx="7939172" cy="447947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1DB73D4-CBDC-4D3B-AF2E-D316754F1D85}"/>
              </a:ext>
            </a:extLst>
          </p:cNvPr>
          <p:cNvSpPr/>
          <p:nvPr/>
        </p:nvSpPr>
        <p:spPr>
          <a:xfrm>
            <a:off x="2162909" y="3242016"/>
            <a:ext cx="2379783" cy="2906738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7E2CFE2-3BEC-40A3-A43A-80818E89F47F}"/>
              </a:ext>
            </a:extLst>
          </p:cNvPr>
          <p:cNvSpPr txBox="1"/>
          <p:nvPr/>
        </p:nvSpPr>
        <p:spPr>
          <a:xfrm>
            <a:off x="1113692" y="6148755"/>
            <a:ext cx="43375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2400" dirty="0">
                <a:solidFill>
                  <a:srgbClr val="FF0000"/>
                </a:solidFill>
              </a:rPr>
              <a:t>GOOGLE BOOK API AND LIBGEN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739F68-6CC0-4355-9609-73F120796B63}"/>
              </a:ext>
            </a:extLst>
          </p:cNvPr>
          <p:cNvSpPr/>
          <p:nvPr/>
        </p:nvSpPr>
        <p:spPr>
          <a:xfrm>
            <a:off x="8276492" y="4085492"/>
            <a:ext cx="1928446" cy="879231"/>
          </a:xfrm>
          <a:prstGeom prst="rect">
            <a:avLst/>
          </a:prstGeom>
          <a:noFill/>
          <a:ln w="5715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720871E-1BF6-4A04-B381-08B4EFB161D0}"/>
              </a:ext>
            </a:extLst>
          </p:cNvPr>
          <p:cNvSpPr txBox="1"/>
          <p:nvPr/>
        </p:nvSpPr>
        <p:spPr>
          <a:xfrm>
            <a:off x="10204938" y="3941117"/>
            <a:ext cx="1693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2400" dirty="0">
                <a:solidFill>
                  <a:srgbClr val="00B0F0"/>
                </a:solidFill>
              </a:rPr>
              <a:t>WIKIPEDIA</a:t>
            </a:r>
          </a:p>
        </p:txBody>
      </p:sp>
    </p:spTree>
    <p:extLst>
      <p:ext uri="{BB962C8B-B14F-4D97-AF65-F5344CB8AC3E}">
        <p14:creationId xmlns:p14="http://schemas.microsoft.com/office/powerpoint/2010/main" val="3997494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9" title="Side bar">
            <a:extLst>
              <a:ext uri="{FF2B5EF4-FFF2-40B4-BE49-F238E27FC236}">
                <a16:creationId xmlns:a16="http://schemas.microsoft.com/office/drawing/2014/main" id="{6B205BC3-0B06-4EA6-9066-1A0BEC22C80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Graphique 4">
            <a:extLst>
              <a:ext uri="{FF2B5EF4-FFF2-40B4-BE49-F238E27FC236}">
                <a16:creationId xmlns:a16="http://schemas.microsoft.com/office/drawing/2014/main" id="{8DBB983D-3DB5-420D-839B-97F8D283EB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3562" y="1462103"/>
            <a:ext cx="3613752" cy="3613752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07A956A2-9B14-459D-88E0-6B7FF6CFF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4181" y="685800"/>
            <a:ext cx="6562905" cy="1485900"/>
          </a:xfrm>
        </p:spPr>
        <p:txBody>
          <a:bodyPr>
            <a:normAutofit/>
          </a:bodyPr>
          <a:lstStyle/>
          <a:p>
            <a:r>
              <a:rPr lang="fr-CH" dirty="0"/>
              <a:t>GOAL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7FC7392-7ECB-4BAC-A2AB-E93724738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4181" y="2286000"/>
            <a:ext cx="6839995" cy="35814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83540" indent="-383540">
              <a:lnSpc>
                <a:spcPct val="200000"/>
              </a:lnSpc>
            </a:pPr>
            <a:r>
              <a:rPr lang="fr-CH" dirty="0" err="1"/>
              <a:t>Providing</a:t>
            </a:r>
            <a:r>
              <a:rPr lang="fr-CH" dirty="0"/>
              <a:t> a </a:t>
            </a:r>
            <a:r>
              <a:rPr lang="fr-CH" dirty="0" err="1"/>
              <a:t>unified</a:t>
            </a:r>
            <a:r>
              <a:rPr lang="fr-CH" dirty="0"/>
              <a:t> </a:t>
            </a:r>
            <a:r>
              <a:rPr lang="fr-CH" dirty="0" err="1"/>
              <a:t>experience</a:t>
            </a:r>
            <a:r>
              <a:rPr lang="fr-CH" dirty="0"/>
              <a:t> of book management</a:t>
            </a:r>
            <a:endParaRPr lang="de-DE" dirty="0"/>
          </a:p>
          <a:p>
            <a:pPr marL="383540" indent="-383540">
              <a:lnSpc>
                <a:spcPct val="200000"/>
              </a:lnSpc>
            </a:pPr>
            <a:r>
              <a:rPr lang="fr-CH" dirty="0">
                <a:cs typeface="Calibri"/>
              </a:rPr>
              <a:t>Efficient and </a:t>
            </a:r>
            <a:r>
              <a:rPr lang="fr-CH" dirty="0" err="1">
                <a:cs typeface="Calibri"/>
              </a:rPr>
              <a:t>easy</a:t>
            </a:r>
            <a:endParaRPr lang="fr-CH" dirty="0">
              <a:cs typeface="Calibri"/>
            </a:endParaRPr>
          </a:p>
          <a:p>
            <a:pPr marL="383540" indent="-383540"/>
            <a:endParaRPr lang="fr-CH" sz="1700" dirty="0">
              <a:cs typeface="Calibri"/>
            </a:endParaRPr>
          </a:p>
          <a:p>
            <a:pPr marL="0" indent="0">
              <a:buNone/>
            </a:pPr>
            <a:endParaRPr lang="fr-CH" sz="1700" dirty="0"/>
          </a:p>
          <a:p>
            <a:pPr marL="0" indent="0">
              <a:buNone/>
            </a:pPr>
            <a:r>
              <a:rPr lang="fr-CH" sz="2100" b="1" i="1" dirty="0" err="1"/>
              <a:t>We</a:t>
            </a:r>
            <a:r>
              <a:rPr lang="fr-CH" sz="2100" b="1" i="1" dirty="0"/>
              <a:t> </a:t>
            </a:r>
            <a:r>
              <a:rPr lang="fr-CH" sz="2100" b="1" i="1" dirty="0" err="1"/>
              <a:t>want</a:t>
            </a:r>
            <a:r>
              <a:rPr lang="fr-CH" sz="2100" b="1" i="1" dirty="0"/>
              <a:t> to </a:t>
            </a:r>
            <a:r>
              <a:rPr lang="fr-CH" sz="2100" b="1" i="1" dirty="0" err="1"/>
              <a:t>create</a:t>
            </a:r>
            <a:r>
              <a:rPr lang="fr-CH" sz="2100" b="1" i="1" dirty="0"/>
              <a:t> a </a:t>
            </a:r>
            <a:r>
              <a:rPr lang="fr-CH" sz="2100" b="1" i="1" dirty="0" err="1"/>
              <a:t>tool</a:t>
            </a:r>
            <a:r>
              <a:rPr lang="fr-CH" sz="2100" b="1" i="1" dirty="0"/>
              <a:t> </a:t>
            </a:r>
            <a:r>
              <a:rPr lang="fr-CH" sz="2100" b="1" i="1" dirty="0" err="1"/>
              <a:t>that</a:t>
            </a:r>
            <a:r>
              <a:rPr lang="fr-CH" sz="2100" b="1" i="1" dirty="0"/>
              <a:t> </a:t>
            </a:r>
            <a:r>
              <a:rPr lang="fr-CH" sz="2100" b="1" i="1" dirty="0" err="1"/>
              <a:t>helps</a:t>
            </a:r>
            <a:r>
              <a:rPr lang="fr-CH" sz="2100" b="1" i="1" dirty="0">
                <a:cs typeface="Calibri"/>
              </a:rPr>
              <a:t> the </a:t>
            </a:r>
            <a:r>
              <a:rPr lang="fr-CH" sz="2100" b="1" i="1" dirty="0" err="1">
                <a:cs typeface="Calibri"/>
              </a:rPr>
              <a:t>majority</a:t>
            </a:r>
            <a:r>
              <a:rPr lang="fr-CH" sz="2100" b="1" i="1" dirty="0">
                <a:cs typeface="Calibri"/>
              </a:rPr>
              <a:t> of the people!</a:t>
            </a:r>
            <a:endParaRPr lang="fr-CH" sz="2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66318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0CDA5809-5664-4520-ADC8-6959936A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Espace réservé du contenu 4">
            <a:extLst>
              <a:ext uri="{FF2B5EF4-FFF2-40B4-BE49-F238E27FC236}">
                <a16:creationId xmlns:a16="http://schemas.microsoft.com/office/drawing/2014/main" id="{9208B8BB-3577-4B22-8664-B2C35CD1C9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9144" y="1447880"/>
            <a:ext cx="3962240" cy="3962240"/>
          </a:xfrm>
          <a:prstGeom prst="rect">
            <a:avLst/>
          </a:prstGeom>
        </p:spPr>
      </p:pic>
      <p:sp>
        <p:nvSpPr>
          <p:cNvPr id="22" name="Freeform 6">
            <a:extLst>
              <a:ext uri="{FF2B5EF4-FFF2-40B4-BE49-F238E27FC236}">
                <a16:creationId xmlns:a16="http://schemas.microsoft.com/office/drawing/2014/main" id="{D4C54414-6E76-4C63-9BDF-ED19F3B33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5412340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D67415E-17A8-49EC-A9D3-E297948D7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8004" y="1480930"/>
            <a:ext cx="5607908" cy="325432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cap="all" dirty="0"/>
              <a:t>Object Oriented Programming</a:t>
            </a:r>
          </a:p>
        </p:txBody>
      </p:sp>
    </p:spTree>
    <p:extLst>
      <p:ext uri="{BB962C8B-B14F-4D97-AF65-F5344CB8AC3E}">
        <p14:creationId xmlns:p14="http://schemas.microsoft.com/office/powerpoint/2010/main" val="41357791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27">
            <a:extLst>
              <a:ext uri="{FF2B5EF4-FFF2-40B4-BE49-F238E27FC236}">
                <a16:creationId xmlns:a16="http://schemas.microsoft.com/office/drawing/2014/main" id="{3362DFFC-4DCC-48EE-B781-94D04B95F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9" name="Rectangle 29">
            <a:extLst>
              <a:ext uri="{FF2B5EF4-FFF2-40B4-BE49-F238E27FC236}">
                <a16:creationId xmlns:a16="http://schemas.microsoft.com/office/drawing/2014/main" id="{18B8B265-E68C-4B64-9238-781F0102C5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96C98B6-6A3F-4416-B675-C8C48D269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1" y="631373"/>
            <a:ext cx="4018839" cy="5582784"/>
          </a:xfrm>
        </p:spPr>
        <p:txBody>
          <a:bodyPr anchor="t">
            <a:normAutofit/>
          </a:bodyPr>
          <a:lstStyle/>
          <a:p>
            <a:pPr algn="r"/>
            <a:r>
              <a:rPr lang="fr-CH" sz="5400">
                <a:solidFill>
                  <a:schemeClr val="bg2"/>
                </a:solidFill>
              </a:rPr>
              <a:t>OOP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E60BE09-1F4E-4C4F-9FE9-F5094BE07D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720" y="631373"/>
            <a:ext cx="4892308" cy="560614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fr-CH" sz="1700"/>
              <a:t>We modeled our algorithm according to Flask, SQLAlchemy, and Scrapy requirements.</a:t>
            </a:r>
          </a:p>
          <a:p>
            <a:r>
              <a:rPr lang="fr-CH" sz="1700"/>
              <a:t>Flask and Flask_restfull</a:t>
            </a:r>
          </a:p>
          <a:p>
            <a:pPr lvl="1"/>
            <a:r>
              <a:rPr lang="fr-CH" sz="1700"/>
              <a:t>Resources</a:t>
            </a:r>
          </a:p>
          <a:p>
            <a:r>
              <a:rPr lang="fr-CH" sz="1700"/>
              <a:t>SQL Alchemy</a:t>
            </a:r>
          </a:p>
          <a:p>
            <a:pPr lvl="1"/>
            <a:r>
              <a:rPr lang="fr-CH" sz="1700"/>
              <a:t>Models</a:t>
            </a:r>
          </a:p>
          <a:p>
            <a:r>
              <a:rPr lang="fr-CH" sz="1700"/>
              <a:t>Scrapy</a:t>
            </a:r>
          </a:p>
          <a:p>
            <a:pPr lvl="1"/>
            <a:r>
              <a:rPr lang="fr-CH" sz="1700"/>
              <a:t>Item</a:t>
            </a:r>
          </a:p>
          <a:p>
            <a:pPr lvl="2"/>
            <a:r>
              <a:rPr lang="fr-CH" sz="1700"/>
              <a:t>Models</a:t>
            </a:r>
          </a:p>
          <a:p>
            <a:pPr lvl="1"/>
            <a:r>
              <a:rPr lang="fr-CH" sz="1700"/>
              <a:t>Pipeline</a:t>
            </a:r>
          </a:p>
          <a:p>
            <a:pPr lvl="2"/>
            <a:r>
              <a:rPr lang="fr-CH" sz="1700"/>
              <a:t>Controller</a:t>
            </a:r>
          </a:p>
          <a:p>
            <a:pPr lvl="1"/>
            <a:r>
              <a:rPr lang="fr-CH" sz="1700"/>
              <a:t>View</a:t>
            </a:r>
          </a:p>
          <a:p>
            <a:pPr lvl="2"/>
            <a:r>
              <a:rPr lang="fr-CH" sz="1700"/>
              <a:t>(optional json output)</a:t>
            </a:r>
          </a:p>
          <a:p>
            <a:r>
              <a:rPr lang="fr-CH" sz="1700"/>
              <a:t>BookInfo</a:t>
            </a:r>
          </a:p>
          <a:p>
            <a:pPr lvl="1"/>
            <a:r>
              <a:rPr lang="fr-CH" sz="1700"/>
              <a:t>Gather additionnal information on google Book API</a:t>
            </a:r>
          </a:p>
          <a:p>
            <a:pPr lvl="2"/>
            <a:endParaRPr lang="fr-CH" sz="1700" dirty="0"/>
          </a:p>
        </p:txBody>
      </p:sp>
    </p:spTree>
    <p:extLst>
      <p:ext uri="{BB962C8B-B14F-4D97-AF65-F5344CB8AC3E}">
        <p14:creationId xmlns:p14="http://schemas.microsoft.com/office/powerpoint/2010/main" val="13051484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5F2E7C-807D-46EE-9BCE-A058D1022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PROBLEMS ENCOUNTERED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A48B638-84AD-4CAB-B939-14ABDEF13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Book best match </a:t>
            </a:r>
          </a:p>
          <a:p>
            <a:pPr lvl="1"/>
            <a:r>
              <a:rPr lang="fr-CH" dirty="0"/>
              <a:t>Not as </a:t>
            </a:r>
            <a:r>
              <a:rPr lang="fr-CH" dirty="0" err="1"/>
              <a:t>accurate</a:t>
            </a:r>
            <a:r>
              <a:rPr lang="fr-CH" dirty="0"/>
              <a:t> as </a:t>
            </a:r>
            <a:r>
              <a:rPr lang="fr-CH" dirty="0" err="1"/>
              <a:t>we</a:t>
            </a:r>
            <a:r>
              <a:rPr lang="fr-CH" dirty="0"/>
              <a:t> </a:t>
            </a:r>
            <a:r>
              <a:rPr lang="fr-CH" dirty="0" err="1"/>
              <a:t>wanted</a:t>
            </a:r>
            <a:endParaRPr lang="fr-CH" dirty="0"/>
          </a:p>
          <a:p>
            <a:r>
              <a:rPr lang="fr-CH" dirty="0"/>
              <a:t>How </a:t>
            </a:r>
            <a:r>
              <a:rPr lang="fr-CH" dirty="0" err="1"/>
              <a:t>should</a:t>
            </a:r>
            <a:r>
              <a:rPr lang="fr-CH" dirty="0"/>
              <a:t> start the scraper</a:t>
            </a:r>
          </a:p>
          <a:p>
            <a:pPr lvl="1"/>
            <a:r>
              <a:rPr lang="fr-CH" dirty="0"/>
              <a:t>Python (</a:t>
            </a:r>
            <a:r>
              <a:rPr lang="fr-CH" dirty="0" err="1"/>
              <a:t>even</a:t>
            </a:r>
            <a:r>
              <a:rPr lang="fr-CH" dirty="0"/>
              <a:t> threading </a:t>
            </a:r>
            <a:r>
              <a:rPr lang="fr-CH" dirty="0" err="1"/>
              <a:t>doesn’t</a:t>
            </a:r>
            <a:r>
              <a:rPr lang="fr-CH" dirty="0"/>
              <a:t> </a:t>
            </a:r>
            <a:r>
              <a:rPr lang="fr-CH" dirty="0" err="1"/>
              <a:t>work</a:t>
            </a:r>
            <a:r>
              <a:rPr lang="fr-CH" dirty="0"/>
              <a:t>)</a:t>
            </a:r>
          </a:p>
          <a:p>
            <a:pPr lvl="1"/>
            <a:r>
              <a:rPr lang="fr-CH" dirty="0"/>
              <a:t>CLI</a:t>
            </a:r>
          </a:p>
          <a:p>
            <a:r>
              <a:rPr lang="fr-CH" dirty="0" err="1"/>
              <a:t>Sequential</a:t>
            </a:r>
            <a:r>
              <a:rPr lang="fr-CH" dirty="0"/>
              <a:t> </a:t>
            </a:r>
            <a:r>
              <a:rPr lang="fr-CH" dirty="0" err="1"/>
              <a:t>requests</a:t>
            </a:r>
            <a:endParaRPr lang="fr-CH" dirty="0"/>
          </a:p>
          <a:p>
            <a:pPr lvl="1"/>
            <a:r>
              <a:rPr lang="fr-CH" dirty="0"/>
              <a:t>User call API -&gt; API calls </a:t>
            </a:r>
            <a:r>
              <a:rPr lang="fr-CH" dirty="0" err="1"/>
              <a:t>Scrapy</a:t>
            </a:r>
            <a:r>
              <a:rPr lang="fr-CH" dirty="0"/>
              <a:t> -&gt; </a:t>
            </a:r>
            <a:r>
              <a:rPr lang="fr-CH" dirty="0" err="1"/>
              <a:t>Scrapy</a:t>
            </a:r>
            <a:r>
              <a:rPr lang="fr-CH" dirty="0"/>
              <a:t> </a:t>
            </a:r>
            <a:r>
              <a:rPr lang="fr-CH" dirty="0" err="1"/>
              <a:t>needs</a:t>
            </a:r>
            <a:r>
              <a:rPr lang="fr-CH" dirty="0"/>
              <a:t> to update </a:t>
            </a:r>
            <a:r>
              <a:rPr lang="fr-CH" dirty="0" err="1"/>
              <a:t>db</a:t>
            </a:r>
            <a:r>
              <a:rPr lang="fr-CH" dirty="0"/>
              <a:t> via API -&gt; BUG</a:t>
            </a:r>
          </a:p>
          <a:p>
            <a:pPr lvl="1"/>
            <a:r>
              <a:rPr lang="fr-CH" dirty="0" err="1"/>
              <a:t>Threaded</a:t>
            </a:r>
            <a:r>
              <a:rPr lang="fr-CH" dirty="0"/>
              <a:t> = </a:t>
            </a:r>
            <a:r>
              <a:rPr lang="fr-CH" dirty="0" err="1"/>
              <a:t>True</a:t>
            </a:r>
            <a:r>
              <a:rPr lang="fr-CH" dirty="0"/>
              <a:t> </a:t>
            </a:r>
          </a:p>
          <a:p>
            <a:r>
              <a:rPr lang="fr-CH" dirty="0"/>
              <a:t>Cascade </a:t>
            </a:r>
            <a:r>
              <a:rPr lang="fr-CH" dirty="0" err="1"/>
              <a:t>deletion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1250040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DA0BD7-F605-49ED-8D65-A9B196878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692" y="709246"/>
            <a:ext cx="9601200" cy="1485900"/>
          </a:xfrm>
        </p:spPr>
        <p:txBody>
          <a:bodyPr/>
          <a:lstStyle/>
          <a:p>
            <a:r>
              <a:rPr lang="fr-CH" dirty="0"/>
              <a:t>CASCADE DELETION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59C3DFD1-0A0D-4154-861A-A85D654653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5766" y="1669284"/>
            <a:ext cx="7939172" cy="447947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E6F7964-A0B1-455A-8199-4B2AACFB2329}"/>
              </a:ext>
            </a:extLst>
          </p:cNvPr>
          <p:cNvSpPr/>
          <p:nvPr/>
        </p:nvSpPr>
        <p:spPr>
          <a:xfrm>
            <a:off x="2265765" y="1910861"/>
            <a:ext cx="2218311" cy="890953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74E2602-A84B-4DD7-97D6-1C390F9EBB77}"/>
              </a:ext>
            </a:extLst>
          </p:cNvPr>
          <p:cNvSpPr txBox="1"/>
          <p:nvPr/>
        </p:nvSpPr>
        <p:spPr>
          <a:xfrm>
            <a:off x="1113692" y="1290865"/>
            <a:ext cx="2874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2400" dirty="0">
                <a:solidFill>
                  <a:srgbClr val="FF0000"/>
                </a:solidFill>
              </a:rPr>
              <a:t>WE WANT TO DELETE</a:t>
            </a:r>
          </a:p>
        </p:txBody>
      </p:sp>
    </p:spTree>
    <p:extLst>
      <p:ext uri="{BB962C8B-B14F-4D97-AF65-F5344CB8AC3E}">
        <p14:creationId xmlns:p14="http://schemas.microsoft.com/office/powerpoint/2010/main" val="39293357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èche : courbe vers le haut 9">
            <a:extLst>
              <a:ext uri="{FF2B5EF4-FFF2-40B4-BE49-F238E27FC236}">
                <a16:creationId xmlns:a16="http://schemas.microsoft.com/office/drawing/2014/main" id="{A2CD2E72-BDA7-4D8B-B19F-5CFDA5B571E4}"/>
              </a:ext>
            </a:extLst>
          </p:cNvPr>
          <p:cNvSpPr/>
          <p:nvPr/>
        </p:nvSpPr>
        <p:spPr>
          <a:xfrm rot="10800000">
            <a:off x="3877240" y="474577"/>
            <a:ext cx="1925028" cy="984738"/>
          </a:xfrm>
          <a:prstGeom prst="curved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>
              <a:solidFill>
                <a:schemeClr val="tx1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BDA0BD7-F605-49ED-8D65-A9B196878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692" y="709246"/>
            <a:ext cx="9601200" cy="1485900"/>
          </a:xfrm>
        </p:spPr>
        <p:txBody>
          <a:bodyPr/>
          <a:lstStyle/>
          <a:p>
            <a:r>
              <a:rPr lang="fr-CH" dirty="0"/>
              <a:t>CASCADE DELETION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59C3DFD1-0A0D-4154-861A-A85D654653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5766" y="1669284"/>
            <a:ext cx="7939172" cy="447947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E6F7964-A0B1-455A-8199-4B2AACFB2329}"/>
              </a:ext>
            </a:extLst>
          </p:cNvPr>
          <p:cNvSpPr/>
          <p:nvPr/>
        </p:nvSpPr>
        <p:spPr>
          <a:xfrm>
            <a:off x="2265765" y="1910861"/>
            <a:ext cx="2218311" cy="890953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74E2602-A84B-4DD7-97D6-1C390F9EBB77}"/>
              </a:ext>
            </a:extLst>
          </p:cNvPr>
          <p:cNvSpPr txBox="1"/>
          <p:nvPr/>
        </p:nvSpPr>
        <p:spPr>
          <a:xfrm>
            <a:off x="1113692" y="1290865"/>
            <a:ext cx="2874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2400" dirty="0">
                <a:solidFill>
                  <a:srgbClr val="FF0000"/>
                </a:solidFill>
              </a:rPr>
              <a:t>WE WANT TO DELETE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C84EB19-9324-49D9-AF52-5D118C989FFD}"/>
              </a:ext>
            </a:extLst>
          </p:cNvPr>
          <p:cNvSpPr/>
          <p:nvPr/>
        </p:nvSpPr>
        <p:spPr>
          <a:xfrm>
            <a:off x="5530647" y="1866899"/>
            <a:ext cx="2019016" cy="656493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0361AA2-228A-47B9-B374-6F599F402A17}"/>
              </a:ext>
            </a:extLst>
          </p:cNvPr>
          <p:cNvSpPr txBox="1"/>
          <p:nvPr/>
        </p:nvSpPr>
        <p:spPr>
          <a:xfrm>
            <a:off x="5216883" y="1405234"/>
            <a:ext cx="2874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2400" dirty="0">
                <a:solidFill>
                  <a:srgbClr val="FF0000"/>
                </a:solidFill>
              </a:rPr>
              <a:t>THIS IS DEPENDENT</a:t>
            </a:r>
          </a:p>
        </p:txBody>
      </p:sp>
    </p:spTree>
    <p:extLst>
      <p:ext uri="{BB962C8B-B14F-4D97-AF65-F5344CB8AC3E}">
        <p14:creationId xmlns:p14="http://schemas.microsoft.com/office/powerpoint/2010/main" val="33734394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lèche : courbe vers le haut 22">
            <a:extLst>
              <a:ext uri="{FF2B5EF4-FFF2-40B4-BE49-F238E27FC236}">
                <a16:creationId xmlns:a16="http://schemas.microsoft.com/office/drawing/2014/main" id="{BEB83AC1-D463-44EF-97C1-BFC9D04FB4D5}"/>
              </a:ext>
            </a:extLst>
          </p:cNvPr>
          <p:cNvSpPr/>
          <p:nvPr/>
        </p:nvSpPr>
        <p:spPr>
          <a:xfrm rot="10800000">
            <a:off x="3877240" y="474577"/>
            <a:ext cx="1925028" cy="984738"/>
          </a:xfrm>
          <a:prstGeom prst="curved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>
              <a:solidFill>
                <a:schemeClr val="tx1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BDA0BD7-F605-49ED-8D65-A9B196878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692" y="709246"/>
            <a:ext cx="9601200" cy="1485900"/>
          </a:xfrm>
        </p:spPr>
        <p:txBody>
          <a:bodyPr/>
          <a:lstStyle/>
          <a:p>
            <a:r>
              <a:rPr lang="fr-CH" dirty="0"/>
              <a:t>CASCADE DELETION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59C3DFD1-0A0D-4154-861A-A85D654653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5766" y="1669284"/>
            <a:ext cx="7939172" cy="447947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E6F7964-A0B1-455A-8199-4B2AACFB2329}"/>
              </a:ext>
            </a:extLst>
          </p:cNvPr>
          <p:cNvSpPr/>
          <p:nvPr/>
        </p:nvSpPr>
        <p:spPr>
          <a:xfrm>
            <a:off x="2265765" y="1910861"/>
            <a:ext cx="2218311" cy="890953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74E2602-A84B-4DD7-97D6-1C390F9EBB77}"/>
              </a:ext>
            </a:extLst>
          </p:cNvPr>
          <p:cNvSpPr txBox="1"/>
          <p:nvPr/>
        </p:nvSpPr>
        <p:spPr>
          <a:xfrm>
            <a:off x="1113692" y="1290865"/>
            <a:ext cx="2874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2400" dirty="0">
                <a:solidFill>
                  <a:srgbClr val="FF0000"/>
                </a:solidFill>
              </a:rPr>
              <a:t>WE WANT TO DELETE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C84EB19-9324-49D9-AF52-5D118C989FFD}"/>
              </a:ext>
            </a:extLst>
          </p:cNvPr>
          <p:cNvSpPr/>
          <p:nvPr/>
        </p:nvSpPr>
        <p:spPr>
          <a:xfrm>
            <a:off x="5530647" y="1866899"/>
            <a:ext cx="2019016" cy="656493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0361AA2-228A-47B9-B374-6F599F402A17}"/>
              </a:ext>
            </a:extLst>
          </p:cNvPr>
          <p:cNvSpPr txBox="1"/>
          <p:nvPr/>
        </p:nvSpPr>
        <p:spPr>
          <a:xfrm>
            <a:off x="5216883" y="1405234"/>
            <a:ext cx="2874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2400" dirty="0">
                <a:solidFill>
                  <a:srgbClr val="FF0000"/>
                </a:solidFill>
              </a:rPr>
              <a:t>THIS IS DEPENDENT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FDB9CF-D48B-4651-BCF4-822885265D5E}"/>
              </a:ext>
            </a:extLst>
          </p:cNvPr>
          <p:cNvSpPr/>
          <p:nvPr/>
        </p:nvSpPr>
        <p:spPr>
          <a:xfrm>
            <a:off x="5530647" y="3100753"/>
            <a:ext cx="2019016" cy="656493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A564653-1B6E-4607-8A81-F72A6578DE6F}"/>
              </a:ext>
            </a:extLst>
          </p:cNvPr>
          <p:cNvSpPr txBox="1"/>
          <p:nvPr/>
        </p:nvSpPr>
        <p:spPr>
          <a:xfrm>
            <a:off x="5216882" y="2660301"/>
            <a:ext cx="2874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2400" dirty="0">
                <a:solidFill>
                  <a:srgbClr val="FF0000"/>
                </a:solidFill>
              </a:rPr>
              <a:t>THIS IS DEPENDENT</a:t>
            </a:r>
          </a:p>
        </p:txBody>
      </p:sp>
      <p:sp>
        <p:nvSpPr>
          <p:cNvPr id="22" name="Flèche : courbe vers le haut 21">
            <a:extLst>
              <a:ext uri="{FF2B5EF4-FFF2-40B4-BE49-F238E27FC236}">
                <a16:creationId xmlns:a16="http://schemas.microsoft.com/office/drawing/2014/main" id="{AD7536CB-B0DA-49E5-A912-0A69ACA421C6}"/>
              </a:ext>
            </a:extLst>
          </p:cNvPr>
          <p:cNvSpPr/>
          <p:nvPr/>
        </p:nvSpPr>
        <p:spPr>
          <a:xfrm rot="16200000">
            <a:off x="7503540" y="2286071"/>
            <a:ext cx="1393510" cy="984738"/>
          </a:xfrm>
          <a:prstGeom prst="curved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15249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lèche : courbe vers le haut 22">
            <a:extLst>
              <a:ext uri="{FF2B5EF4-FFF2-40B4-BE49-F238E27FC236}">
                <a16:creationId xmlns:a16="http://schemas.microsoft.com/office/drawing/2014/main" id="{BEB83AC1-D463-44EF-97C1-BFC9D04FB4D5}"/>
              </a:ext>
            </a:extLst>
          </p:cNvPr>
          <p:cNvSpPr/>
          <p:nvPr/>
        </p:nvSpPr>
        <p:spPr>
          <a:xfrm rot="10800000">
            <a:off x="3877240" y="474577"/>
            <a:ext cx="1925028" cy="984738"/>
          </a:xfrm>
          <a:prstGeom prst="curved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>
              <a:solidFill>
                <a:schemeClr val="tx1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BDA0BD7-F605-49ED-8D65-A9B196878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692" y="709246"/>
            <a:ext cx="9601200" cy="1485900"/>
          </a:xfrm>
        </p:spPr>
        <p:txBody>
          <a:bodyPr/>
          <a:lstStyle/>
          <a:p>
            <a:r>
              <a:rPr lang="fr-CH" dirty="0"/>
              <a:t>CASCADE DELETION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59C3DFD1-0A0D-4154-861A-A85D654653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5766" y="1669284"/>
            <a:ext cx="7939172" cy="447947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E6F7964-A0B1-455A-8199-4B2AACFB2329}"/>
              </a:ext>
            </a:extLst>
          </p:cNvPr>
          <p:cNvSpPr/>
          <p:nvPr/>
        </p:nvSpPr>
        <p:spPr>
          <a:xfrm>
            <a:off x="2265765" y="1910861"/>
            <a:ext cx="2218311" cy="890953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74E2602-A84B-4DD7-97D6-1C390F9EBB77}"/>
              </a:ext>
            </a:extLst>
          </p:cNvPr>
          <p:cNvSpPr txBox="1"/>
          <p:nvPr/>
        </p:nvSpPr>
        <p:spPr>
          <a:xfrm>
            <a:off x="1113692" y="1290865"/>
            <a:ext cx="2874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2400" dirty="0">
                <a:solidFill>
                  <a:srgbClr val="FF0000"/>
                </a:solidFill>
              </a:rPr>
              <a:t>WE WANT TO DELETE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C84EB19-9324-49D9-AF52-5D118C989FFD}"/>
              </a:ext>
            </a:extLst>
          </p:cNvPr>
          <p:cNvSpPr/>
          <p:nvPr/>
        </p:nvSpPr>
        <p:spPr>
          <a:xfrm>
            <a:off x="5530647" y="1866899"/>
            <a:ext cx="2019016" cy="656493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0361AA2-228A-47B9-B374-6F599F402A17}"/>
              </a:ext>
            </a:extLst>
          </p:cNvPr>
          <p:cNvSpPr txBox="1"/>
          <p:nvPr/>
        </p:nvSpPr>
        <p:spPr>
          <a:xfrm>
            <a:off x="5216883" y="1405234"/>
            <a:ext cx="2874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2400" dirty="0">
                <a:solidFill>
                  <a:srgbClr val="FF0000"/>
                </a:solidFill>
              </a:rPr>
              <a:t>THIS IS DEPENDENT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FDB9CF-D48B-4651-BCF4-822885265D5E}"/>
              </a:ext>
            </a:extLst>
          </p:cNvPr>
          <p:cNvSpPr/>
          <p:nvPr/>
        </p:nvSpPr>
        <p:spPr>
          <a:xfrm>
            <a:off x="5530647" y="3100753"/>
            <a:ext cx="2019016" cy="656493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A564653-1B6E-4607-8A81-F72A6578DE6F}"/>
              </a:ext>
            </a:extLst>
          </p:cNvPr>
          <p:cNvSpPr txBox="1"/>
          <p:nvPr/>
        </p:nvSpPr>
        <p:spPr>
          <a:xfrm>
            <a:off x="5216882" y="2660301"/>
            <a:ext cx="2874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2400" dirty="0">
                <a:solidFill>
                  <a:srgbClr val="FF0000"/>
                </a:solidFill>
              </a:rPr>
              <a:t>THIS IS DEPENDENT</a:t>
            </a:r>
          </a:p>
        </p:txBody>
      </p:sp>
      <p:sp>
        <p:nvSpPr>
          <p:cNvPr id="22" name="Flèche : courbe vers le haut 21">
            <a:extLst>
              <a:ext uri="{FF2B5EF4-FFF2-40B4-BE49-F238E27FC236}">
                <a16:creationId xmlns:a16="http://schemas.microsoft.com/office/drawing/2014/main" id="{AD7536CB-B0DA-49E5-A912-0A69ACA421C6}"/>
              </a:ext>
            </a:extLst>
          </p:cNvPr>
          <p:cNvSpPr/>
          <p:nvPr/>
        </p:nvSpPr>
        <p:spPr>
          <a:xfrm rot="16200000">
            <a:off x="7503540" y="2286071"/>
            <a:ext cx="1393510" cy="984738"/>
          </a:xfrm>
          <a:prstGeom prst="curved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>
              <a:solidFill>
                <a:schemeClr val="tx1"/>
              </a:solidFill>
            </a:endParaRPr>
          </a:p>
        </p:txBody>
      </p:sp>
      <p:sp>
        <p:nvSpPr>
          <p:cNvPr id="3" name="Signe de multiplication 2">
            <a:extLst>
              <a:ext uri="{FF2B5EF4-FFF2-40B4-BE49-F238E27FC236}">
                <a16:creationId xmlns:a16="http://schemas.microsoft.com/office/drawing/2014/main" id="{17C5DE2A-4503-4406-8C75-F83D62619B17}"/>
              </a:ext>
            </a:extLst>
          </p:cNvPr>
          <p:cNvSpPr/>
          <p:nvPr/>
        </p:nvSpPr>
        <p:spPr>
          <a:xfrm>
            <a:off x="4934093" y="2801814"/>
            <a:ext cx="3212123" cy="1324709"/>
          </a:xfrm>
          <a:prstGeom prst="mathMultiply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25491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lèche : courbe vers le haut 22">
            <a:extLst>
              <a:ext uri="{FF2B5EF4-FFF2-40B4-BE49-F238E27FC236}">
                <a16:creationId xmlns:a16="http://schemas.microsoft.com/office/drawing/2014/main" id="{BEB83AC1-D463-44EF-97C1-BFC9D04FB4D5}"/>
              </a:ext>
            </a:extLst>
          </p:cNvPr>
          <p:cNvSpPr/>
          <p:nvPr/>
        </p:nvSpPr>
        <p:spPr>
          <a:xfrm rot="10800000">
            <a:off x="3877240" y="474577"/>
            <a:ext cx="1925028" cy="984738"/>
          </a:xfrm>
          <a:prstGeom prst="curved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>
              <a:solidFill>
                <a:schemeClr val="tx1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BDA0BD7-F605-49ED-8D65-A9B196878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692" y="709246"/>
            <a:ext cx="9601200" cy="1485900"/>
          </a:xfrm>
        </p:spPr>
        <p:txBody>
          <a:bodyPr/>
          <a:lstStyle/>
          <a:p>
            <a:r>
              <a:rPr lang="fr-CH" dirty="0"/>
              <a:t>CASCADE DELETION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59C3DFD1-0A0D-4154-861A-A85D654653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5766" y="1669284"/>
            <a:ext cx="7939172" cy="447947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E6F7964-A0B1-455A-8199-4B2AACFB2329}"/>
              </a:ext>
            </a:extLst>
          </p:cNvPr>
          <p:cNvSpPr/>
          <p:nvPr/>
        </p:nvSpPr>
        <p:spPr>
          <a:xfrm>
            <a:off x="2265765" y="1910861"/>
            <a:ext cx="2218311" cy="890953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74E2602-A84B-4DD7-97D6-1C390F9EBB77}"/>
              </a:ext>
            </a:extLst>
          </p:cNvPr>
          <p:cNvSpPr txBox="1"/>
          <p:nvPr/>
        </p:nvSpPr>
        <p:spPr>
          <a:xfrm>
            <a:off x="1113692" y="1290865"/>
            <a:ext cx="2874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2400" dirty="0">
                <a:solidFill>
                  <a:srgbClr val="FF0000"/>
                </a:solidFill>
              </a:rPr>
              <a:t>WE WANT TO DELETE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C84EB19-9324-49D9-AF52-5D118C989FFD}"/>
              </a:ext>
            </a:extLst>
          </p:cNvPr>
          <p:cNvSpPr/>
          <p:nvPr/>
        </p:nvSpPr>
        <p:spPr>
          <a:xfrm>
            <a:off x="5530647" y="1866899"/>
            <a:ext cx="2019016" cy="656493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0361AA2-228A-47B9-B374-6F599F402A17}"/>
              </a:ext>
            </a:extLst>
          </p:cNvPr>
          <p:cNvSpPr txBox="1"/>
          <p:nvPr/>
        </p:nvSpPr>
        <p:spPr>
          <a:xfrm>
            <a:off x="5216883" y="1405234"/>
            <a:ext cx="2874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2400" dirty="0">
                <a:solidFill>
                  <a:srgbClr val="FF0000"/>
                </a:solidFill>
              </a:rPr>
              <a:t>THIS IS DEPENDENT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FDB9CF-D48B-4651-BCF4-822885265D5E}"/>
              </a:ext>
            </a:extLst>
          </p:cNvPr>
          <p:cNvSpPr/>
          <p:nvPr/>
        </p:nvSpPr>
        <p:spPr>
          <a:xfrm>
            <a:off x="5530647" y="3100753"/>
            <a:ext cx="2019016" cy="656493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A564653-1B6E-4607-8A81-F72A6578DE6F}"/>
              </a:ext>
            </a:extLst>
          </p:cNvPr>
          <p:cNvSpPr txBox="1"/>
          <p:nvPr/>
        </p:nvSpPr>
        <p:spPr>
          <a:xfrm>
            <a:off x="5216882" y="2660301"/>
            <a:ext cx="2874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2400" dirty="0">
                <a:solidFill>
                  <a:srgbClr val="FF0000"/>
                </a:solidFill>
              </a:rPr>
              <a:t>THIS IS DEPENDENT</a:t>
            </a:r>
          </a:p>
        </p:txBody>
      </p:sp>
      <p:sp>
        <p:nvSpPr>
          <p:cNvPr id="22" name="Flèche : courbe vers le haut 21">
            <a:extLst>
              <a:ext uri="{FF2B5EF4-FFF2-40B4-BE49-F238E27FC236}">
                <a16:creationId xmlns:a16="http://schemas.microsoft.com/office/drawing/2014/main" id="{AD7536CB-B0DA-49E5-A912-0A69ACA421C6}"/>
              </a:ext>
            </a:extLst>
          </p:cNvPr>
          <p:cNvSpPr/>
          <p:nvPr/>
        </p:nvSpPr>
        <p:spPr>
          <a:xfrm rot="16200000">
            <a:off x="7503540" y="2286071"/>
            <a:ext cx="1393510" cy="984738"/>
          </a:xfrm>
          <a:prstGeom prst="curved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>
              <a:solidFill>
                <a:schemeClr val="tx1"/>
              </a:solidFill>
            </a:endParaRPr>
          </a:p>
        </p:txBody>
      </p:sp>
      <p:sp>
        <p:nvSpPr>
          <p:cNvPr id="3" name="Signe de multiplication 2">
            <a:extLst>
              <a:ext uri="{FF2B5EF4-FFF2-40B4-BE49-F238E27FC236}">
                <a16:creationId xmlns:a16="http://schemas.microsoft.com/office/drawing/2014/main" id="{17C5DE2A-4503-4406-8C75-F83D62619B17}"/>
              </a:ext>
            </a:extLst>
          </p:cNvPr>
          <p:cNvSpPr/>
          <p:nvPr/>
        </p:nvSpPr>
        <p:spPr>
          <a:xfrm>
            <a:off x="4934093" y="2801814"/>
            <a:ext cx="3212123" cy="1324709"/>
          </a:xfrm>
          <a:prstGeom prst="mathMultiply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3" name="Signe de multiplication 12">
            <a:extLst>
              <a:ext uri="{FF2B5EF4-FFF2-40B4-BE49-F238E27FC236}">
                <a16:creationId xmlns:a16="http://schemas.microsoft.com/office/drawing/2014/main" id="{D0106BCD-91FE-441A-898C-58F9C0AF9C66}"/>
              </a:ext>
            </a:extLst>
          </p:cNvPr>
          <p:cNvSpPr/>
          <p:nvPr/>
        </p:nvSpPr>
        <p:spPr>
          <a:xfrm>
            <a:off x="4988172" y="1569843"/>
            <a:ext cx="3212123" cy="1324709"/>
          </a:xfrm>
          <a:prstGeom prst="mathMultiply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571835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lèche : courbe vers le haut 22">
            <a:extLst>
              <a:ext uri="{FF2B5EF4-FFF2-40B4-BE49-F238E27FC236}">
                <a16:creationId xmlns:a16="http://schemas.microsoft.com/office/drawing/2014/main" id="{BEB83AC1-D463-44EF-97C1-BFC9D04FB4D5}"/>
              </a:ext>
            </a:extLst>
          </p:cNvPr>
          <p:cNvSpPr/>
          <p:nvPr/>
        </p:nvSpPr>
        <p:spPr>
          <a:xfrm rot="10800000">
            <a:off x="3877240" y="474577"/>
            <a:ext cx="1925028" cy="984738"/>
          </a:xfrm>
          <a:prstGeom prst="curved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>
              <a:solidFill>
                <a:schemeClr val="tx1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BDA0BD7-F605-49ED-8D65-A9B196878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692" y="709246"/>
            <a:ext cx="9601200" cy="1485900"/>
          </a:xfrm>
        </p:spPr>
        <p:txBody>
          <a:bodyPr/>
          <a:lstStyle/>
          <a:p>
            <a:r>
              <a:rPr lang="fr-CH" dirty="0"/>
              <a:t>CASCADE DELETION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59C3DFD1-0A0D-4154-861A-A85D654653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5766" y="1669284"/>
            <a:ext cx="7939172" cy="447947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E6F7964-A0B1-455A-8199-4B2AACFB2329}"/>
              </a:ext>
            </a:extLst>
          </p:cNvPr>
          <p:cNvSpPr/>
          <p:nvPr/>
        </p:nvSpPr>
        <p:spPr>
          <a:xfrm>
            <a:off x="2265765" y="1910861"/>
            <a:ext cx="2218311" cy="890953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74E2602-A84B-4DD7-97D6-1C390F9EBB77}"/>
              </a:ext>
            </a:extLst>
          </p:cNvPr>
          <p:cNvSpPr txBox="1"/>
          <p:nvPr/>
        </p:nvSpPr>
        <p:spPr>
          <a:xfrm>
            <a:off x="1113692" y="1290865"/>
            <a:ext cx="2874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2400" dirty="0">
                <a:solidFill>
                  <a:srgbClr val="FF0000"/>
                </a:solidFill>
              </a:rPr>
              <a:t>WE WANT TO DELETE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C84EB19-9324-49D9-AF52-5D118C989FFD}"/>
              </a:ext>
            </a:extLst>
          </p:cNvPr>
          <p:cNvSpPr/>
          <p:nvPr/>
        </p:nvSpPr>
        <p:spPr>
          <a:xfrm>
            <a:off x="5530647" y="1866899"/>
            <a:ext cx="2019016" cy="656493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0361AA2-228A-47B9-B374-6F599F402A17}"/>
              </a:ext>
            </a:extLst>
          </p:cNvPr>
          <p:cNvSpPr txBox="1"/>
          <p:nvPr/>
        </p:nvSpPr>
        <p:spPr>
          <a:xfrm>
            <a:off x="5216883" y="1405234"/>
            <a:ext cx="2874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2400" dirty="0">
                <a:solidFill>
                  <a:srgbClr val="FF0000"/>
                </a:solidFill>
              </a:rPr>
              <a:t>THIS IS DEPENDENT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FDB9CF-D48B-4651-BCF4-822885265D5E}"/>
              </a:ext>
            </a:extLst>
          </p:cNvPr>
          <p:cNvSpPr/>
          <p:nvPr/>
        </p:nvSpPr>
        <p:spPr>
          <a:xfrm>
            <a:off x="5530647" y="3100753"/>
            <a:ext cx="2019016" cy="656493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A564653-1B6E-4607-8A81-F72A6578DE6F}"/>
              </a:ext>
            </a:extLst>
          </p:cNvPr>
          <p:cNvSpPr txBox="1"/>
          <p:nvPr/>
        </p:nvSpPr>
        <p:spPr>
          <a:xfrm>
            <a:off x="5216882" y="2660301"/>
            <a:ext cx="2874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2400" dirty="0">
                <a:solidFill>
                  <a:srgbClr val="FF0000"/>
                </a:solidFill>
              </a:rPr>
              <a:t>THIS IS DEPENDENT</a:t>
            </a:r>
          </a:p>
        </p:txBody>
      </p:sp>
      <p:sp>
        <p:nvSpPr>
          <p:cNvPr id="22" name="Flèche : courbe vers le haut 21">
            <a:extLst>
              <a:ext uri="{FF2B5EF4-FFF2-40B4-BE49-F238E27FC236}">
                <a16:creationId xmlns:a16="http://schemas.microsoft.com/office/drawing/2014/main" id="{AD7536CB-B0DA-49E5-A912-0A69ACA421C6}"/>
              </a:ext>
            </a:extLst>
          </p:cNvPr>
          <p:cNvSpPr/>
          <p:nvPr/>
        </p:nvSpPr>
        <p:spPr>
          <a:xfrm rot="16200000">
            <a:off x="7503540" y="2286071"/>
            <a:ext cx="1393510" cy="984738"/>
          </a:xfrm>
          <a:prstGeom prst="curved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>
              <a:solidFill>
                <a:schemeClr val="tx1"/>
              </a:solidFill>
            </a:endParaRPr>
          </a:p>
        </p:txBody>
      </p:sp>
      <p:sp>
        <p:nvSpPr>
          <p:cNvPr id="3" name="Signe de multiplication 2">
            <a:extLst>
              <a:ext uri="{FF2B5EF4-FFF2-40B4-BE49-F238E27FC236}">
                <a16:creationId xmlns:a16="http://schemas.microsoft.com/office/drawing/2014/main" id="{17C5DE2A-4503-4406-8C75-F83D62619B17}"/>
              </a:ext>
            </a:extLst>
          </p:cNvPr>
          <p:cNvSpPr/>
          <p:nvPr/>
        </p:nvSpPr>
        <p:spPr>
          <a:xfrm>
            <a:off x="4934093" y="2801814"/>
            <a:ext cx="3212123" cy="1324709"/>
          </a:xfrm>
          <a:prstGeom prst="mathMultiply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3" name="Signe de multiplication 12">
            <a:extLst>
              <a:ext uri="{FF2B5EF4-FFF2-40B4-BE49-F238E27FC236}">
                <a16:creationId xmlns:a16="http://schemas.microsoft.com/office/drawing/2014/main" id="{D0106BCD-91FE-441A-898C-58F9C0AF9C66}"/>
              </a:ext>
            </a:extLst>
          </p:cNvPr>
          <p:cNvSpPr/>
          <p:nvPr/>
        </p:nvSpPr>
        <p:spPr>
          <a:xfrm>
            <a:off x="4988172" y="1569843"/>
            <a:ext cx="3212123" cy="1324709"/>
          </a:xfrm>
          <a:prstGeom prst="mathMultiply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4" name="Signe de multiplication 13">
            <a:extLst>
              <a:ext uri="{FF2B5EF4-FFF2-40B4-BE49-F238E27FC236}">
                <a16:creationId xmlns:a16="http://schemas.microsoft.com/office/drawing/2014/main" id="{388A62FA-DA54-4F06-87C6-711E3116B3F5}"/>
              </a:ext>
            </a:extLst>
          </p:cNvPr>
          <p:cNvSpPr/>
          <p:nvPr/>
        </p:nvSpPr>
        <p:spPr>
          <a:xfrm>
            <a:off x="1757136" y="1650968"/>
            <a:ext cx="3358550" cy="1385097"/>
          </a:xfrm>
          <a:prstGeom prst="mathMultiply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0958818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F97413-AA0A-4ED5-BE4C-ABC52E236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IMPROVEMENTS</a:t>
            </a:r>
            <a:br>
              <a:rPr lang="fr-CH" dirty="0"/>
            </a:br>
            <a:endParaRPr lang="fr-CH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966802C-068A-4542-A412-92F36877B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Book best match</a:t>
            </a:r>
          </a:p>
          <a:p>
            <a:pPr lvl="1"/>
            <a:r>
              <a:rPr lang="fr-CH" dirty="0" err="1"/>
              <a:t>Find</a:t>
            </a:r>
            <a:r>
              <a:rPr lang="fr-CH" dirty="0"/>
              <a:t> a </a:t>
            </a:r>
            <a:r>
              <a:rPr lang="fr-CH" dirty="0" err="1"/>
              <a:t>better</a:t>
            </a:r>
            <a:r>
              <a:rPr lang="fr-CH" dirty="0"/>
              <a:t> </a:t>
            </a:r>
            <a:r>
              <a:rPr lang="fr-CH" dirty="0" err="1"/>
              <a:t>way</a:t>
            </a:r>
            <a:r>
              <a:rPr lang="fr-CH" dirty="0"/>
              <a:t> of </a:t>
            </a:r>
            <a:r>
              <a:rPr lang="fr-CH" dirty="0" err="1"/>
              <a:t>doing</a:t>
            </a:r>
            <a:r>
              <a:rPr lang="fr-CH" dirty="0"/>
              <a:t> </a:t>
            </a:r>
            <a:r>
              <a:rPr lang="fr-CH" dirty="0" err="1"/>
              <a:t>it</a:t>
            </a:r>
            <a:r>
              <a:rPr lang="fr-CH" dirty="0"/>
              <a:t>. </a:t>
            </a:r>
            <a:r>
              <a:rPr lang="fr-CH" dirty="0" err="1"/>
              <a:t>It’s</a:t>
            </a:r>
            <a:r>
              <a:rPr lang="fr-CH" dirty="0"/>
              <a:t> good but not </a:t>
            </a:r>
            <a:r>
              <a:rPr lang="fr-CH" dirty="0" err="1"/>
              <a:t>great</a:t>
            </a:r>
            <a:r>
              <a:rPr lang="fr-CH" dirty="0"/>
              <a:t>.</a:t>
            </a:r>
          </a:p>
          <a:p>
            <a:r>
              <a:rPr lang="fr-CH" dirty="0"/>
              <a:t>Cover more </a:t>
            </a:r>
            <a:r>
              <a:rPr lang="fr-CH" dirty="0" err="1"/>
              <a:t>websites</a:t>
            </a:r>
            <a:endParaRPr lang="fr-CH" dirty="0"/>
          </a:p>
          <a:p>
            <a:pPr lvl="1"/>
            <a:r>
              <a:rPr lang="fr-CH" dirty="0"/>
              <a:t>Libgen.pw, </a:t>
            </a:r>
            <a:r>
              <a:rPr lang="fr-CH" dirty="0" err="1"/>
              <a:t>scientific</a:t>
            </a:r>
            <a:r>
              <a:rPr lang="fr-CH" dirty="0"/>
              <a:t> </a:t>
            </a:r>
            <a:r>
              <a:rPr lang="fr-CH" dirty="0" err="1"/>
              <a:t>papers</a:t>
            </a:r>
            <a:r>
              <a:rPr lang="fr-CH" dirty="0"/>
              <a:t>, etc..</a:t>
            </a:r>
          </a:p>
          <a:p>
            <a:r>
              <a:rPr lang="fr-CH" dirty="0" err="1"/>
              <a:t>Create</a:t>
            </a:r>
            <a:r>
              <a:rPr lang="fr-CH" dirty="0"/>
              <a:t> a service </a:t>
            </a:r>
          </a:p>
          <a:p>
            <a:pPr lvl="1"/>
            <a:r>
              <a:rPr lang="fr-CH" dirty="0"/>
              <a:t>Legal </a:t>
            </a:r>
            <a:r>
              <a:rPr lang="fr-CH" dirty="0" err="1"/>
              <a:t>problem</a:t>
            </a:r>
            <a:r>
              <a:rPr lang="fr-CH" dirty="0"/>
              <a:t> ?</a:t>
            </a:r>
          </a:p>
          <a:p>
            <a:r>
              <a:rPr lang="fr-CH" dirty="0" err="1"/>
              <a:t>Improve</a:t>
            </a:r>
            <a:r>
              <a:rPr lang="fr-CH" dirty="0"/>
              <a:t> user interface</a:t>
            </a:r>
          </a:p>
          <a:p>
            <a:pPr lvl="1"/>
            <a:r>
              <a:rPr lang="fr-CH" dirty="0" err="1"/>
              <a:t>Instead</a:t>
            </a:r>
            <a:r>
              <a:rPr lang="fr-CH" dirty="0"/>
              <a:t> of Postman </a:t>
            </a:r>
            <a:r>
              <a:rPr lang="fr-CH" dirty="0" err="1"/>
              <a:t>something</a:t>
            </a:r>
            <a:r>
              <a:rPr lang="fr-CH" dirty="0"/>
              <a:t> more </a:t>
            </a:r>
            <a:r>
              <a:rPr lang="fr-CH" dirty="0" err="1"/>
              <a:t>friendly</a:t>
            </a:r>
            <a:r>
              <a:rPr lang="fr-CH" dirty="0"/>
              <a:t> and </a:t>
            </a:r>
            <a:r>
              <a:rPr lang="fr-CH" dirty="0" err="1"/>
              <a:t>easier</a:t>
            </a:r>
            <a:r>
              <a:rPr lang="fr-CH"/>
              <a:t>.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266993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19">
            <a:extLst>
              <a:ext uri="{FF2B5EF4-FFF2-40B4-BE49-F238E27FC236}">
                <a16:creationId xmlns:a16="http://schemas.microsoft.com/office/drawing/2014/main" id="{9A204626-2220-4678-A939-FD94EA7B536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1" title="Side bar">
            <a:extLst>
              <a:ext uri="{FF2B5EF4-FFF2-40B4-BE49-F238E27FC236}">
                <a16:creationId xmlns:a16="http://schemas.microsoft.com/office/drawing/2014/main" id="{EB97D8A6-1C5A-42B6-AE78-F3D0F9BDF02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661" y="0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Graphique 6">
            <a:extLst>
              <a:ext uri="{FF2B5EF4-FFF2-40B4-BE49-F238E27FC236}">
                <a16:creationId xmlns:a16="http://schemas.microsoft.com/office/drawing/2014/main" id="{F1C3CF05-D7E7-45D0-859D-5466B541BC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52340" y="1778834"/>
            <a:ext cx="3299579" cy="3299579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D8AB2D53-1675-4D99-90AE-E0D0B8CE2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743" y="685800"/>
            <a:ext cx="5958837" cy="1485900"/>
          </a:xfrm>
        </p:spPr>
        <p:txBody>
          <a:bodyPr>
            <a:normAutofit/>
          </a:bodyPr>
          <a:lstStyle/>
          <a:p>
            <a:r>
              <a:rPr lang="fr-CH" dirty="0"/>
              <a:t>WHY OUR PROJECT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DBE3CE0-0403-4982-87DA-F2646059F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743" y="2286000"/>
            <a:ext cx="5958837" cy="35814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83540" indent="-383540">
              <a:lnSpc>
                <a:spcPct val="100000"/>
              </a:lnSpc>
            </a:pPr>
            <a:r>
              <a:rPr lang="fr-CH" dirty="0"/>
              <a:t>There </a:t>
            </a:r>
            <a:r>
              <a:rPr lang="fr-CH" dirty="0" err="1"/>
              <a:t>is</a:t>
            </a:r>
            <a:r>
              <a:rPr lang="fr-CH" dirty="0"/>
              <a:t> a </a:t>
            </a:r>
            <a:r>
              <a:rPr lang="fr-CH" dirty="0" err="1"/>
              <a:t>some</a:t>
            </a:r>
            <a:r>
              <a:rPr lang="fr-CH" dirty="0"/>
              <a:t> site </a:t>
            </a:r>
            <a:r>
              <a:rPr lang="fr-CH" dirty="0" err="1"/>
              <a:t>that</a:t>
            </a:r>
            <a:r>
              <a:rPr lang="fr-CH" dirty="0"/>
              <a:t> </a:t>
            </a:r>
            <a:r>
              <a:rPr lang="fr-CH" dirty="0" err="1"/>
              <a:t>only</a:t>
            </a:r>
            <a:r>
              <a:rPr lang="fr-CH" dirty="0"/>
              <a:t> few people know </a:t>
            </a:r>
            <a:r>
              <a:rPr lang="fr-CH" dirty="0" err="1"/>
              <a:t>which</a:t>
            </a:r>
            <a:r>
              <a:rPr lang="fr-CH" dirty="0"/>
              <a:t> </a:t>
            </a:r>
            <a:r>
              <a:rPr lang="fr-CH" dirty="0" err="1"/>
              <a:t>provides</a:t>
            </a:r>
            <a:r>
              <a:rPr lang="fr-CH" dirty="0"/>
              <a:t> </a:t>
            </a:r>
            <a:r>
              <a:rPr lang="fr-CH" dirty="0" err="1"/>
              <a:t>quantities</a:t>
            </a:r>
            <a:r>
              <a:rPr lang="fr-CH" dirty="0"/>
              <a:t> of </a:t>
            </a:r>
            <a:r>
              <a:rPr lang="fr-CH" dirty="0" err="1"/>
              <a:t>pdfs</a:t>
            </a:r>
            <a:r>
              <a:rPr lang="fr-CH" dirty="0"/>
              <a:t>.</a:t>
            </a:r>
            <a:br>
              <a:rPr lang="fr-CH" dirty="0">
                <a:solidFill>
                  <a:srgbClr val="191B0E"/>
                </a:solidFill>
                <a:ea typeface="+mn-lt"/>
                <a:cs typeface="+mn-lt"/>
              </a:rPr>
            </a:br>
            <a:endParaRPr lang="de-DE" dirty="0">
              <a:cs typeface="Calibri"/>
            </a:endParaRPr>
          </a:p>
          <a:p>
            <a:pPr marL="383540" indent="-383540">
              <a:lnSpc>
                <a:spcPct val="100000"/>
              </a:lnSpc>
            </a:pPr>
            <a:r>
              <a:rPr lang="fr-CH" dirty="0" err="1"/>
              <a:t>Creating</a:t>
            </a:r>
            <a:r>
              <a:rPr lang="fr-CH" dirty="0"/>
              <a:t> a free </a:t>
            </a:r>
            <a:r>
              <a:rPr lang="fr-CH" dirty="0" err="1"/>
              <a:t>algorithm</a:t>
            </a:r>
            <a:r>
              <a:rPr lang="fr-CH" dirty="0"/>
              <a:t> </a:t>
            </a:r>
            <a:r>
              <a:rPr lang="fr-CH" dirty="0" err="1"/>
              <a:t>that</a:t>
            </a:r>
            <a:r>
              <a:rPr lang="fr-CH" dirty="0"/>
              <a:t> </a:t>
            </a:r>
            <a:r>
              <a:rPr lang="fr-CH" b="1" dirty="0" err="1"/>
              <a:t>helps</a:t>
            </a:r>
            <a:r>
              <a:rPr lang="fr-CH" dirty="0"/>
              <a:t> </a:t>
            </a:r>
            <a:r>
              <a:rPr lang="fr-CH" b="1" dirty="0" err="1"/>
              <a:t>you</a:t>
            </a:r>
            <a:r>
              <a:rPr lang="fr-CH" dirty="0"/>
              <a:t> to download and manage books. </a:t>
            </a:r>
            <a:br>
              <a:rPr lang="fr-CH" b="1" dirty="0">
                <a:cs typeface="Calibri"/>
              </a:rPr>
            </a:br>
            <a:endParaRPr lang="fr-CH" b="1" dirty="0">
              <a:cs typeface="Calibri"/>
            </a:endParaRPr>
          </a:p>
          <a:p>
            <a:pPr marL="383540" indent="-383540">
              <a:lnSpc>
                <a:spcPct val="150000"/>
              </a:lnSpc>
            </a:pPr>
            <a:r>
              <a:rPr lang="fr-CH" dirty="0" err="1"/>
              <a:t>We</a:t>
            </a:r>
            <a:r>
              <a:rPr lang="fr-CH" dirty="0"/>
              <a:t> </a:t>
            </a:r>
            <a:r>
              <a:rPr lang="fr-CH" dirty="0" err="1"/>
              <a:t>will</a:t>
            </a:r>
            <a:r>
              <a:rPr lang="fr-CH" dirty="0"/>
              <a:t> use Libgen.io and Libgen.pw, and free </a:t>
            </a:r>
            <a:r>
              <a:rPr lang="fr-CH" dirty="0" err="1"/>
              <a:t>available</a:t>
            </a:r>
            <a:r>
              <a:rPr lang="fr-CH" dirty="0"/>
              <a:t> data on the web.</a:t>
            </a:r>
            <a:endParaRPr lang="fr-CH" dirty="0">
              <a:cs typeface="Calibri"/>
            </a:endParaRPr>
          </a:p>
          <a:p>
            <a:pPr marL="0" indent="0">
              <a:buNone/>
            </a:pPr>
            <a:endParaRPr lang="fr-CH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6003611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3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1E954AF0-B5CC-4A16-ACDA-675B5694F2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6">
            <a:extLst>
              <a:ext uri="{FF2B5EF4-FFF2-40B4-BE49-F238E27FC236}">
                <a16:creationId xmlns:a16="http://schemas.microsoft.com/office/drawing/2014/main" id="{D0BFE914-AB31-41C6-9726-D669F6F1AE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95545" y="640080"/>
            <a:ext cx="5577840" cy="5577840"/>
          </a:xfrm>
          <a:prstGeom prst="rect">
            <a:avLst/>
          </a:prstGeom>
        </p:spPr>
      </p:pic>
      <p:sp>
        <p:nvSpPr>
          <p:cNvPr id="20" name="Freeform 6">
            <a:extLst>
              <a:ext uri="{FF2B5EF4-FFF2-40B4-BE49-F238E27FC236}">
                <a16:creationId xmlns:a16="http://schemas.microsoft.com/office/drawing/2014/main" id="{325322DD-3792-4947-A96A-1B6D9D786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B1D3AEC-C490-4723-814B-4DA1364D6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9666" y="1314922"/>
            <a:ext cx="3176246" cy="300013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cap="all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29110319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0BC9609-A8AF-411F-A9E0-C3B93C8945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D3FCD32-FEF0-4D6C-842E-B42C33CAC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39704"/>
            <a:ext cx="3299579" cy="5577840"/>
          </a:xfrm>
        </p:spPr>
        <p:txBody>
          <a:bodyPr anchor="ctr">
            <a:normAutofit/>
          </a:bodyPr>
          <a:lstStyle/>
          <a:p>
            <a:pPr algn="ctr"/>
            <a:r>
              <a:rPr lang="fr-CH" dirty="0"/>
              <a:t>OVERVIEW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6C0779B5-2C09-4D54-B15E-5A000F95C7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845663"/>
              </p:ext>
            </p:extLst>
          </p:nvPr>
        </p:nvGraphicFramePr>
        <p:xfrm>
          <a:off x="4901472" y="639705"/>
          <a:ext cx="6506304" cy="5577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40970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12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22" name="Rectangle 16">
            <a:extLst>
              <a:ext uri="{FF2B5EF4-FFF2-40B4-BE49-F238E27FC236}">
                <a16:creationId xmlns:a16="http://schemas.microsoft.com/office/drawing/2014/main" id="{0CDA5809-5664-4520-ADC8-6959936A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6">
            <a:extLst>
              <a:ext uri="{FF2B5EF4-FFF2-40B4-BE49-F238E27FC236}">
                <a16:creationId xmlns:a16="http://schemas.microsoft.com/office/drawing/2014/main" id="{DCB93704-7CFF-4C7A-A71F-295BB77DB2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4276" y="1263012"/>
            <a:ext cx="4331976" cy="4331976"/>
          </a:xfrm>
          <a:prstGeom prst="rect">
            <a:avLst/>
          </a:prstGeom>
        </p:spPr>
      </p:pic>
      <p:sp>
        <p:nvSpPr>
          <p:cNvPr id="23" name="Freeform 6">
            <a:extLst>
              <a:ext uri="{FF2B5EF4-FFF2-40B4-BE49-F238E27FC236}">
                <a16:creationId xmlns:a16="http://schemas.microsoft.com/office/drawing/2014/main" id="{D4C54414-6E76-4C63-9BDF-ED19F3B33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5412340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C119BA6-50EA-4169-97CE-8FE5E6957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8004" y="1480930"/>
            <a:ext cx="5607908" cy="325432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000" cap="all"/>
              <a:t>STRUCTURE</a:t>
            </a:r>
          </a:p>
        </p:txBody>
      </p:sp>
    </p:spTree>
    <p:extLst>
      <p:ext uri="{BB962C8B-B14F-4D97-AF65-F5344CB8AC3E}">
        <p14:creationId xmlns:p14="http://schemas.microsoft.com/office/powerpoint/2010/main" val="26912160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33">
            <a:extLst>
              <a:ext uri="{FF2B5EF4-FFF2-40B4-BE49-F238E27FC236}">
                <a16:creationId xmlns:a16="http://schemas.microsoft.com/office/drawing/2014/main" id="{A67E2D8A-19BE-48A0-889C-CCAC02348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Titre 1">
            <a:extLst>
              <a:ext uri="{FF2B5EF4-FFF2-40B4-BE49-F238E27FC236}">
                <a16:creationId xmlns:a16="http://schemas.microsoft.com/office/drawing/2014/main" id="{D687E7F9-6EF9-4239-A7EE-F95C9DDE8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9914" y="685800"/>
            <a:ext cx="5127172" cy="1485900"/>
          </a:xfrm>
        </p:spPr>
        <p:txBody>
          <a:bodyPr>
            <a:normAutofit/>
          </a:bodyPr>
          <a:lstStyle/>
          <a:p>
            <a:r>
              <a:rPr lang="fr-CH" dirty="0"/>
              <a:t>STRUCTURE</a:t>
            </a:r>
            <a:br>
              <a:rPr lang="fr-CH" dirty="0"/>
            </a:br>
            <a:endParaRPr lang="fr-CH" dirty="0"/>
          </a:p>
        </p:txBody>
      </p:sp>
      <p:sp>
        <p:nvSpPr>
          <p:cNvPr id="50" name="Espace réservé du contenu 7">
            <a:extLst>
              <a:ext uri="{FF2B5EF4-FFF2-40B4-BE49-F238E27FC236}">
                <a16:creationId xmlns:a16="http://schemas.microsoft.com/office/drawing/2014/main" id="{56919773-C524-47E4-AB7A-5C6BB7369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9914" y="1840523"/>
            <a:ext cx="5127172" cy="4270130"/>
          </a:xfrm>
        </p:spPr>
        <p:txBody>
          <a:bodyPr>
            <a:normAutofit/>
          </a:bodyPr>
          <a:lstStyle/>
          <a:p>
            <a:r>
              <a:rPr lang="fr-CH" dirty="0" err="1"/>
              <a:t>Core</a:t>
            </a:r>
            <a:r>
              <a:rPr lang="fr-CH" dirty="0"/>
              <a:t> API:</a:t>
            </a:r>
          </a:p>
          <a:p>
            <a:pPr lvl="1"/>
            <a:r>
              <a:rPr lang="fr-CH" dirty="0"/>
              <a:t>FLASK-</a:t>
            </a:r>
            <a:r>
              <a:rPr lang="fr-CH" dirty="0" err="1"/>
              <a:t>ReSTful</a:t>
            </a:r>
            <a:endParaRPr lang="fr-CH" dirty="0"/>
          </a:p>
          <a:p>
            <a:pPr lvl="1"/>
            <a:r>
              <a:rPr lang="fr-CH" dirty="0"/>
              <a:t>FLASK-SQLALCHEMY</a:t>
            </a:r>
          </a:p>
          <a:p>
            <a:r>
              <a:rPr lang="fr-CH" dirty="0" err="1"/>
              <a:t>Scraping</a:t>
            </a:r>
            <a:r>
              <a:rPr lang="fr-CH" dirty="0"/>
              <a:t>:</a:t>
            </a:r>
          </a:p>
          <a:p>
            <a:pPr lvl="1"/>
            <a:r>
              <a:rPr lang="fr-CH" dirty="0" err="1"/>
              <a:t>Scrapy</a:t>
            </a:r>
            <a:endParaRPr lang="fr-CH" dirty="0"/>
          </a:p>
          <a:p>
            <a:pPr lvl="1"/>
            <a:r>
              <a:rPr lang="fr-CH" dirty="0"/>
              <a:t>Libgen.io </a:t>
            </a:r>
          </a:p>
          <a:p>
            <a:pPr lvl="1"/>
            <a:r>
              <a:rPr lang="fr-CH" dirty="0"/>
              <a:t>Libgen.pw</a:t>
            </a:r>
          </a:p>
          <a:p>
            <a:r>
              <a:rPr lang="fr-CH" dirty="0" err="1"/>
              <a:t>Database</a:t>
            </a:r>
            <a:endParaRPr lang="fr-CH" dirty="0"/>
          </a:p>
          <a:p>
            <a:pPr lvl="1"/>
            <a:r>
              <a:rPr lang="fr-CH" dirty="0"/>
              <a:t>Local or AWS</a:t>
            </a:r>
          </a:p>
        </p:txBody>
      </p:sp>
      <p:pic>
        <p:nvPicPr>
          <p:cNvPr id="6" name="Graphique 5">
            <a:extLst>
              <a:ext uri="{FF2B5EF4-FFF2-40B4-BE49-F238E27FC236}">
                <a16:creationId xmlns:a16="http://schemas.microsoft.com/office/drawing/2014/main" id="{F9A24E86-E82B-4435-BC59-8E0F1AFCBD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9227" y="747346"/>
            <a:ext cx="5363307" cy="5363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703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16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31" name="Rectangle 20">
            <a:extLst>
              <a:ext uri="{FF2B5EF4-FFF2-40B4-BE49-F238E27FC236}">
                <a16:creationId xmlns:a16="http://schemas.microsoft.com/office/drawing/2014/main" id="{0CDA5809-5664-4520-ADC8-6959936A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42186C98-3376-4924-8F1F-1596A8F133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4276" y="1263012"/>
            <a:ext cx="4331976" cy="4331976"/>
          </a:xfrm>
          <a:prstGeom prst="rect">
            <a:avLst/>
          </a:prstGeom>
        </p:spPr>
      </p:pic>
      <p:sp>
        <p:nvSpPr>
          <p:cNvPr id="32" name="Freeform 6">
            <a:extLst>
              <a:ext uri="{FF2B5EF4-FFF2-40B4-BE49-F238E27FC236}">
                <a16:creationId xmlns:a16="http://schemas.microsoft.com/office/drawing/2014/main" id="{D4C54414-6E76-4C63-9BDF-ED19F3B33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5412340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5356235-02F2-4661-8D30-5B65657B4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8004" y="1480930"/>
            <a:ext cx="5607908" cy="325432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000" cap="all" dirty="0"/>
              <a:t>API</a:t>
            </a:r>
          </a:p>
        </p:txBody>
      </p:sp>
    </p:spTree>
    <p:extLst>
      <p:ext uri="{BB962C8B-B14F-4D97-AF65-F5344CB8AC3E}">
        <p14:creationId xmlns:p14="http://schemas.microsoft.com/office/powerpoint/2010/main" val="30256930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224BF0-465F-467E-9B99-25E747487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API USED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9337243-7E09-4458-818F-F331CAA6E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Google Book api</a:t>
            </a:r>
          </a:p>
          <a:p>
            <a:pPr lvl="1"/>
            <a:r>
              <a:rPr lang="fr-CH" dirty="0"/>
              <a:t>For </a:t>
            </a:r>
            <a:r>
              <a:rPr lang="fr-CH" dirty="0" err="1"/>
              <a:t>additionnal</a:t>
            </a:r>
            <a:r>
              <a:rPr lang="fr-CH" dirty="0"/>
              <a:t> book informations</a:t>
            </a:r>
          </a:p>
          <a:p>
            <a:r>
              <a:rPr lang="fr-CH" dirty="0" err="1"/>
              <a:t>Wikipedia</a:t>
            </a:r>
            <a:endParaRPr lang="fr-CH" dirty="0"/>
          </a:p>
          <a:p>
            <a:pPr lvl="1"/>
            <a:r>
              <a:rPr lang="fr-CH" dirty="0"/>
              <a:t>For </a:t>
            </a:r>
            <a:r>
              <a:rPr lang="fr-CH" dirty="0" err="1"/>
              <a:t>additionnal</a:t>
            </a:r>
            <a:r>
              <a:rPr lang="fr-CH" dirty="0"/>
              <a:t> </a:t>
            </a:r>
            <a:r>
              <a:rPr lang="fr-CH" dirty="0" err="1"/>
              <a:t>author</a:t>
            </a:r>
            <a:r>
              <a:rPr lang="fr-CH" dirty="0"/>
              <a:t> informations</a:t>
            </a:r>
          </a:p>
          <a:p>
            <a:r>
              <a:rPr lang="fr-CH" dirty="0" err="1"/>
              <a:t>We</a:t>
            </a:r>
            <a:r>
              <a:rPr lang="fr-CH" dirty="0"/>
              <a:t> use OUR API</a:t>
            </a:r>
          </a:p>
          <a:p>
            <a:pPr lvl="1"/>
            <a:r>
              <a:rPr lang="fr-CH" dirty="0"/>
              <a:t>For </a:t>
            </a:r>
            <a:r>
              <a:rPr lang="fr-CH" dirty="0" err="1"/>
              <a:t>additional</a:t>
            </a:r>
            <a:r>
              <a:rPr lang="fr-CH" dirty="0"/>
              <a:t> compatibility, and </a:t>
            </a:r>
            <a:r>
              <a:rPr lang="fr-CH" dirty="0" err="1"/>
              <a:t>language</a:t>
            </a:r>
            <a:r>
              <a:rPr lang="fr-CH" dirty="0"/>
              <a:t> </a:t>
            </a:r>
            <a:r>
              <a:rPr lang="fr-CH" dirty="0" err="1"/>
              <a:t>agnostism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310176941"/>
      </p:ext>
    </p:extLst>
  </p:cSld>
  <p:clrMapOvr>
    <a:masterClrMapping/>
  </p:clrMapOvr>
</p:sld>
</file>

<file path=ppt/theme/theme1.xml><?xml version="1.0" encoding="utf-8"?>
<a:theme xmlns:a="http://schemas.openxmlformats.org/drawingml/2006/main" name="Rognage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TM10001105[[fn=Rogner]]</Template>
  <TotalTime>691</TotalTime>
  <Words>882</Words>
  <Application>Microsoft Office PowerPoint</Application>
  <PresentationFormat>Grand écran</PresentationFormat>
  <Paragraphs>239</Paragraphs>
  <Slides>40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40</vt:i4>
      </vt:variant>
    </vt:vector>
  </HeadingPairs>
  <TitlesOfParts>
    <vt:vector size="45" baseType="lpstr">
      <vt:lpstr>Calibri</vt:lpstr>
      <vt:lpstr>Calibri Light</vt:lpstr>
      <vt:lpstr>Cambria Math</vt:lpstr>
      <vt:lpstr>Franklin Gothic Book</vt:lpstr>
      <vt:lpstr>Rognage</vt:lpstr>
      <vt:lpstr>Book management Tool</vt:lpstr>
      <vt:lpstr>Goal</vt:lpstr>
      <vt:lpstr>GOAL</vt:lpstr>
      <vt:lpstr>WHY OUR PROJECT</vt:lpstr>
      <vt:lpstr>OVERVIEW</vt:lpstr>
      <vt:lpstr>STRUCTURE</vt:lpstr>
      <vt:lpstr>STRUCTURE </vt:lpstr>
      <vt:lpstr>API</vt:lpstr>
      <vt:lpstr>API USED</vt:lpstr>
      <vt:lpstr>Libraries</vt:lpstr>
      <vt:lpstr>LIBRARIES </vt:lpstr>
      <vt:lpstr>FLASK ReST API</vt:lpstr>
      <vt:lpstr>WHY OUR CORE IS ReSTFUL?</vt:lpstr>
      <vt:lpstr>SQL Alchemy</vt:lpstr>
      <vt:lpstr>SQL ALCHEMY EXAMPLE</vt:lpstr>
      <vt:lpstr>SCRAPING</vt:lpstr>
      <vt:lpstr>SCRAPING</vt:lpstr>
      <vt:lpstr>EXAMPLE</vt:lpstr>
      <vt:lpstr>OUR SCRAPING ALGO</vt:lpstr>
      <vt:lpstr>STRING COMPARISON</vt:lpstr>
      <vt:lpstr>WHY STRING COMPARISON</vt:lpstr>
      <vt:lpstr>HOW DO WE DO STRING COMPARISON</vt:lpstr>
      <vt:lpstr>MATCHING SYSTEM</vt:lpstr>
      <vt:lpstr>MATCHING SYSTEM</vt:lpstr>
      <vt:lpstr>COMPUTE COMPARABILITY RATIO</vt:lpstr>
      <vt:lpstr>CUMULATIVE</vt:lpstr>
      <vt:lpstr>DATABASE</vt:lpstr>
      <vt:lpstr>DATABASE</vt:lpstr>
      <vt:lpstr>DATABASE WHERE DOES IT COME FROM</vt:lpstr>
      <vt:lpstr>Object Oriented Programming</vt:lpstr>
      <vt:lpstr>OOP</vt:lpstr>
      <vt:lpstr>PROBLEMS ENCOUNTERED</vt:lpstr>
      <vt:lpstr>CASCADE DELETION</vt:lpstr>
      <vt:lpstr>CASCADE DELETION</vt:lpstr>
      <vt:lpstr>CASCADE DELETION</vt:lpstr>
      <vt:lpstr>CASCADE DELETION</vt:lpstr>
      <vt:lpstr>CASCADE DELETION</vt:lpstr>
      <vt:lpstr>CASCADE DELETION</vt:lpstr>
      <vt:lpstr>IMPROVEMENTS 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Financial companies sentiment analysis</dc:title>
  <dc:creator>Bastien Girardet</dc:creator>
  <cp:lastModifiedBy>Bastien Girardet</cp:lastModifiedBy>
  <cp:revision>4</cp:revision>
  <dcterms:created xsi:type="dcterms:W3CDTF">2018-04-17T09:59:03Z</dcterms:created>
  <dcterms:modified xsi:type="dcterms:W3CDTF">2018-05-22T09:10:58Z</dcterms:modified>
</cp:coreProperties>
</file>