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0" r:id="rId4"/>
    <p:sldId id="261" r:id="rId5"/>
    <p:sldId id="263" r:id="rId6"/>
    <p:sldId id="267" r:id="rId7"/>
    <p:sldId id="259" r:id="rId8"/>
  </p:sldIdLst>
  <p:sldSz cx="9144000" cy="6858000" type="screen4x3"/>
  <p:notesSz cx="7099300" cy="10234613"/>
  <p:embeddedFontLst>
    <p:embeddedFont>
      <p:font typeface="Trebuchet MS" panose="020B0603020202020204" pitchFamily="3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9E1244-5FFE-48A3-9415-3478C345E6E3}">
          <p14:sldIdLst>
            <p14:sldId id="256"/>
            <p14:sldId id="257"/>
            <p14:sldId id="260"/>
            <p14:sldId id="261"/>
            <p14:sldId id="263"/>
            <p14:sldId id="267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4769" autoAdjust="0"/>
  </p:normalViewPr>
  <p:slideViewPr>
    <p:cSldViewPr snapToObjects="1">
      <p:cViewPr varScale="1">
        <p:scale>
          <a:sx n="87" d="100"/>
          <a:sy n="87" d="100"/>
        </p:scale>
        <p:origin x="230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79" d="100"/>
          <a:sy n="79" d="100"/>
        </p:scale>
        <p:origin x="3966" y="10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5677" cy="512479"/>
          </a:xfrm>
          <a:prstGeom prst="rect">
            <a:avLst/>
          </a:prstGeom>
        </p:spPr>
        <p:txBody>
          <a:bodyPr vert="horz" lIns="103931" tIns="51965" rIns="103931" bIns="51965" rtlCol="0"/>
          <a:lstStyle>
            <a:lvl1pPr algn="l">
              <a:defRPr sz="14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907" y="0"/>
            <a:ext cx="3075677" cy="512479"/>
          </a:xfrm>
          <a:prstGeom prst="rect">
            <a:avLst/>
          </a:prstGeom>
        </p:spPr>
        <p:txBody>
          <a:bodyPr vert="horz" lIns="103931" tIns="51965" rIns="103931" bIns="51965" rtlCol="0"/>
          <a:lstStyle>
            <a:lvl1pPr algn="r">
              <a:defRPr sz="1400"/>
            </a:lvl1pPr>
          </a:lstStyle>
          <a:p>
            <a:fld id="{18382661-630D-415D-A7D3-E7791657338F}" type="datetimeFigureOut">
              <a:rPr lang="pl-PL" smtClean="0"/>
              <a:pPr/>
              <a:t>28.05.2016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0265"/>
            <a:ext cx="3075677" cy="512479"/>
          </a:xfrm>
          <a:prstGeom prst="rect">
            <a:avLst/>
          </a:prstGeom>
        </p:spPr>
        <p:txBody>
          <a:bodyPr vert="horz" lIns="103931" tIns="51965" rIns="103931" bIns="51965" rtlCol="0" anchor="b"/>
          <a:lstStyle>
            <a:lvl1pPr algn="l">
              <a:defRPr sz="14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907" y="9720265"/>
            <a:ext cx="3075677" cy="512479"/>
          </a:xfrm>
          <a:prstGeom prst="rect">
            <a:avLst/>
          </a:prstGeom>
        </p:spPr>
        <p:txBody>
          <a:bodyPr vert="horz" lIns="103931" tIns="51965" rIns="103931" bIns="51965" rtlCol="0" anchor="b"/>
          <a:lstStyle>
            <a:lvl1pPr algn="r">
              <a:defRPr sz="1400"/>
            </a:lvl1pPr>
          </a:lstStyle>
          <a:p>
            <a:fld id="{388AB7E4-5E85-4083-A2EE-3B8A4A67F66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1854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5677" cy="512479"/>
          </a:xfrm>
          <a:prstGeom prst="rect">
            <a:avLst/>
          </a:prstGeom>
        </p:spPr>
        <p:txBody>
          <a:bodyPr vert="horz" lIns="103931" tIns="51965" rIns="103931" bIns="51965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907" y="0"/>
            <a:ext cx="3075677" cy="512479"/>
          </a:xfrm>
          <a:prstGeom prst="rect">
            <a:avLst/>
          </a:prstGeom>
        </p:spPr>
        <p:txBody>
          <a:bodyPr vert="horz" lIns="103931" tIns="51965" rIns="103931" bIns="51965" rtlCol="0"/>
          <a:lstStyle>
            <a:lvl1pPr algn="r">
              <a:defRPr sz="1400"/>
            </a:lvl1pPr>
          </a:lstStyle>
          <a:p>
            <a:fld id="{9E1A854F-187D-442C-A8DE-18F4DBE380BD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3931" tIns="51965" rIns="103931" bIns="519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244" y="4861068"/>
            <a:ext cx="5680814" cy="4606697"/>
          </a:xfrm>
          <a:prstGeom prst="rect">
            <a:avLst/>
          </a:prstGeom>
        </p:spPr>
        <p:txBody>
          <a:bodyPr vert="horz" lIns="103931" tIns="51965" rIns="103931" bIns="5196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0265"/>
            <a:ext cx="3075677" cy="512479"/>
          </a:xfrm>
          <a:prstGeom prst="rect">
            <a:avLst/>
          </a:prstGeom>
        </p:spPr>
        <p:txBody>
          <a:bodyPr vert="horz" lIns="103931" tIns="51965" rIns="103931" bIns="51965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907" y="9720265"/>
            <a:ext cx="3075677" cy="512479"/>
          </a:xfrm>
          <a:prstGeom prst="rect">
            <a:avLst/>
          </a:prstGeom>
        </p:spPr>
        <p:txBody>
          <a:bodyPr vert="horz" lIns="103931" tIns="51965" rIns="103931" bIns="51965" rtlCol="0" anchor="b"/>
          <a:lstStyle>
            <a:lvl1pPr algn="r">
              <a:defRPr sz="1400"/>
            </a:lvl1pPr>
          </a:lstStyle>
          <a:p>
            <a:fld id="{0C6D4EAD-B189-4D29-AC9E-025EE0061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59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D4EAD-B189-4D29-AC9E-025EE00617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20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D4EAD-B189-4D29-AC9E-025EE00617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62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D4EAD-B189-4D29-AC9E-025EE00617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58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pasek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2425"/>
            <a:ext cx="1655763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55763" y="1628775"/>
            <a:ext cx="7524750" cy="5229225"/>
          </a:xfrm>
          <a:prstGeom prst="rect">
            <a:avLst/>
          </a:prstGeom>
          <a:solidFill>
            <a:srgbClr val="A7190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l-PL"/>
          </a:p>
        </p:txBody>
      </p:sp>
      <p:pic>
        <p:nvPicPr>
          <p:cNvPr id="6" name="Picture 16" descr="logo pl duz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7463"/>
            <a:ext cx="7742238" cy="164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73250" y="2130425"/>
            <a:ext cx="7089775" cy="20193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73250" y="5697538"/>
            <a:ext cx="7089775" cy="900112"/>
          </a:xfrm>
        </p:spPr>
        <p:txBody>
          <a:bodyPr anchor="b"/>
          <a:lstStyle>
            <a:lvl1pPr marL="0" indent="0" algn="ctr">
              <a:buFontTx/>
              <a:buNone/>
              <a:defRPr sz="2000">
                <a:solidFill>
                  <a:srgbClr val="FFD3A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1881189"/>
            <a:ext cx="8424862" cy="4475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0118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887511B-2198-4085-B864-5CBC7CA7C0F0}" type="datetime1">
              <a:rPr lang="pl-PL" smtClean="0"/>
              <a:t>28.05.2016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67118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96118" y="6356350"/>
            <a:ext cx="2133600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DF66FC49-DFCE-4475-9E6F-B89E83D297F6}" type="slidenum">
              <a:rPr lang="pl-PL" smtClean="0"/>
              <a:pPr/>
              <a:t>‹#›</a:t>
            </a:fld>
            <a:r>
              <a:rPr lang="pl-PL" dirty="0" smtClean="0"/>
              <a:t> / 60</a:t>
            </a:r>
          </a:p>
          <a:p>
            <a:endParaRPr lang="pl-PL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025" y="1785925"/>
            <a:ext cx="2105025" cy="450059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1785925"/>
            <a:ext cx="6167437" cy="450059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0645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AA76BB-D4E5-4C01-A47A-056861A50642}" type="datetime1">
              <a:rPr lang="pl-PL" smtClean="0"/>
              <a:t>28.05.2016</a:t>
            </a:fld>
            <a:endParaRPr lang="pl-PL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7345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pl-PL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2450" y="6356350"/>
            <a:ext cx="21336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DF66FC49-DFCE-4475-9E6F-B89E83D297F6}" type="slidenum">
              <a:rPr lang="pl-PL" smtClean="0"/>
              <a:pPr/>
              <a:t>‹#›</a:t>
            </a:fld>
            <a:r>
              <a:rPr lang="pl-PL" dirty="0" smtClean="0"/>
              <a:t> / 60</a:t>
            </a:r>
          </a:p>
          <a:p>
            <a:endParaRPr lang="pl-PL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881189"/>
            <a:ext cx="8424862" cy="44053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645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8833E0-D1B9-4DBB-9E11-28124699B974}" type="datetime1">
              <a:rPr lang="pl-PL" smtClean="0"/>
              <a:t>28.05.2016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7345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245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F66FC49-DFCE-4475-9E6F-B89E83D297F6}" type="slidenum">
              <a:rPr lang="pl-PL" smtClean="0"/>
              <a:pPr/>
              <a:t>‹#›</a:t>
            </a:fld>
            <a:r>
              <a:rPr lang="pl-PL" dirty="0" smtClean="0"/>
              <a:t> / 60</a:t>
            </a:r>
            <a:endParaRPr lang="pl-PL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0645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648FE1-9564-4DF8-963C-39D35151AE95}" type="datetime1">
              <a:rPr lang="pl-PL" smtClean="0"/>
              <a:t>28.05.2016</a:t>
            </a:fld>
            <a:endParaRPr lang="pl-PL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7345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pl-PL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245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F66FC49-DFCE-4475-9E6F-B89E83D297F6}" type="slidenum">
              <a:rPr lang="pl-PL" smtClean="0"/>
              <a:pPr/>
              <a:t>‹#›</a:t>
            </a:fld>
            <a:r>
              <a:rPr lang="pl-PL" dirty="0" smtClean="0"/>
              <a:t> / 60</a:t>
            </a:r>
            <a:endParaRPr lang="pl-PL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881189"/>
            <a:ext cx="4135437" cy="45482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9025" y="1881188"/>
            <a:ext cx="4137025" cy="45482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0645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D0C421-158D-4784-9F7E-D3F2D7297A44}" type="datetime1">
              <a:rPr lang="pl-PL" smtClean="0"/>
              <a:t>28.05.2016</a:t>
            </a:fld>
            <a:endParaRPr lang="pl-PL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7345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pl-PL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245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F66FC49-DFCE-4475-9E6F-B89E83D297F6}" type="slidenum">
              <a:rPr lang="pl-PL" smtClean="0"/>
              <a:pPr/>
              <a:t>‹#›</a:t>
            </a:fld>
            <a:r>
              <a:rPr lang="pl-PL" dirty="0" smtClean="0"/>
              <a:t> / 6</a:t>
            </a:r>
            <a:endParaRPr lang="pl-PL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85925"/>
            <a:ext cx="4040188" cy="3889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85925"/>
            <a:ext cx="4041775" cy="3889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0645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7367D2-47F8-44CE-8E60-00A09987BE0D}" type="datetime1">
              <a:rPr lang="pl-PL" smtClean="0"/>
              <a:t>28.05.2016</a:t>
            </a:fld>
            <a:endParaRPr lang="pl-PL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7345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pl-PL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245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F66FC49-DFCE-4475-9E6F-B89E83D297F6}" type="slidenum">
              <a:rPr lang="pl-PL" smtClean="0"/>
              <a:pPr/>
              <a:t>‹#›</a:t>
            </a:fld>
            <a:r>
              <a:rPr lang="pl-PL" dirty="0" smtClean="0"/>
              <a:t> / 60</a:t>
            </a:r>
            <a:endParaRPr lang="pl-PL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80645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D4AD7E-A82E-4833-A990-802AA22F6513}" type="datetime1">
              <a:rPr lang="pl-PL" smtClean="0"/>
              <a:t>28.05.2016</a:t>
            </a:fld>
            <a:endParaRPr lang="pl-PL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7345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pl-PL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245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F66FC49-DFCE-4475-9E6F-B89E83D297F6}" type="slidenum">
              <a:rPr lang="pl-PL" smtClean="0"/>
              <a:pPr/>
              <a:t>‹#›</a:t>
            </a:fld>
            <a:r>
              <a:rPr lang="pl-PL" dirty="0" smtClean="0"/>
              <a:t> / 60</a:t>
            </a:r>
            <a:endParaRPr lang="pl-PL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0645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7F9F12-392B-4A19-A04D-7BB096F3A669}" type="datetime1">
              <a:rPr lang="pl-PL" smtClean="0"/>
              <a:t>28.05.2016</a:t>
            </a:fld>
            <a:endParaRPr lang="pl-PL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7345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pl-PL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2450" y="6356350"/>
            <a:ext cx="21336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DF66FC49-DFCE-4475-9E6F-B89E83D297F6}" type="slidenum">
              <a:rPr lang="pl-PL" smtClean="0"/>
              <a:pPr/>
              <a:t>‹#›</a:t>
            </a:fld>
            <a:r>
              <a:rPr lang="pl-PL" dirty="0" smtClean="0"/>
              <a:t> / 60</a:t>
            </a:r>
          </a:p>
          <a:p>
            <a:endParaRPr lang="pl-PL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832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38322"/>
            <a:ext cx="5111750" cy="428784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000372"/>
            <a:ext cx="3008313" cy="31257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0645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9CAAD3-6B28-45E9-B725-B282C3A4F595}" type="datetime1">
              <a:rPr lang="pl-PL" smtClean="0"/>
              <a:t>28.05.2016</a:t>
            </a:fld>
            <a:endParaRPr lang="pl-PL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7345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pl-PL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2450" y="6356350"/>
            <a:ext cx="21336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DF66FC49-DFCE-4475-9E6F-B89E83D297F6}" type="slidenum">
              <a:rPr lang="pl-PL" smtClean="0"/>
              <a:pPr/>
              <a:t>‹#›</a:t>
            </a:fld>
            <a:r>
              <a:rPr lang="pl-PL" dirty="0" smtClean="0"/>
              <a:t> / 60</a:t>
            </a:r>
          </a:p>
          <a:p>
            <a:endParaRPr lang="pl-PL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57363"/>
            <a:ext cx="5486400" cy="28702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pl-PL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0645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BB1D29-3127-4212-A1A6-B8BFEE936328}" type="datetime1">
              <a:rPr lang="pl-PL" smtClean="0"/>
              <a:t>28.05.2016</a:t>
            </a:fld>
            <a:endParaRPr lang="pl-PL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7345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pl-PL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2450" y="6356350"/>
            <a:ext cx="21336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DF66FC49-DFCE-4475-9E6F-B89E83D297F6}" type="slidenum">
              <a:rPr lang="pl-PL" smtClean="0"/>
              <a:pPr/>
              <a:t>‹#›</a:t>
            </a:fld>
            <a:r>
              <a:rPr lang="pl-PL" dirty="0" smtClean="0"/>
              <a:t> / 60</a:t>
            </a:r>
          </a:p>
          <a:p>
            <a:endParaRPr lang="pl-PL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03238" y="481013"/>
            <a:ext cx="8640762" cy="1292225"/>
          </a:xfrm>
          <a:prstGeom prst="rect">
            <a:avLst/>
          </a:prstGeom>
          <a:solidFill>
            <a:srgbClr val="A7190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l-PL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 flipH="1">
            <a:off x="0" y="1773238"/>
            <a:ext cx="503238" cy="5084762"/>
          </a:xfrm>
          <a:prstGeom prst="rect">
            <a:avLst/>
          </a:prstGeom>
          <a:solidFill>
            <a:srgbClr val="A7190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l-PL"/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630238"/>
            <a:ext cx="8424862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 wzorca tytułu</a:t>
            </a:r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881188"/>
            <a:ext cx="8424862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</a:p>
        </p:txBody>
      </p:sp>
      <p:pic>
        <p:nvPicPr>
          <p:cNvPr id="1030" name="Picture 18" descr="logo pl mal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1588" y="-19050"/>
            <a:ext cx="234156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Bar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47664" y="2629622"/>
            <a:ext cx="7596336" cy="2383554"/>
          </a:xfrm>
        </p:spPr>
        <p:txBody>
          <a:bodyPr/>
          <a:lstStyle/>
          <a:p>
            <a:r>
              <a:rPr lang="pl-PL" dirty="0" err="1" smtClean="0"/>
              <a:t>ReShP</a:t>
            </a:r>
            <a:r>
              <a:rPr lang="pl-PL" dirty="0" smtClean="0"/>
              <a:t> + </a:t>
            </a:r>
            <a:r>
              <a:rPr lang="pl-PL" smtClean="0"/>
              <a:t>Foodster</a:t>
            </a:r>
            <a:endParaRPr lang="pl-PL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l-PL" dirty="0" smtClean="0"/>
              <a:t>Sebastian Łasisz 183668</a:t>
            </a:r>
          </a:p>
          <a:p>
            <a:pPr eaLnBrk="1" hangingPunct="1"/>
            <a:r>
              <a:rPr lang="pl-PL" dirty="0" smtClean="0"/>
              <a:t>Dominik Janusiewicz</a:t>
            </a:r>
          </a:p>
          <a:p>
            <a:pPr eaLnBrk="1" hangingPunct="1"/>
            <a:r>
              <a:rPr lang="pl-PL" dirty="0" smtClean="0"/>
              <a:t>Integracja systemów informacyjnych – projekt</a:t>
            </a:r>
          </a:p>
          <a:p>
            <a:pPr eaLnBrk="1" hangingPunct="1"/>
            <a:r>
              <a:rPr lang="pl-PL" dirty="0" smtClean="0"/>
              <a:t>Śr. 17:05 – 18:55</a:t>
            </a:r>
          </a:p>
        </p:txBody>
      </p:sp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628650" y="2130425"/>
            <a:ext cx="13509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l-P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30238"/>
            <a:ext cx="8424862" cy="1035050"/>
          </a:xfrm>
        </p:spPr>
        <p:txBody>
          <a:bodyPr/>
          <a:lstStyle/>
          <a:p>
            <a:pPr eaLnBrk="1" hangingPunct="1"/>
            <a:r>
              <a:rPr lang="pl-PL" dirty="0" smtClean="0"/>
              <a:t>Plan prezentacji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pl-PL" sz="3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FC49-DFCE-4475-9E6F-B89E83D297F6}" type="slidenum">
              <a:rPr lang="pl-PL" smtClean="0"/>
              <a:pPr/>
              <a:t>2</a:t>
            </a:fld>
            <a:r>
              <a:rPr lang="pl-PL" dirty="0" smtClean="0"/>
              <a:t> / 60</a:t>
            </a:r>
            <a:endParaRPr lang="pl-P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8" y="1941930"/>
            <a:ext cx="8424862" cy="4283828"/>
          </a:xfrm>
        </p:spPr>
      </p:pic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FC49-DFCE-4475-9E6F-B89E83D297F6}" type="slidenum">
              <a:rPr lang="pl-PL" smtClean="0"/>
              <a:pPr/>
              <a:t>3</a:t>
            </a:fld>
            <a:r>
              <a:rPr lang="pl-PL" smtClean="0"/>
              <a:t> / 60</a:t>
            </a:r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Class diagram – </a:t>
            </a:r>
            <a:r>
              <a:rPr lang="pl-PL" dirty="0" err="1" smtClean="0"/>
              <a:t>minified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9925436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916832"/>
            <a:ext cx="4608512" cy="4901361"/>
          </a:xfrm>
        </p:spPr>
      </p:pic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FC49-DFCE-4475-9E6F-B89E83D297F6}" type="slidenum">
              <a:rPr lang="pl-PL" smtClean="0"/>
              <a:pPr/>
              <a:t>4</a:t>
            </a:fld>
            <a:r>
              <a:rPr lang="pl-PL" smtClean="0"/>
              <a:t> / 60</a:t>
            </a:r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Class diagram - </a:t>
            </a:r>
            <a:r>
              <a:rPr lang="pl-PL" dirty="0" err="1" smtClean="0"/>
              <a:t>full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28745581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8" y="1788121"/>
            <a:ext cx="8137276" cy="5038001"/>
          </a:xfrm>
        </p:spPr>
      </p:pic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FC49-DFCE-4475-9E6F-B89E83D297F6}" type="slidenum">
              <a:rPr lang="pl-PL" smtClean="0"/>
              <a:pPr/>
              <a:t>5</a:t>
            </a:fld>
            <a:r>
              <a:rPr lang="pl-PL" smtClean="0"/>
              <a:t> / 60</a:t>
            </a:r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ERD Diagram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0814864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800" dirty="0" smtClean="0"/>
              <a:t>Google </a:t>
            </a:r>
            <a:r>
              <a:rPr lang="pl-PL" sz="2800" dirty="0" err="1" smtClean="0"/>
              <a:t>Calendar</a:t>
            </a:r>
            <a:r>
              <a:rPr lang="pl-PL" sz="2800" dirty="0" smtClean="0"/>
              <a:t> API</a:t>
            </a:r>
          </a:p>
          <a:p>
            <a:pPr marL="0" indent="0">
              <a:buNone/>
            </a:pPr>
            <a:r>
              <a:rPr lang="pl-PL" sz="2800" dirty="0" smtClean="0"/>
              <a:t>https</a:t>
            </a:r>
            <a:r>
              <a:rPr lang="pl-PL" sz="2800" dirty="0"/>
              <a:t>://developers.google.com/google-apps/calendar</a:t>
            </a:r>
            <a:r>
              <a:rPr lang="pl-PL" sz="2800" dirty="0" smtClean="0"/>
              <a:t>/</a:t>
            </a:r>
          </a:p>
          <a:p>
            <a:r>
              <a:rPr lang="pl-PL" sz="2800" dirty="0" err="1" smtClean="0"/>
              <a:t>Trello</a:t>
            </a:r>
            <a:r>
              <a:rPr lang="pl-PL" sz="2800" dirty="0" smtClean="0"/>
              <a:t> API </a:t>
            </a:r>
          </a:p>
          <a:p>
            <a:pPr marL="0" indent="0">
              <a:buNone/>
            </a:pPr>
            <a:r>
              <a:rPr lang="pl-PL" sz="2800" dirty="0" smtClean="0"/>
              <a:t>https://developers.trello.com/</a:t>
            </a:r>
          </a:p>
          <a:p>
            <a:r>
              <a:rPr lang="pl-PL" sz="2800" dirty="0" err="1" smtClean="0"/>
              <a:t>Edamam</a:t>
            </a:r>
            <a:r>
              <a:rPr lang="pl-PL" sz="2800" dirty="0" smtClean="0"/>
              <a:t> API </a:t>
            </a:r>
          </a:p>
          <a:p>
            <a:pPr marL="0" indent="0">
              <a:buNone/>
            </a:pPr>
            <a:r>
              <a:rPr lang="pl-PL" sz="2800" dirty="0" smtClean="0"/>
              <a:t>https</a:t>
            </a:r>
            <a:r>
              <a:rPr lang="pl-PL" sz="2800" dirty="0"/>
              <a:t>://developer.edamam.com</a:t>
            </a:r>
            <a:r>
              <a:rPr lang="pl-PL" sz="2800" dirty="0" smtClean="0"/>
              <a:t>/</a:t>
            </a:r>
            <a:endParaRPr lang="pl-PL" sz="2800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FC49-DFCE-4475-9E6F-B89E83D297F6}" type="slidenum">
              <a:rPr lang="pl-PL" smtClean="0"/>
              <a:pPr/>
              <a:t>6</a:t>
            </a:fld>
            <a:r>
              <a:rPr lang="pl-PL" smtClean="0"/>
              <a:t> / 60</a:t>
            </a:r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Wykorzystane API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41225407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73250" y="1785926"/>
            <a:ext cx="7089775" cy="4286280"/>
          </a:xfrm>
        </p:spPr>
        <p:txBody>
          <a:bodyPr/>
          <a:lstStyle/>
          <a:p>
            <a:r>
              <a:rPr lang="pl-PL" sz="23600" dirty="0" smtClean="0"/>
              <a:t>?</a:t>
            </a:r>
            <a:endParaRPr lang="pl-PL" sz="23600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Dziękuje za uwagę. Czy są jakieś pytania?</a:t>
            </a:r>
            <a:endParaRPr lang="pl-P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zablon1-PL-2008">
  <a:themeElements>
    <a:clrScheme name="1_Projekt domyślny 1">
      <a:dk1>
        <a:srgbClr val="000000"/>
      </a:dk1>
      <a:lt1>
        <a:srgbClr val="FFFFFF"/>
      </a:lt1>
      <a:dk2>
        <a:srgbClr val="FFEBD5"/>
      </a:dk2>
      <a:lt2>
        <a:srgbClr val="78120A"/>
      </a:lt2>
      <a:accent1>
        <a:srgbClr val="E32213"/>
      </a:accent1>
      <a:accent2>
        <a:srgbClr val="FFD3A1"/>
      </a:accent2>
      <a:accent3>
        <a:srgbClr val="FFFFFF"/>
      </a:accent3>
      <a:accent4>
        <a:srgbClr val="000000"/>
      </a:accent4>
      <a:accent5>
        <a:srgbClr val="EFABAA"/>
      </a:accent5>
      <a:accent6>
        <a:srgbClr val="E7BF91"/>
      </a:accent6>
      <a:hlink>
        <a:srgbClr val="FFD9AF"/>
      </a:hlink>
      <a:folHlink>
        <a:srgbClr val="FFB25D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szablon1-PL-2008</Template>
  <TotalTime>3661</TotalTime>
  <Words>79</Words>
  <Application>Microsoft Office PowerPoint</Application>
  <PresentationFormat>Pokaz na ekranie (4:3)</PresentationFormat>
  <Paragraphs>26</Paragraphs>
  <Slides>7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Calibri</vt:lpstr>
      <vt:lpstr>szablon1-PL-2008</vt:lpstr>
      <vt:lpstr>ReShP + Foodster</vt:lpstr>
      <vt:lpstr>Plan prezentacji</vt:lpstr>
      <vt:lpstr>Class diagram – minified</vt:lpstr>
      <vt:lpstr>Class diagram - full</vt:lpstr>
      <vt:lpstr>ERD Diagram</vt:lpstr>
      <vt:lpstr>Wykorzystane API</vt:lpstr>
      <vt:lpstr>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tytuł prezentacji</dc:title>
  <dc:creator>Wojtek</dc:creator>
  <cp:lastModifiedBy>Sebastian Łasisz</cp:lastModifiedBy>
  <cp:revision>392</cp:revision>
  <dcterms:created xsi:type="dcterms:W3CDTF">2010-10-12T20:17:01Z</dcterms:created>
  <dcterms:modified xsi:type="dcterms:W3CDTF">2016-05-28T10:52:30Z</dcterms:modified>
</cp:coreProperties>
</file>