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80" r:id="rId5"/>
    <p:sldId id="281" r:id="rId6"/>
    <p:sldId id="263" r:id="rId7"/>
    <p:sldId id="278" r:id="rId8"/>
    <p:sldId id="279" r:id="rId9"/>
    <p:sldId id="277" r:id="rId10"/>
    <p:sldId id="276" r:id="rId11"/>
    <p:sldId id="270" r:id="rId12"/>
    <p:sldId id="274" r:id="rId13"/>
    <p:sldId id="259" r:id="rId14"/>
  </p:sldIdLst>
  <p:sldSz cx="9144000" cy="6858000" type="screen4x3"/>
  <p:notesSz cx="7099300" cy="10234613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9E1244-5FFE-48A3-9415-3478C345E6E3}">
          <p14:sldIdLst>
            <p14:sldId id="256"/>
            <p14:sldId id="257"/>
            <p14:sldId id="269"/>
            <p14:sldId id="280"/>
            <p14:sldId id="281"/>
            <p14:sldId id="263"/>
            <p14:sldId id="278"/>
            <p14:sldId id="279"/>
            <p14:sldId id="277"/>
            <p14:sldId id="276"/>
            <p14:sldId id="270"/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4799" autoAdjust="0"/>
  </p:normalViewPr>
  <p:slideViewPr>
    <p:cSldViewPr snapToObjects="1">
      <p:cViewPr varScale="1">
        <p:scale>
          <a:sx n="87" d="100"/>
          <a:sy n="87" d="100"/>
        </p:scale>
        <p:origin x="23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l">
              <a:defRPr sz="14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907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r">
              <a:defRPr sz="1400"/>
            </a:lvl1pPr>
          </a:lstStyle>
          <a:p>
            <a:fld id="{18382661-630D-415D-A7D3-E7791657338F}" type="datetimeFigureOut">
              <a:rPr lang="pl-PL" smtClean="0"/>
              <a:pPr/>
              <a:t>07.06.2016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l">
              <a:defRPr sz="14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907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r">
              <a:defRPr sz="1400"/>
            </a:lvl1pPr>
          </a:lstStyle>
          <a:p>
            <a:fld id="{388AB7E4-5E85-4083-A2EE-3B8A4A67F6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85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907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r">
              <a:defRPr sz="1400"/>
            </a:lvl1pPr>
          </a:lstStyle>
          <a:p>
            <a:fld id="{9E1A854F-187D-442C-A8DE-18F4DBE380B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931" tIns="51965" rIns="103931" bIns="519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244" y="4861068"/>
            <a:ext cx="5680814" cy="4606697"/>
          </a:xfrm>
          <a:prstGeom prst="rect">
            <a:avLst/>
          </a:prstGeom>
        </p:spPr>
        <p:txBody>
          <a:bodyPr vert="horz" lIns="103931" tIns="51965" rIns="103931" bIns="519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907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r">
              <a:defRPr sz="1400"/>
            </a:lvl1pPr>
          </a:lstStyle>
          <a:p>
            <a:fld id="{0C6D4EAD-B189-4D29-AC9E-025EE006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1. Fully Featured Out Of The Box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2. Great </a:t>
            </a:r>
            <a:r>
              <a:rPr lang="pl-PL" b="1" dirty="0" err="1" smtClean="0"/>
              <a:t>Community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3. Tons Of Coders Available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4. </a:t>
            </a:r>
            <a:r>
              <a:rPr lang="pl-PL" b="1" dirty="0" err="1" smtClean="0"/>
              <a:t>Lots</a:t>
            </a:r>
            <a:r>
              <a:rPr lang="pl-PL" b="1" dirty="0" smtClean="0"/>
              <a:t> of </a:t>
            </a:r>
            <a:r>
              <a:rPr lang="pl-PL" b="1" dirty="0" err="1" smtClean="0"/>
              <a:t>Packages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5. D.R.Y. (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Repeat</a:t>
            </a:r>
            <a:r>
              <a:rPr lang="pl-PL" dirty="0" smtClean="0"/>
              <a:t> </a:t>
            </a:r>
            <a:r>
              <a:rPr lang="pl-PL" dirty="0" err="1" smtClean="0"/>
              <a:t>Yourself</a:t>
            </a:r>
            <a:r>
              <a:rPr lang="pl-PL" dirty="0" smtClean="0"/>
              <a:t>.)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6. </a:t>
            </a:r>
            <a:r>
              <a:rPr lang="pl-PL" b="1" dirty="0" err="1" smtClean="0"/>
              <a:t>Portability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7. Provider </a:t>
            </a:r>
            <a:r>
              <a:rPr lang="pl-PL" b="1" dirty="0" err="1" smtClean="0"/>
              <a:t>Support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8. Good </a:t>
            </a:r>
            <a:r>
              <a:rPr lang="pl-PL" b="1" dirty="0" err="1" smtClean="0"/>
              <a:t>Documentation</a:t>
            </a: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9. </a:t>
            </a:r>
            <a:r>
              <a:rPr lang="pl-PL" b="1" dirty="0" err="1" smtClean="0"/>
              <a:t>Built</a:t>
            </a:r>
            <a:r>
              <a:rPr lang="pl-PL" b="1" dirty="0" smtClean="0"/>
              <a:t>-In Admin Panel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10. </a:t>
            </a:r>
            <a:r>
              <a:rPr lang="pl-PL" b="1" dirty="0" err="1" smtClean="0"/>
              <a:t>Scalability</a:t>
            </a:r>
            <a:endParaRPr lang="pl-PL" b="1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sek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pic>
        <p:nvPicPr>
          <p:cNvPr id="6" name="Picture 16" descr="logo pl duz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1189"/>
            <a:ext cx="8424862" cy="447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118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87511B-2198-4085-B864-5CBC7CA7C0F0}" type="datetime1">
              <a:rPr lang="pl-PL" smtClean="0"/>
              <a:t>07.06.2016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711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6118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1785925"/>
            <a:ext cx="2105025" cy="45005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785925"/>
            <a:ext cx="6167437" cy="4500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AA76BB-D4E5-4C01-A47A-056861A50642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81189"/>
            <a:ext cx="8424862" cy="4405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833E0-D1B9-4DBB-9E11-28124699B974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648FE1-9564-4DF8-963C-39D35151AE95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9"/>
            <a:ext cx="4135437" cy="45482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5482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D0C421-158D-4784-9F7E-D3F2D7297A44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5925"/>
            <a:ext cx="4040188" cy="3889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85925"/>
            <a:ext cx="4041775" cy="388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7367D2-47F8-44CE-8E60-00A09987BE0D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D4AD7E-A82E-4833-A990-802AA22F6513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7F9F12-392B-4A19-A04D-7BB096F3A669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3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38322"/>
            <a:ext cx="5111750" cy="42878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00372"/>
            <a:ext cx="3008313" cy="31257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9CAAD3-6B28-45E9-B725-B282C3A4F595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57363"/>
            <a:ext cx="5486400" cy="28702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BB1D29-3127-4212-A1A6-B8BFEE936328}" type="datetime1">
              <a:rPr lang="pl-PL" smtClean="0"/>
              <a:t>07.06.2016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1030" name="Picture 18" descr="logo pl ma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629622"/>
            <a:ext cx="7596336" cy="2383554"/>
          </a:xfrm>
        </p:spPr>
        <p:txBody>
          <a:bodyPr/>
          <a:lstStyle/>
          <a:p>
            <a:r>
              <a:rPr lang="pl-PL" dirty="0" smtClean="0"/>
              <a:t>Aplikacja do zarządzania przepisami kulinarnymi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Sebastian Łasisz</a:t>
            </a:r>
          </a:p>
          <a:p>
            <a:pPr eaLnBrk="1" hangingPunct="1"/>
            <a:r>
              <a:rPr lang="pl-PL" dirty="0" smtClean="0"/>
              <a:t>Dominik Janusiewicz</a:t>
            </a:r>
          </a:p>
          <a:p>
            <a:pPr eaLnBrk="1" hangingPunct="1"/>
            <a:r>
              <a:rPr lang="pl-PL" dirty="0" smtClean="0"/>
              <a:t>Integracja systemów informacyjnych – projekt</a:t>
            </a:r>
          </a:p>
          <a:p>
            <a:pPr eaLnBrk="1" hangingPunct="1"/>
            <a:r>
              <a:rPr lang="pl-PL" dirty="0" smtClean="0"/>
              <a:t>Śr. 17:05 – 18:55</a:t>
            </a: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28650" y="2130425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879316"/>
            <a:ext cx="8424862" cy="2409055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10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Edytuj listę zakupową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483352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11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9914500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 publikacji kodu na licencji open-</a:t>
            </a:r>
            <a:r>
              <a:rPr lang="pl-PL" dirty="0" err="1" smtClean="0"/>
              <a:t>source</a:t>
            </a:r>
            <a:endParaRPr lang="pl-PL" dirty="0" smtClean="0"/>
          </a:p>
          <a:p>
            <a:r>
              <a:rPr lang="pl-PL" dirty="0" smtClean="0"/>
              <a:t>Wprowadzenie możliwości generowania kodów QR</a:t>
            </a:r>
          </a:p>
          <a:p>
            <a:r>
              <a:rPr lang="pl-PL" dirty="0" smtClean="0"/>
              <a:t>Wprowadzenie możliwości konwersji przepisów na inne formaty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12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Dalszy rozwój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0459205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785926"/>
            <a:ext cx="7089775" cy="4286280"/>
          </a:xfrm>
        </p:spPr>
        <p:txBody>
          <a:bodyPr/>
          <a:lstStyle/>
          <a:p>
            <a:r>
              <a:rPr lang="pl-PL" sz="23600" dirty="0" smtClean="0"/>
              <a:t>?</a:t>
            </a:r>
            <a:endParaRPr lang="pl-PL" sz="236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Dziękujemy za uwagę. Czy są jakieś pytania?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30238"/>
            <a:ext cx="8424862" cy="1035050"/>
          </a:xfrm>
        </p:spPr>
        <p:txBody>
          <a:bodyPr/>
          <a:lstStyle/>
          <a:p>
            <a:pPr eaLnBrk="1" hangingPunct="1"/>
            <a:r>
              <a:rPr lang="pl-PL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600" dirty="0"/>
              <a:t>Cele </a:t>
            </a:r>
            <a:r>
              <a:rPr lang="pl-PL" sz="3600" dirty="0" smtClean="0"/>
              <a:t>projektu</a:t>
            </a:r>
          </a:p>
          <a:p>
            <a:r>
              <a:rPr lang="pl-PL" sz="3600" dirty="0" smtClean="0"/>
              <a:t>Architektura systemu i elementy składowe</a:t>
            </a:r>
            <a:endParaRPr lang="pl-PL" sz="3600" dirty="0"/>
          </a:p>
          <a:p>
            <a:r>
              <a:rPr lang="pl-PL" sz="3600" dirty="0" smtClean="0"/>
              <a:t>Krótkie demo</a:t>
            </a:r>
          </a:p>
          <a:p>
            <a:r>
              <a:rPr lang="pl-PL" sz="3600" dirty="0" smtClean="0"/>
              <a:t>Dalszy rozwój</a:t>
            </a:r>
            <a:endParaRPr lang="pl-PL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2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3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otwartej platformy do przechowywania przepisów, posiadanych produktów oraz list zakupowych</a:t>
            </a:r>
          </a:p>
          <a:p>
            <a:r>
              <a:rPr lang="pl-PL" dirty="0" smtClean="0"/>
              <a:t>Zintegrowanie platformy z aplikacjami mobilnymi w celu wykorzystania potencjału urządzeń (skanowanie kodów kreskowych)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712665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4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systemu</a:t>
            </a:r>
            <a:endParaRPr lang="pl-PL" dirty="0"/>
          </a:p>
        </p:txBody>
      </p:sp>
      <p:pic>
        <p:nvPicPr>
          <p:cNvPr id="7" name="Symbol zastępczy zawartości 6" descr="Wycinek ekranu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079542"/>
            <a:ext cx="8424862" cy="4008603"/>
          </a:xfrm>
        </p:spPr>
      </p:pic>
    </p:spTree>
    <p:extLst>
      <p:ext uri="{BB962C8B-B14F-4D97-AF65-F5344CB8AC3E}">
        <p14:creationId xmlns:p14="http://schemas.microsoft.com/office/powerpoint/2010/main" val="74542888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84" y="1881188"/>
            <a:ext cx="3880870" cy="4405312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5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</a:t>
            </a:r>
            <a:r>
              <a:rPr lang="pl-PL" dirty="0" err="1" smtClean="0"/>
              <a:t>Django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243285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6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ERD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957896"/>
            <a:ext cx="8424862" cy="4251895"/>
          </a:xfrm>
        </p:spPr>
      </p:pic>
    </p:spTree>
    <p:extLst>
      <p:ext uri="{BB962C8B-B14F-4D97-AF65-F5344CB8AC3E}">
        <p14:creationId xmlns:p14="http://schemas.microsoft.com/office/powerpoint/2010/main" val="908148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474542"/>
            <a:ext cx="8424862" cy="3218604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7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przepisu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383251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636176"/>
            <a:ext cx="8424862" cy="2895336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8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posiłku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957257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611024"/>
            <a:ext cx="8424862" cy="2945639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9</a:t>
            </a:fld>
            <a:r>
              <a:rPr lang="pl-PL" dirty="0" smtClean="0"/>
              <a:t> / </a:t>
            </a:r>
            <a:r>
              <a:rPr lang="pl-PL" dirty="0" smtClean="0"/>
              <a:t>13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listy zakupowej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837524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PL-2008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szablon1-PL-2008</Template>
  <TotalTime>3840</TotalTime>
  <Words>196</Words>
  <Application>Microsoft Office PowerPoint</Application>
  <PresentationFormat>Pokaz na ekranie (4:3)</PresentationFormat>
  <Paragraphs>52</Paragraphs>
  <Slides>13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Calibri</vt:lpstr>
      <vt:lpstr>szablon1-PL-2008</vt:lpstr>
      <vt:lpstr>Aplikacja do zarządzania przepisami kulinarnymi</vt:lpstr>
      <vt:lpstr>Agenda</vt:lpstr>
      <vt:lpstr>Cele projektu</vt:lpstr>
      <vt:lpstr>Architektura systemu</vt:lpstr>
      <vt:lpstr>Dlaczego Django?</vt:lpstr>
      <vt:lpstr>Diagram ERD</vt:lpstr>
      <vt:lpstr>Dodawanie przepisu</vt:lpstr>
      <vt:lpstr>Dodawanie posiłku</vt:lpstr>
      <vt:lpstr>Dodawanie listy zakupowej</vt:lpstr>
      <vt:lpstr>Edytuj listę zakupową</vt:lpstr>
      <vt:lpstr>DEMO</vt:lpstr>
      <vt:lpstr>Dalszy rozwój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Wojtek</dc:creator>
  <cp:lastModifiedBy>Sebastian Łasisz</cp:lastModifiedBy>
  <cp:revision>413</cp:revision>
  <dcterms:created xsi:type="dcterms:W3CDTF">2010-10-12T20:17:01Z</dcterms:created>
  <dcterms:modified xsi:type="dcterms:W3CDTF">2016-06-07T21:27:39Z</dcterms:modified>
</cp:coreProperties>
</file>