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2"/>
    <p:restoredTop sz="94660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03E2-B70F-5863-F6ED-AA43FB435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D6371-BA70-E5C0-AD37-70A5E7AFF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D76E-921C-2368-FDC0-6B6847D0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3660-91E5-9B87-2CBC-F547B544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5446-94D9-FFD2-B135-1800FA8C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272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43F4-3679-9AAE-8B23-001435EF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DF04B-AD06-F71F-E1C5-4E801AF5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7DD0-6C3F-072C-580A-8A102213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116B-4749-1EB9-0E6B-37BF53A8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13C6-EE4A-2DD7-2B31-1FD93721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240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50E40-1860-E8E5-B0BE-FC900985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33D2-B47C-1E50-BF0F-DA5E45890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0BE7-20E4-9978-7C92-22F4BC2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13F9-BEC6-4839-35E1-3BDFC6C1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6C9C-CA93-BFFE-6FBB-1AF38D77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727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81DB-B064-F2B0-1C47-A4278FFA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ECC9-63F8-BC49-3329-2D88DD52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C53A-5037-EF2C-2701-BFA51C99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A894-4FAF-AAA4-275A-3E3A7625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4E79-BD69-E3F5-A6DD-9CCE1A6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978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65DB-9E2D-7D5A-8F56-C75BAFA9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D9B3-A984-AFD7-9279-B669EEF7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3B9A-F5E3-8AD8-04F5-666B11FB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4B26-5A87-D716-001C-3D71ED09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7AB3-7D97-BDF3-89AE-FF1DDC30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4164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0483-48FA-2196-0440-6F680235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ED9C-544F-D937-3A01-9C33C84EF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B69EC-DEEC-6586-81FB-FB5475EDA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0E969-36E1-F623-7D22-1FD6CEB8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F043-CFD0-131A-01A2-A2977B79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01DC-E82D-8025-B154-3BCD145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400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0FDE-2D9A-CE4E-B173-A91E29A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4C79-63BD-850F-7718-05CFC3B6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D245-AA13-EC6A-DF0A-E0E59364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1455D-953E-F04C-6159-3401A350C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08FF2-8D5D-5A21-391B-290C95DA2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BE844-AEF6-5728-6475-AA776748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0C1F8-4E7E-4481-30C1-FFD159D9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DFA6B-3060-5DAC-7DB0-93C7CF41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5020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C5F6-C295-BAF4-04F9-6C95C289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0A73B-8E85-CCD1-E69B-59A7D616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05EFD-7FD2-8102-2388-FFB2491C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2725-61CF-9901-BD56-4F877BE8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51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3548-7AF6-C064-B9FB-949C5431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005C4-C069-0278-3B28-78A41281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E92B-AC9B-AD7D-5851-774FFF92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482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D0C2-23EC-D7AC-EF3E-CDB2D4DE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FCBE-D55C-AEBF-9D46-B943461B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DBC6-39BE-A7B4-F2AF-F1DCEB14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6CD7-0B40-2D42-4281-27436488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3C73-F9D6-6FF6-40F2-2D577DB2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5E87-7DF5-7B95-DEE2-64CC064C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4331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271F-2F68-1FD1-1BDF-2FBA156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19DE6-C9BA-E349-4D61-EF7F2F12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2D4A7-FDF6-542B-1578-78AF925A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7A56-31B4-1552-1BA7-9FF42ECD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F2FE-1E22-6FF7-F894-C99931BD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25845-158A-67BD-1B8B-39C630C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5309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F8926-7BED-49EB-22ED-A7CA6125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A7340-2DE5-7EA0-F040-C67A4CAB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B64E-FA16-621D-CCDE-9818A639A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3CE5D-383E-974B-82CB-AB543FFCD935}" type="datetimeFigureOut">
              <a:rPr lang="en-MX" smtClean="0"/>
              <a:t>18/10/24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7F8E-7FE8-D03B-EBB7-F5DAF6A0D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6337-A6BB-4704-B85C-E044FEFD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90F29-B7F3-AC46-9D67-BB7E4D8C49C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1504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33D-3179-346A-88AF-BA9052CF1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Reporte Práctica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CA808-DAAA-2AA2-4483-793F343C1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X" dirty="0"/>
              <a:t>-Gutierrez Pérez Gabriela</a:t>
            </a:r>
          </a:p>
          <a:p>
            <a:r>
              <a:rPr lang="en-MX" dirty="0"/>
              <a:t>- Loeza Saldaña Sebastián</a:t>
            </a:r>
          </a:p>
          <a:p>
            <a:r>
              <a:rPr lang="en-MX" dirty="0"/>
              <a:t>- Ramos García Luis Gerardo </a:t>
            </a:r>
          </a:p>
          <a:p>
            <a:r>
              <a:rPr lang="en-MX" dirty="0"/>
              <a:t>-Rico Mendoza Josué</a:t>
            </a:r>
          </a:p>
        </p:txBody>
      </p:sp>
    </p:spTree>
    <p:extLst>
      <p:ext uri="{BB962C8B-B14F-4D97-AF65-F5344CB8AC3E}">
        <p14:creationId xmlns:p14="http://schemas.microsoft.com/office/powerpoint/2010/main" val="39596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1CF0-FD82-5B36-5C9E-3B4F9CF9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Prueba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0FBD6B-4E58-E6ED-F41A-D1E249163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070467"/>
              </p:ext>
            </p:extLst>
          </p:nvPr>
        </p:nvGraphicFramePr>
        <p:xfrm>
          <a:off x="838200" y="1690688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92020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9023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6273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53634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311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Test Document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 err="1"/>
                        <a:t>presidenta</a:t>
                      </a:r>
                      <a:r>
                        <a:rPr lang="en-US" sz="1400" dirty="0"/>
                        <a:t> Claudia Sheinbaum</a:t>
                      </a:r>
                      <a:endParaRPr lang="en-MX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Corpus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Vector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Extracted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Comparison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Similarity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6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Bigrama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5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2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4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FAFC-72C5-79A3-279B-CC938485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Prueba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0305-9E04-5A3B-A855-D547E4A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1791E15-E106-2125-7C72-BCE1FD5C0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505075"/>
              </p:ext>
            </p:extLst>
          </p:nvPr>
        </p:nvGraphicFramePr>
        <p:xfrm>
          <a:off x="838200" y="1595914"/>
          <a:ext cx="1051560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92020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9023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6273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53634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311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Test Document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El “</a:t>
                      </a:r>
                      <a:r>
                        <a:rPr lang="en-US" sz="1400" dirty="0" err="1"/>
                        <a:t>obrero</a:t>
                      </a:r>
                      <a:r>
                        <a:rPr lang="en-US" sz="1400" dirty="0"/>
                        <a:t> de la </a:t>
                      </a:r>
                      <a:r>
                        <a:rPr lang="en-US" sz="1400" dirty="0" err="1"/>
                        <a:t>cultura</a:t>
                      </a:r>
                      <a:r>
                        <a:rPr lang="en-US" sz="1400" dirty="0"/>
                        <a:t>” y “</a:t>
                      </a:r>
                      <a:r>
                        <a:rPr lang="en-US" sz="1400" dirty="0" err="1"/>
                        <a:t>patriota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romántico</a:t>
                      </a:r>
                      <a:r>
                        <a:rPr lang="en-US" sz="1400" dirty="0"/>
                        <a:t>” Armando </a:t>
                      </a:r>
                      <a:r>
                        <a:rPr lang="en-US" sz="1400" dirty="0" err="1"/>
                        <a:t>Colina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cofundador</a:t>
                      </a:r>
                      <a:r>
                        <a:rPr lang="en-US" sz="1400" dirty="0"/>
                        <a:t> de la </a:t>
                      </a:r>
                      <a:r>
                        <a:rPr lang="en-US" sz="1400" dirty="0" err="1"/>
                        <a:t>galería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Arvil</a:t>
                      </a:r>
                      <a:r>
                        <a:rPr lang="en-US" sz="1400" dirty="0"/>
                        <a:t>, que </a:t>
                      </a:r>
                      <a:r>
                        <a:rPr lang="en-US" sz="1400" dirty="0" err="1"/>
                        <a:t>celebra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su</a:t>
                      </a:r>
                      <a:r>
                        <a:rPr lang="en-US" sz="1400" dirty="0"/>
                        <a:t> 55 </a:t>
                      </a:r>
                      <a:r>
                        <a:rPr lang="en-US" sz="1400" dirty="0" err="1"/>
                        <a:t>aniversario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recibió</a:t>
                      </a:r>
                      <a:r>
                        <a:rPr lang="en-US" sz="1400" dirty="0"/>
                        <a:t> un </a:t>
                      </a:r>
                      <a:r>
                        <a:rPr lang="en-US" sz="1400" dirty="0" err="1"/>
                        <a:t>reconocimiento</a:t>
                      </a:r>
                      <a:r>
                        <a:rPr lang="en-US" sz="1400" dirty="0"/>
                        <a:t> del Instituto Nacional de las Artes y </a:t>
                      </a:r>
                      <a:r>
                        <a:rPr lang="en-US" sz="1400" dirty="0" err="1"/>
                        <a:t>Literatura</a:t>
                      </a:r>
                      <a:r>
                        <a:rPr lang="en-US" sz="1400" dirty="0"/>
                        <a:t> (Inbal) </a:t>
                      </a:r>
                      <a:r>
                        <a:rPr lang="en-US" sz="1400" dirty="0" err="1"/>
                        <a:t>por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su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destacada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trayectoria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contribución</a:t>
                      </a:r>
                      <a:r>
                        <a:rPr lang="en-US" sz="1400" dirty="0"/>
                        <a:t> a las </a:t>
                      </a:r>
                      <a:r>
                        <a:rPr lang="en-US" sz="1400" dirty="0" err="1"/>
                        <a:t>artes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México”.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Corpus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Vector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Extracted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Comparison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Similarity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6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5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2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4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5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133-00A4-0E76-EA5C-D295FCB8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Prueba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A693-5F35-7804-32AA-013D73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ED6153-BA80-6EB8-D492-6C16F2735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203335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92020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9023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6273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53634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311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Test Document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 err="1"/>
                        <a:t>Inteligencia</a:t>
                      </a:r>
                      <a:r>
                        <a:rPr lang="en-US" sz="1400" dirty="0"/>
                        <a:t> Artificial México</a:t>
                      </a:r>
                      <a:endParaRPr lang="en-MX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Corpus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Vector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Extracted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Comparison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Similarity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0.6547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0.6547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6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5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2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4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7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9260-E791-BB03-046C-96A2CC79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Prueba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8879-2730-EEB4-C809-CEE83E2C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D50264-4629-DDF0-66D4-3E91EA76DF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443869"/>
              </p:ext>
            </p:extLst>
          </p:nvPr>
        </p:nvGraphicFramePr>
        <p:xfrm>
          <a:off x="838200" y="1825625"/>
          <a:ext cx="10515600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92020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9023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6273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53634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311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Test Document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800" dirty="0" err="1"/>
                        <a:t>Jugador</a:t>
                      </a:r>
                      <a:r>
                        <a:rPr lang="en-US" sz="800" dirty="0"/>
                        <a:t> que se </a:t>
                      </a:r>
                      <a:r>
                        <a:rPr lang="en-US" sz="800" dirty="0" err="1"/>
                        <a:t>esconde</a:t>
                      </a:r>
                      <a:r>
                        <a:rPr lang="en-US" sz="800" dirty="0"/>
                        <a:t> ante la </a:t>
                      </a:r>
                      <a:r>
                        <a:rPr lang="en-US" sz="800" dirty="0" err="1"/>
                        <a:t>crítica</a:t>
                      </a:r>
                      <a:r>
                        <a:rPr lang="en-US" sz="800" dirty="0"/>
                        <a:t>, no me </a:t>
                      </a:r>
                      <a:r>
                        <a:rPr lang="en-US" sz="800" dirty="0" err="1"/>
                        <a:t>sirve</a:t>
                      </a:r>
                      <a:r>
                        <a:rPr lang="en-US" sz="800" dirty="0"/>
                        <a:t>: Aguirre.  En </a:t>
                      </a:r>
                      <a:r>
                        <a:rPr lang="en-US" sz="800" dirty="0" err="1"/>
                        <a:t>septiembre</a:t>
                      </a:r>
                      <a:r>
                        <a:rPr lang="en-US" sz="800" dirty="0"/>
                        <a:t> de 2019, Javier Aguirre era un </a:t>
                      </a:r>
                      <a:r>
                        <a:rPr lang="en-US" sz="800" dirty="0" err="1"/>
                        <a:t>entrenador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desempleado</a:t>
                      </a:r>
                      <a:r>
                        <a:rPr lang="en-US" sz="800" dirty="0"/>
                        <a:t>. La </a:t>
                      </a:r>
                      <a:r>
                        <a:rPr lang="en-US" sz="800" dirty="0" err="1"/>
                        <a:t>derrota</a:t>
                      </a:r>
                      <a:r>
                        <a:rPr lang="en-US" sz="800" dirty="0"/>
                        <a:t> de </a:t>
                      </a:r>
                      <a:r>
                        <a:rPr lang="en-US" sz="800" dirty="0" err="1"/>
                        <a:t>Egipto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en</a:t>
                      </a:r>
                      <a:r>
                        <a:rPr lang="en-US" sz="800" dirty="0"/>
                        <a:t> la Copa Africana de </a:t>
                      </a:r>
                      <a:r>
                        <a:rPr lang="en-US" sz="800" dirty="0" err="1"/>
                        <a:t>Naciones</a:t>
                      </a:r>
                      <a:r>
                        <a:rPr lang="en-US" sz="800" dirty="0"/>
                        <a:t>, </a:t>
                      </a:r>
                      <a:r>
                        <a:rPr lang="en-US" sz="800" dirty="0" err="1"/>
                        <a:t>celebrada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en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su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territorio</a:t>
                      </a:r>
                      <a:r>
                        <a:rPr lang="en-US" sz="800" dirty="0"/>
                        <a:t>, puso fin a un </a:t>
                      </a:r>
                      <a:r>
                        <a:rPr lang="en-US" sz="800" dirty="0" err="1"/>
                        <a:t>proceso</a:t>
                      </a:r>
                      <a:r>
                        <a:rPr lang="en-US" sz="800" dirty="0"/>
                        <a:t> que </a:t>
                      </a:r>
                      <a:r>
                        <a:rPr lang="en-US" sz="800" dirty="0" err="1"/>
                        <a:t>estaba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pensado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hacia</a:t>
                      </a:r>
                      <a:r>
                        <a:rPr lang="en-US" sz="800" dirty="0"/>
                        <a:t> la Copa del Mundo. Al </a:t>
                      </a:r>
                      <a:r>
                        <a:rPr lang="en-US" sz="800" dirty="0" err="1"/>
                        <a:t>lado</a:t>
                      </a:r>
                      <a:r>
                        <a:rPr lang="en-US" sz="800" dirty="0"/>
                        <a:t> de </a:t>
                      </a:r>
                      <a:r>
                        <a:rPr lang="en-US" sz="800" dirty="0" err="1"/>
                        <a:t>su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esposa</a:t>
                      </a:r>
                      <a:r>
                        <a:rPr lang="en-US" sz="800" dirty="0"/>
                        <a:t> Silvia, El Vasco </a:t>
                      </a:r>
                      <a:r>
                        <a:rPr lang="en-US" sz="800" dirty="0" err="1"/>
                        <a:t>observó</a:t>
                      </a:r>
                      <a:r>
                        <a:rPr lang="en-US" sz="800" dirty="0"/>
                        <a:t> de </a:t>
                      </a:r>
                      <a:r>
                        <a:rPr lang="en-US" sz="800" dirty="0" err="1"/>
                        <a:t>lejos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el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último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triunfo</a:t>
                      </a:r>
                      <a:r>
                        <a:rPr lang="en-US" sz="800" dirty="0"/>
                        <a:t> de México </a:t>
                      </a:r>
                      <a:r>
                        <a:rPr lang="en-US" sz="800" dirty="0" err="1"/>
                        <a:t>sobre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Estados</a:t>
                      </a:r>
                      <a:r>
                        <a:rPr lang="en-US" sz="800" dirty="0"/>
                        <a:t> Unidos (3-0 </a:t>
                      </a:r>
                      <a:r>
                        <a:rPr lang="en-US" sz="800" dirty="0" err="1"/>
                        <a:t>en</a:t>
                      </a:r>
                      <a:r>
                        <a:rPr lang="en-US" sz="800" dirty="0"/>
                        <a:t> un </a:t>
                      </a:r>
                      <a:r>
                        <a:rPr lang="en-US" sz="800" dirty="0" err="1"/>
                        <a:t>amistoso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en</a:t>
                      </a:r>
                      <a:r>
                        <a:rPr lang="en-US" sz="800" dirty="0"/>
                        <a:t> Nueva Jersey). No </a:t>
                      </a:r>
                      <a:r>
                        <a:rPr lang="en-US" sz="800" dirty="0" err="1"/>
                        <a:t>imaginó</a:t>
                      </a:r>
                      <a:r>
                        <a:rPr lang="en-US" sz="800" dirty="0"/>
                        <a:t> que </a:t>
                      </a:r>
                      <a:r>
                        <a:rPr lang="en-US" sz="800" dirty="0" err="1"/>
                        <a:t>iban</a:t>
                      </a:r>
                      <a:r>
                        <a:rPr lang="en-US" sz="800" dirty="0"/>
                        <a:t> a pasar </a:t>
                      </a:r>
                      <a:r>
                        <a:rPr lang="en-US" sz="800" dirty="0" err="1"/>
                        <a:t>siete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partidos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desde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entonces</a:t>
                      </a:r>
                      <a:r>
                        <a:rPr lang="en-US" sz="800" dirty="0"/>
                        <a:t>, </a:t>
                      </a:r>
                      <a:r>
                        <a:rPr lang="en-US" sz="800" dirty="0" err="1"/>
                        <a:t>cinco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años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en</a:t>
                      </a:r>
                      <a:r>
                        <a:rPr lang="en-US" sz="800" dirty="0"/>
                        <a:t> total. En ese </a:t>
                      </a:r>
                      <a:r>
                        <a:rPr lang="en-US" sz="800" dirty="0" err="1"/>
                        <a:t>tiempo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dirigió</a:t>
                      </a:r>
                      <a:r>
                        <a:rPr lang="en-US" sz="800" dirty="0"/>
                        <a:t> al </a:t>
                      </a:r>
                      <a:r>
                        <a:rPr lang="en-US" sz="800" dirty="0" err="1"/>
                        <a:t>Leganés</a:t>
                      </a:r>
                      <a:r>
                        <a:rPr lang="en-US" sz="800" dirty="0"/>
                        <a:t> y </a:t>
                      </a:r>
                      <a:r>
                        <a:rPr lang="en-US" sz="800" dirty="0" err="1"/>
                        <a:t>el</a:t>
                      </a:r>
                      <a:r>
                        <a:rPr lang="en-US" sz="800" dirty="0"/>
                        <a:t> Mallorca </a:t>
                      </a:r>
                      <a:r>
                        <a:rPr lang="en-US" sz="800" dirty="0" err="1"/>
                        <a:t>en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España</a:t>
                      </a:r>
                      <a:r>
                        <a:rPr lang="en-US" sz="800" dirty="0"/>
                        <a:t>, </a:t>
                      </a:r>
                      <a:r>
                        <a:rPr lang="en-US" sz="800" dirty="0" err="1"/>
                        <a:t>regresó</a:t>
                      </a:r>
                      <a:r>
                        <a:rPr lang="en-US" sz="800" dirty="0"/>
                        <a:t> a la Liga Mx con </a:t>
                      </a:r>
                      <a:r>
                        <a:rPr lang="en-US" sz="800" dirty="0" err="1"/>
                        <a:t>el</a:t>
                      </a:r>
                      <a:r>
                        <a:rPr lang="en-US" sz="800" dirty="0"/>
                        <a:t> Monterrey, </a:t>
                      </a:r>
                      <a:r>
                        <a:rPr lang="en-US" sz="800" dirty="0" err="1"/>
                        <a:t>mientras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el</a:t>
                      </a:r>
                      <a:r>
                        <a:rPr lang="en-US" sz="800" dirty="0"/>
                        <a:t> Tri </a:t>
                      </a:r>
                      <a:r>
                        <a:rPr lang="en-US" sz="800" dirty="0" err="1"/>
                        <a:t>perdió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el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dominio</a:t>
                      </a:r>
                      <a:r>
                        <a:rPr lang="en-US" sz="800" dirty="0"/>
                        <a:t> que </a:t>
                      </a:r>
                      <a:r>
                        <a:rPr lang="en-US" sz="800" dirty="0" err="1"/>
                        <a:t>había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construido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en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el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clásico</a:t>
                      </a:r>
                      <a:r>
                        <a:rPr lang="en-US" sz="800" dirty="0"/>
                        <a:t> de Concacaf.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Corpus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Vector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Extracted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Comparison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Similarity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6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5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2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0.4651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4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54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1120-8795-50D7-9B75-CFB53E00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Prueba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542E-A7EE-B3EA-931F-D933D6C9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45A5D-2F9D-26AC-30A8-6320C61FB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612897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92020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9023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6273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53634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311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Test Document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La </a:t>
                      </a:r>
                      <a:r>
                        <a:rPr lang="en-US" sz="1400" dirty="0" err="1"/>
                        <a:t>Reserva</a:t>
                      </a:r>
                      <a:r>
                        <a:rPr lang="en-US" sz="1400" dirty="0"/>
                        <a:t> Federal de EU </a:t>
                      </a:r>
                      <a:r>
                        <a:rPr lang="en-US" sz="1400" dirty="0" err="1"/>
                        <a:t>ya</a:t>
                      </a:r>
                      <a:r>
                        <a:rPr lang="en-US" sz="1400" dirty="0"/>
                        <a:t> no es </a:t>
                      </a:r>
                      <a:r>
                        <a:rPr lang="en-US" sz="1400" dirty="0" err="1"/>
                        <a:t>referente</a:t>
                      </a:r>
                      <a:r>
                        <a:rPr lang="en-US" sz="1400" dirty="0"/>
                        <a:t> de la </a:t>
                      </a:r>
                      <a:r>
                        <a:rPr lang="en-US" sz="1400" dirty="0" err="1"/>
                        <a:t>política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monetaria</a:t>
                      </a:r>
                      <a:r>
                        <a:rPr lang="en-US" sz="1400" dirty="0"/>
                        <a:t> 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Corpus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Vector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Extracted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Comparison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Similarity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6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Bigrama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Bigrama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5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2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400" dirty="0"/>
                        <a:t>Bigrama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Title-Content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0.5457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4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0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551</Words>
  <Application>Microsoft Macintosh PowerPoint</Application>
  <PresentationFormat>Widescreen</PresentationFormat>
  <Paragraphs>295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Reporte Práctica 3</vt:lpstr>
      <vt:lpstr>Prueba 1</vt:lpstr>
      <vt:lpstr>Prueba 2</vt:lpstr>
      <vt:lpstr>Prueba 3</vt:lpstr>
      <vt:lpstr>Prueba 4</vt:lpstr>
      <vt:lpstr>Prueba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Loeza Saldana</dc:creator>
  <cp:lastModifiedBy>Sebastian Loeza Saldana</cp:lastModifiedBy>
  <cp:revision>1</cp:revision>
  <dcterms:created xsi:type="dcterms:W3CDTF">2024-10-18T16:43:26Z</dcterms:created>
  <dcterms:modified xsi:type="dcterms:W3CDTF">2024-10-18T17:48:32Z</dcterms:modified>
</cp:coreProperties>
</file>