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9" r:id="rId2"/>
  </p:sldMasterIdLst>
  <p:notesMasterIdLst>
    <p:notesMasterId r:id="rId20"/>
  </p:notesMasterIdLst>
  <p:sldIdLst>
    <p:sldId id="351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9" r:id="rId11"/>
    <p:sldId id="312" r:id="rId12"/>
    <p:sldId id="313" r:id="rId13"/>
    <p:sldId id="314" r:id="rId14"/>
    <p:sldId id="315" r:id="rId15"/>
    <p:sldId id="316" r:id="rId16"/>
    <p:sldId id="317" r:id="rId17"/>
    <p:sldId id="352" r:id="rId18"/>
    <p:sldId id="318" r:id="rId19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1"/>
    <a:srgbClr val="FC6703"/>
    <a:srgbClr val="34CC67"/>
    <a:srgbClr val="D8464C"/>
    <a:srgbClr val="FF56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660"/>
  </p:normalViewPr>
  <p:slideViewPr>
    <p:cSldViewPr>
      <p:cViewPr varScale="1">
        <p:scale>
          <a:sx n="122" d="100"/>
          <a:sy n="122" d="100"/>
        </p:scale>
        <p:origin x="54" y="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D95CF-B9EB-4FFD-8AF2-09F248F1CC8D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EFCF1-4765-45DE-BA24-DA2B532BE6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21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285" y="423671"/>
            <a:ext cx="6881428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FF572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56268" y="3399441"/>
            <a:ext cx="6231462" cy="983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524D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6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6"/>
          <p:cNvGrpSpPr/>
          <p:nvPr/>
        </p:nvGrpSpPr>
        <p:grpSpPr>
          <a:xfrm>
            <a:off x="27863" y="269100"/>
            <a:ext cx="9571009" cy="4796609"/>
            <a:chOff x="27863" y="269100"/>
            <a:chExt cx="9571009" cy="4796609"/>
          </a:xfrm>
        </p:grpSpPr>
        <p:grpSp>
          <p:nvGrpSpPr>
            <p:cNvPr id="146" name="Google Shape;146;p6"/>
            <p:cNvGrpSpPr/>
            <p:nvPr/>
          </p:nvGrpSpPr>
          <p:grpSpPr>
            <a:xfrm>
              <a:off x="27863" y="269100"/>
              <a:ext cx="1370725" cy="540800"/>
              <a:chOff x="1442275" y="2891575"/>
              <a:chExt cx="1370725" cy="5408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1494900" y="3227975"/>
                <a:ext cx="6293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25172" h="340" extrusionOk="0">
                    <a:moveTo>
                      <a:pt x="170" y="0"/>
                    </a:moveTo>
                    <a:cubicBezTo>
                      <a:pt x="76" y="0"/>
                      <a:pt x="1" y="76"/>
                      <a:pt x="1" y="170"/>
                    </a:cubicBezTo>
                    <a:cubicBezTo>
                      <a:pt x="1" y="263"/>
                      <a:pt x="76" y="340"/>
                      <a:pt x="170" y="340"/>
                    </a:cubicBezTo>
                    <a:lnTo>
                      <a:pt x="25003" y="340"/>
                    </a:lnTo>
                    <a:cubicBezTo>
                      <a:pt x="25097" y="340"/>
                      <a:pt x="25171" y="263"/>
                      <a:pt x="25171" y="170"/>
                    </a:cubicBezTo>
                    <a:cubicBezTo>
                      <a:pt x="25171" y="76"/>
                      <a:pt x="25095" y="0"/>
                      <a:pt x="250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087875" y="3200175"/>
                <a:ext cx="64150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64" extrusionOk="0">
                    <a:moveTo>
                      <a:pt x="1284" y="0"/>
                    </a:moveTo>
                    <a:cubicBezTo>
                      <a:pt x="576" y="0"/>
                      <a:pt x="3" y="574"/>
                      <a:pt x="3" y="1282"/>
                    </a:cubicBezTo>
                    <a:cubicBezTo>
                      <a:pt x="1" y="1989"/>
                      <a:pt x="576" y="2564"/>
                      <a:pt x="1284" y="2564"/>
                    </a:cubicBezTo>
                    <a:cubicBezTo>
                      <a:pt x="1993" y="2564"/>
                      <a:pt x="2566" y="1990"/>
                      <a:pt x="2566" y="1282"/>
                    </a:cubicBezTo>
                    <a:cubicBezTo>
                      <a:pt x="2566" y="574"/>
                      <a:pt x="1993" y="0"/>
                      <a:pt x="1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599250" y="2944225"/>
                <a:ext cx="1859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340" extrusionOk="0">
                    <a:moveTo>
                      <a:pt x="171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4"/>
                      <a:pt x="77" y="340"/>
                      <a:pt x="171" y="340"/>
                    </a:cubicBezTo>
                    <a:lnTo>
                      <a:pt x="7268" y="340"/>
                    </a:lnTo>
                    <a:cubicBezTo>
                      <a:pt x="7362" y="340"/>
                      <a:pt x="7439" y="264"/>
                      <a:pt x="7439" y="170"/>
                    </a:cubicBezTo>
                    <a:cubicBezTo>
                      <a:pt x="7439" y="77"/>
                      <a:pt x="7362" y="1"/>
                      <a:pt x="7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748900" y="2916400"/>
                <a:ext cx="64100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563" extrusionOk="0">
                    <a:moveTo>
                      <a:pt x="1282" y="0"/>
                    </a:moveTo>
                    <a:cubicBezTo>
                      <a:pt x="574" y="0"/>
                      <a:pt x="0" y="573"/>
                      <a:pt x="0" y="1281"/>
                    </a:cubicBezTo>
                    <a:cubicBezTo>
                      <a:pt x="0" y="1990"/>
                      <a:pt x="574" y="2563"/>
                      <a:pt x="1282" y="2563"/>
                    </a:cubicBezTo>
                    <a:cubicBezTo>
                      <a:pt x="1990" y="2563"/>
                      <a:pt x="2564" y="1990"/>
                      <a:pt x="2564" y="1281"/>
                    </a:cubicBezTo>
                    <a:cubicBezTo>
                      <a:pt x="2564" y="573"/>
                      <a:pt x="1990" y="0"/>
                      <a:pt x="1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1737250" y="2944150"/>
                <a:ext cx="575300" cy="290800"/>
              </a:xfrm>
              <a:custGeom>
                <a:avLst/>
                <a:gdLst/>
                <a:ahLst/>
                <a:cxnLst/>
                <a:rect l="l" t="t" r="r" b="b"/>
                <a:pathLst>
                  <a:path w="23012" h="11632" extrusionOk="0">
                    <a:moveTo>
                      <a:pt x="11558" y="0"/>
                    </a:moveTo>
                    <a:cubicBezTo>
                      <a:pt x="11512" y="0"/>
                      <a:pt x="11470" y="20"/>
                      <a:pt x="11437" y="50"/>
                    </a:cubicBezTo>
                    <a:cubicBezTo>
                      <a:pt x="11437" y="50"/>
                      <a:pt x="8598" y="2885"/>
                      <a:pt x="5758" y="5719"/>
                    </a:cubicBezTo>
                    <a:cubicBezTo>
                      <a:pt x="1" y="11470"/>
                      <a:pt x="1" y="11470"/>
                      <a:pt x="50" y="11586"/>
                    </a:cubicBezTo>
                    <a:lnTo>
                      <a:pt x="213" y="11520"/>
                    </a:lnTo>
                    <a:lnTo>
                      <a:pt x="338" y="11632"/>
                    </a:lnTo>
                    <a:cubicBezTo>
                      <a:pt x="505" y="11444"/>
                      <a:pt x="7767" y="4196"/>
                      <a:pt x="11628" y="341"/>
                    </a:cubicBezTo>
                    <a:lnTo>
                      <a:pt x="22842" y="341"/>
                    </a:lnTo>
                    <a:cubicBezTo>
                      <a:pt x="22935" y="341"/>
                      <a:pt x="23011" y="265"/>
                      <a:pt x="23011" y="170"/>
                    </a:cubicBezTo>
                    <a:cubicBezTo>
                      <a:pt x="23011" y="76"/>
                      <a:pt x="22935" y="0"/>
                      <a:pt x="22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2291225" y="2931375"/>
                <a:ext cx="739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1365" extrusionOk="0">
                    <a:moveTo>
                      <a:pt x="683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3" y="1365"/>
                    </a:cubicBezTo>
                    <a:lnTo>
                      <a:pt x="2274" y="1365"/>
                    </a:lnTo>
                    <a:cubicBezTo>
                      <a:pt x="2650" y="1365"/>
                      <a:pt x="2955" y="1060"/>
                      <a:pt x="2956" y="683"/>
                    </a:cubicBezTo>
                    <a:cubicBezTo>
                      <a:pt x="2956" y="306"/>
                      <a:pt x="2650" y="0"/>
                      <a:pt x="2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406000" y="2931375"/>
                <a:ext cx="997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365" extrusionOk="0">
                    <a:moveTo>
                      <a:pt x="684" y="0"/>
                    </a:moveTo>
                    <a:cubicBezTo>
                      <a:pt x="308" y="0"/>
                      <a:pt x="1" y="306"/>
                      <a:pt x="1" y="683"/>
                    </a:cubicBezTo>
                    <a:cubicBezTo>
                      <a:pt x="1" y="1059"/>
                      <a:pt x="308" y="1365"/>
                      <a:pt x="684" y="1365"/>
                    </a:cubicBezTo>
                    <a:lnTo>
                      <a:pt x="3309" y="1365"/>
                    </a:lnTo>
                    <a:cubicBezTo>
                      <a:pt x="3685" y="1365"/>
                      <a:pt x="3991" y="1060"/>
                      <a:pt x="3991" y="683"/>
                    </a:cubicBezTo>
                    <a:cubicBezTo>
                      <a:pt x="3991" y="306"/>
                      <a:pt x="3685" y="0"/>
                      <a:pt x="3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546650" y="2931375"/>
                <a:ext cx="739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365" extrusionOk="0">
                    <a:moveTo>
                      <a:pt x="684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4" y="1365"/>
                    </a:cubicBezTo>
                    <a:lnTo>
                      <a:pt x="2275" y="1365"/>
                    </a:lnTo>
                    <a:cubicBezTo>
                      <a:pt x="2651" y="1365"/>
                      <a:pt x="2957" y="1060"/>
                      <a:pt x="2957" y="683"/>
                    </a:cubicBezTo>
                    <a:cubicBezTo>
                      <a:pt x="2957" y="306"/>
                      <a:pt x="2651" y="0"/>
                      <a:pt x="2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1906550" y="3227925"/>
                <a:ext cx="563675" cy="151925"/>
              </a:xfrm>
              <a:custGeom>
                <a:avLst/>
                <a:gdLst/>
                <a:ahLst/>
                <a:cxnLst/>
                <a:rect l="l" t="t" r="r" b="b"/>
                <a:pathLst>
                  <a:path w="22547" h="6077" extrusionOk="0">
                    <a:moveTo>
                      <a:pt x="187" y="0"/>
                    </a:moveTo>
                    <a:cubicBezTo>
                      <a:pt x="144" y="0"/>
                      <a:pt x="100" y="17"/>
                      <a:pt x="67" y="50"/>
                    </a:cubicBezTo>
                    <a:cubicBezTo>
                      <a:pt x="1" y="118"/>
                      <a:pt x="1" y="225"/>
                      <a:pt x="67" y="292"/>
                    </a:cubicBezTo>
                    <a:lnTo>
                      <a:pt x="5802" y="6026"/>
                    </a:lnTo>
                    <a:cubicBezTo>
                      <a:pt x="5834" y="6059"/>
                      <a:pt x="5878" y="6076"/>
                      <a:pt x="5922" y="6076"/>
                    </a:cubicBezTo>
                    <a:lnTo>
                      <a:pt x="22376" y="6076"/>
                    </a:lnTo>
                    <a:cubicBezTo>
                      <a:pt x="22471" y="6076"/>
                      <a:pt x="22547" y="5999"/>
                      <a:pt x="22545" y="5904"/>
                    </a:cubicBezTo>
                    <a:cubicBezTo>
                      <a:pt x="22545" y="5811"/>
                      <a:pt x="22469" y="5735"/>
                      <a:pt x="22375" y="5735"/>
                    </a:cubicBezTo>
                    <a:lnTo>
                      <a:pt x="5992" y="5735"/>
                    </a:lnTo>
                    <a:lnTo>
                      <a:pt x="307" y="50"/>
                    </a:lnTo>
                    <a:cubicBezTo>
                      <a:pt x="274" y="17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433925" y="3343500"/>
                <a:ext cx="64075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2564" extrusionOk="0">
                    <a:moveTo>
                      <a:pt x="1281" y="1"/>
                    </a:moveTo>
                    <a:cubicBezTo>
                      <a:pt x="573" y="1"/>
                      <a:pt x="0" y="574"/>
                      <a:pt x="0" y="1283"/>
                    </a:cubicBezTo>
                    <a:cubicBezTo>
                      <a:pt x="0" y="1990"/>
                      <a:pt x="573" y="2563"/>
                      <a:pt x="1281" y="2563"/>
                    </a:cubicBezTo>
                    <a:cubicBezTo>
                      <a:pt x="1990" y="2563"/>
                      <a:pt x="2563" y="1990"/>
                      <a:pt x="2563" y="1283"/>
                    </a:cubicBezTo>
                    <a:cubicBezTo>
                      <a:pt x="2563" y="574"/>
                      <a:pt x="1990" y="1"/>
                      <a:pt x="1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1969350" y="2891575"/>
                <a:ext cx="113700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4549" extrusionOk="0">
                    <a:moveTo>
                      <a:pt x="2274" y="1"/>
                    </a:moveTo>
                    <a:cubicBezTo>
                      <a:pt x="1019" y="1"/>
                      <a:pt x="1" y="1019"/>
                      <a:pt x="1" y="2274"/>
                    </a:cubicBezTo>
                    <a:cubicBezTo>
                      <a:pt x="1" y="3530"/>
                      <a:pt x="1019" y="4548"/>
                      <a:pt x="2274" y="4548"/>
                    </a:cubicBezTo>
                    <a:cubicBezTo>
                      <a:pt x="3530" y="4548"/>
                      <a:pt x="4547" y="3530"/>
                      <a:pt x="4547" y="2274"/>
                    </a:cubicBezTo>
                    <a:cubicBezTo>
                      <a:pt x="4547" y="1019"/>
                      <a:pt x="3530" y="1"/>
                      <a:pt x="2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1442275" y="3175350"/>
                <a:ext cx="11372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4549" extrusionOk="0">
                    <a:moveTo>
                      <a:pt x="2275" y="1"/>
                    </a:moveTo>
                    <a:cubicBezTo>
                      <a:pt x="1020" y="1"/>
                      <a:pt x="1" y="1019"/>
                      <a:pt x="1" y="2275"/>
                    </a:cubicBezTo>
                    <a:cubicBezTo>
                      <a:pt x="1" y="3531"/>
                      <a:pt x="1020" y="4548"/>
                      <a:pt x="2275" y="4548"/>
                    </a:cubicBezTo>
                    <a:cubicBezTo>
                      <a:pt x="3531" y="4548"/>
                      <a:pt x="4549" y="3531"/>
                      <a:pt x="4549" y="2275"/>
                    </a:cubicBezTo>
                    <a:cubicBezTo>
                      <a:pt x="4549" y="1019"/>
                      <a:pt x="3531" y="1"/>
                      <a:pt x="2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1992225" y="3318725"/>
                <a:ext cx="1247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4991" h="4546" extrusionOk="0">
                    <a:moveTo>
                      <a:pt x="2496" y="0"/>
                    </a:moveTo>
                    <a:cubicBezTo>
                      <a:pt x="1914" y="0"/>
                      <a:pt x="1332" y="222"/>
                      <a:pt x="888" y="666"/>
                    </a:cubicBezTo>
                    <a:cubicBezTo>
                      <a:pt x="0" y="1553"/>
                      <a:pt x="0" y="2993"/>
                      <a:pt x="888" y="3880"/>
                    </a:cubicBezTo>
                    <a:cubicBezTo>
                      <a:pt x="1332" y="4324"/>
                      <a:pt x="1914" y="4546"/>
                      <a:pt x="2496" y="4546"/>
                    </a:cubicBezTo>
                    <a:cubicBezTo>
                      <a:pt x="3078" y="4546"/>
                      <a:pt x="3660" y="4324"/>
                      <a:pt x="4103" y="3880"/>
                    </a:cubicBezTo>
                    <a:cubicBezTo>
                      <a:pt x="4990" y="2993"/>
                      <a:pt x="4990" y="1554"/>
                      <a:pt x="4103" y="666"/>
                    </a:cubicBezTo>
                    <a:cubicBezTo>
                      <a:pt x="3660" y="222"/>
                      <a:pt x="3078" y="0"/>
                      <a:pt x="2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1685600" y="3175350"/>
                <a:ext cx="11367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4549" extrusionOk="0">
                    <a:moveTo>
                      <a:pt x="2273" y="1"/>
                    </a:moveTo>
                    <a:cubicBezTo>
                      <a:pt x="1018" y="1"/>
                      <a:pt x="0" y="1019"/>
                      <a:pt x="0" y="2275"/>
                    </a:cubicBezTo>
                    <a:cubicBezTo>
                      <a:pt x="0" y="3531"/>
                      <a:pt x="1018" y="4548"/>
                      <a:pt x="2273" y="4548"/>
                    </a:cubicBezTo>
                    <a:cubicBezTo>
                      <a:pt x="3529" y="4548"/>
                      <a:pt x="4547" y="3531"/>
                      <a:pt x="4547" y="2275"/>
                    </a:cubicBezTo>
                    <a:cubicBezTo>
                      <a:pt x="4547" y="1019"/>
                      <a:pt x="3529" y="1"/>
                      <a:pt x="2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6"/>
            <p:cNvGrpSpPr/>
            <p:nvPr/>
          </p:nvGrpSpPr>
          <p:grpSpPr>
            <a:xfrm>
              <a:off x="7626428" y="4604005"/>
              <a:ext cx="1972443" cy="461704"/>
              <a:chOff x="5000750" y="481775"/>
              <a:chExt cx="1329050" cy="311100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5026400" y="621850"/>
                <a:ext cx="13034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2136" h="5908" extrusionOk="0">
                    <a:moveTo>
                      <a:pt x="24815" y="0"/>
                    </a:moveTo>
                    <a:lnTo>
                      <a:pt x="19094" y="5721"/>
                    </a:lnTo>
                    <a:lnTo>
                      <a:pt x="1" y="5721"/>
                    </a:lnTo>
                    <a:lnTo>
                      <a:pt x="1" y="5908"/>
                    </a:lnTo>
                    <a:lnTo>
                      <a:pt x="19170" y="5908"/>
                    </a:lnTo>
                    <a:lnTo>
                      <a:pt x="24891" y="186"/>
                    </a:lnTo>
                    <a:lnTo>
                      <a:pt x="52136" y="186"/>
                    </a:lnTo>
                    <a:cubicBezTo>
                      <a:pt x="52090" y="135"/>
                      <a:pt x="52060" y="69"/>
                      <a:pt x="52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5161775" y="575150"/>
                <a:ext cx="11091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44366" h="5909" extrusionOk="0">
                    <a:moveTo>
                      <a:pt x="19400" y="1"/>
                    </a:moveTo>
                    <a:lnTo>
                      <a:pt x="13679" y="5722"/>
                    </a:lnTo>
                    <a:lnTo>
                      <a:pt x="1" y="5722"/>
                    </a:lnTo>
                    <a:lnTo>
                      <a:pt x="1" y="5908"/>
                    </a:lnTo>
                    <a:lnTo>
                      <a:pt x="13756" y="5908"/>
                    </a:lnTo>
                    <a:lnTo>
                      <a:pt x="19477" y="188"/>
                    </a:lnTo>
                    <a:lnTo>
                      <a:pt x="44350" y="188"/>
                    </a:lnTo>
                    <a:cubicBezTo>
                      <a:pt x="44343" y="125"/>
                      <a:pt x="44349" y="62"/>
                      <a:pt x="4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5270725" y="528425"/>
                <a:ext cx="9493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37974" h="5909" extrusionOk="0">
                    <a:moveTo>
                      <a:pt x="15042" y="1"/>
                    </a:moveTo>
                    <a:lnTo>
                      <a:pt x="9321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9398" y="5908"/>
                    </a:lnTo>
                    <a:lnTo>
                      <a:pt x="15119" y="188"/>
                    </a:lnTo>
                    <a:lnTo>
                      <a:pt x="37974" y="188"/>
                    </a:lnTo>
                    <a:cubicBezTo>
                      <a:pt x="37954" y="128"/>
                      <a:pt x="37949" y="64"/>
                      <a:pt x="37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5360950" y="481775"/>
                <a:ext cx="8314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5908" extrusionOk="0">
                    <a:moveTo>
                      <a:pt x="11433" y="0"/>
                    </a:moveTo>
                    <a:lnTo>
                      <a:pt x="5712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5789" y="5908"/>
                    </a:lnTo>
                    <a:lnTo>
                      <a:pt x="11510" y="186"/>
                    </a:lnTo>
                    <a:lnTo>
                      <a:pt x="33257" y="186"/>
                    </a:lnTo>
                    <a:cubicBezTo>
                      <a:pt x="33236" y="125"/>
                      <a:pt x="33228" y="61"/>
                      <a:pt x="33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5335300" y="601475"/>
                <a:ext cx="513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055" extrusionOk="0">
                    <a:moveTo>
                      <a:pt x="2055" y="1027"/>
                    </a:moveTo>
                    <a:cubicBezTo>
                      <a:pt x="2055" y="1594"/>
                      <a:pt x="1596" y="2055"/>
                      <a:pt x="1027" y="2055"/>
                    </a:cubicBezTo>
                    <a:cubicBezTo>
                      <a:pt x="460" y="2055"/>
                      <a:pt x="0" y="1594"/>
                      <a:pt x="0" y="1027"/>
                    </a:cubicBezTo>
                    <a:cubicBezTo>
                      <a:pt x="0" y="460"/>
                      <a:pt x="459" y="0"/>
                      <a:pt x="1027" y="0"/>
                    </a:cubicBezTo>
                    <a:cubicBezTo>
                      <a:pt x="1594" y="0"/>
                      <a:pt x="2055" y="461"/>
                      <a:pt x="2055" y="10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5245025" y="6481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5"/>
                      <a:pt x="1595" y="2055"/>
                      <a:pt x="1028" y="2055"/>
                    </a:cubicBezTo>
                    <a:cubicBezTo>
                      <a:pt x="459" y="2055"/>
                      <a:pt x="1" y="1594"/>
                      <a:pt x="1" y="1028"/>
                    </a:cubicBezTo>
                    <a:cubicBezTo>
                      <a:pt x="1" y="462"/>
                      <a:pt x="459" y="1"/>
                      <a:pt x="1028" y="1"/>
                    </a:cubicBezTo>
                    <a:cubicBezTo>
                      <a:pt x="1595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5134550" y="6948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4"/>
                      <a:pt x="1594" y="2055"/>
                      <a:pt x="1028" y="2055"/>
                    </a:cubicBezTo>
                    <a:cubicBezTo>
                      <a:pt x="461" y="2055"/>
                      <a:pt x="0" y="1594"/>
                      <a:pt x="0" y="1028"/>
                    </a:cubicBezTo>
                    <a:cubicBezTo>
                      <a:pt x="0" y="461"/>
                      <a:pt x="461" y="0"/>
                      <a:pt x="1028" y="0"/>
                    </a:cubicBezTo>
                    <a:cubicBezTo>
                      <a:pt x="1595" y="0"/>
                      <a:pt x="2055" y="461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5000750" y="74147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6"/>
                      <a:pt x="1596" y="2056"/>
                      <a:pt x="1028" y="2056"/>
                    </a:cubicBezTo>
                    <a:cubicBezTo>
                      <a:pt x="460" y="2056"/>
                      <a:pt x="0" y="1595"/>
                      <a:pt x="0" y="1028"/>
                    </a:cubicBezTo>
                    <a:cubicBezTo>
                      <a:pt x="0" y="462"/>
                      <a:pt x="460" y="1"/>
                      <a:pt x="1028" y="1"/>
                    </a:cubicBezTo>
                    <a:cubicBezTo>
                      <a:pt x="1596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46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7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flipH="1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>
            <a:spLocks noGrp="1"/>
          </p:cNvSpPr>
          <p:nvPr>
            <p:ph type="subTitle" idx="1"/>
          </p:nvPr>
        </p:nvSpPr>
        <p:spPr>
          <a:xfrm>
            <a:off x="983575" y="1987913"/>
            <a:ext cx="4064700" cy="194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983575" y="1209688"/>
            <a:ext cx="4064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-1577176" y="-155128"/>
            <a:ext cx="10721181" cy="4977916"/>
            <a:chOff x="-1577176" y="-155128"/>
            <a:chExt cx="10721181" cy="4977916"/>
          </a:xfrm>
        </p:grpSpPr>
        <p:grpSp>
          <p:nvGrpSpPr>
            <p:cNvPr id="175" name="Google Shape;175;p7"/>
            <p:cNvGrpSpPr/>
            <p:nvPr/>
          </p:nvGrpSpPr>
          <p:grpSpPr>
            <a:xfrm>
              <a:off x="-1577176" y="-155128"/>
              <a:ext cx="10721181" cy="1389260"/>
              <a:chOff x="1315400" y="393150"/>
              <a:chExt cx="3188550" cy="413175"/>
            </a:xfrm>
          </p:grpSpPr>
          <p:sp>
            <p:nvSpPr>
              <p:cNvPr id="176" name="Google Shape;176;p7"/>
              <p:cNvSpPr/>
              <p:nvPr/>
            </p:nvSpPr>
            <p:spPr>
              <a:xfrm>
                <a:off x="1315400" y="543550"/>
                <a:ext cx="3188550" cy="262775"/>
              </a:xfrm>
              <a:custGeom>
                <a:avLst/>
                <a:gdLst/>
                <a:ahLst/>
                <a:cxnLst/>
                <a:rect l="l" t="t" r="r" b="b"/>
                <a:pathLst>
                  <a:path w="127542" h="10511" extrusionOk="0">
                    <a:moveTo>
                      <a:pt x="71656" y="0"/>
                    </a:moveTo>
                    <a:lnTo>
                      <a:pt x="67050" y="4607"/>
                    </a:lnTo>
                    <a:lnTo>
                      <a:pt x="0" y="4607"/>
                    </a:lnTo>
                    <a:lnTo>
                      <a:pt x="0" y="4738"/>
                    </a:lnTo>
                    <a:lnTo>
                      <a:pt x="67104" y="4738"/>
                    </a:lnTo>
                    <a:lnTo>
                      <a:pt x="71711" y="132"/>
                    </a:lnTo>
                    <a:lnTo>
                      <a:pt x="91810" y="132"/>
                    </a:lnTo>
                    <a:lnTo>
                      <a:pt x="102189" y="10511"/>
                    </a:lnTo>
                    <a:lnTo>
                      <a:pt x="127541" y="10511"/>
                    </a:lnTo>
                    <a:lnTo>
                      <a:pt x="127541" y="10379"/>
                    </a:lnTo>
                    <a:lnTo>
                      <a:pt x="102244" y="10379"/>
                    </a:lnTo>
                    <a:lnTo>
                      <a:pt x="918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1315400" y="505925"/>
                <a:ext cx="3188550" cy="262825"/>
              </a:xfrm>
              <a:custGeom>
                <a:avLst/>
                <a:gdLst/>
                <a:ahLst/>
                <a:cxnLst/>
                <a:rect l="l" t="t" r="r" b="b"/>
                <a:pathLst>
                  <a:path w="127542" h="10513" extrusionOk="0">
                    <a:moveTo>
                      <a:pt x="71656" y="1"/>
                    </a:moveTo>
                    <a:lnTo>
                      <a:pt x="67050" y="4609"/>
                    </a:lnTo>
                    <a:lnTo>
                      <a:pt x="0" y="4609"/>
                    </a:lnTo>
                    <a:lnTo>
                      <a:pt x="0" y="4741"/>
                    </a:lnTo>
                    <a:lnTo>
                      <a:pt x="67104" y="4741"/>
                    </a:lnTo>
                    <a:lnTo>
                      <a:pt x="71711" y="132"/>
                    </a:lnTo>
                    <a:lnTo>
                      <a:pt x="91810" y="132"/>
                    </a:lnTo>
                    <a:lnTo>
                      <a:pt x="102189" y="10512"/>
                    </a:lnTo>
                    <a:lnTo>
                      <a:pt x="127541" y="10512"/>
                    </a:lnTo>
                    <a:lnTo>
                      <a:pt x="127541" y="10380"/>
                    </a:lnTo>
                    <a:lnTo>
                      <a:pt x="102244" y="10380"/>
                    </a:lnTo>
                    <a:lnTo>
                      <a:pt x="918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1315400" y="468350"/>
                <a:ext cx="3188550" cy="262800"/>
              </a:xfrm>
              <a:custGeom>
                <a:avLst/>
                <a:gdLst/>
                <a:ahLst/>
                <a:cxnLst/>
                <a:rect l="l" t="t" r="r" b="b"/>
                <a:pathLst>
                  <a:path w="127542" h="10512" extrusionOk="0">
                    <a:moveTo>
                      <a:pt x="71656" y="0"/>
                    </a:moveTo>
                    <a:lnTo>
                      <a:pt x="67050" y="4607"/>
                    </a:lnTo>
                    <a:lnTo>
                      <a:pt x="0" y="4607"/>
                    </a:lnTo>
                    <a:lnTo>
                      <a:pt x="0" y="4739"/>
                    </a:lnTo>
                    <a:lnTo>
                      <a:pt x="67104" y="4739"/>
                    </a:lnTo>
                    <a:lnTo>
                      <a:pt x="71711" y="131"/>
                    </a:lnTo>
                    <a:lnTo>
                      <a:pt x="91810" y="131"/>
                    </a:lnTo>
                    <a:lnTo>
                      <a:pt x="102189" y="10512"/>
                    </a:lnTo>
                    <a:lnTo>
                      <a:pt x="127541" y="10512"/>
                    </a:lnTo>
                    <a:lnTo>
                      <a:pt x="127541" y="10380"/>
                    </a:lnTo>
                    <a:lnTo>
                      <a:pt x="102244" y="10380"/>
                    </a:lnTo>
                    <a:lnTo>
                      <a:pt x="918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1315400" y="430750"/>
                <a:ext cx="3188550" cy="262800"/>
              </a:xfrm>
              <a:custGeom>
                <a:avLst/>
                <a:gdLst/>
                <a:ahLst/>
                <a:cxnLst/>
                <a:rect l="l" t="t" r="r" b="b"/>
                <a:pathLst>
                  <a:path w="127542" h="10512" extrusionOk="0">
                    <a:moveTo>
                      <a:pt x="71656" y="1"/>
                    </a:moveTo>
                    <a:lnTo>
                      <a:pt x="67050" y="4607"/>
                    </a:lnTo>
                    <a:lnTo>
                      <a:pt x="0" y="4607"/>
                    </a:lnTo>
                    <a:lnTo>
                      <a:pt x="0" y="4738"/>
                    </a:lnTo>
                    <a:lnTo>
                      <a:pt x="67104" y="4738"/>
                    </a:lnTo>
                    <a:lnTo>
                      <a:pt x="71711" y="132"/>
                    </a:lnTo>
                    <a:lnTo>
                      <a:pt x="91810" y="132"/>
                    </a:lnTo>
                    <a:lnTo>
                      <a:pt x="102189" y="10511"/>
                    </a:lnTo>
                    <a:lnTo>
                      <a:pt x="127541" y="10511"/>
                    </a:lnTo>
                    <a:lnTo>
                      <a:pt x="127541" y="10380"/>
                    </a:lnTo>
                    <a:lnTo>
                      <a:pt x="102244" y="10380"/>
                    </a:lnTo>
                    <a:lnTo>
                      <a:pt x="918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315400" y="393150"/>
                <a:ext cx="3188550" cy="262800"/>
              </a:xfrm>
              <a:custGeom>
                <a:avLst/>
                <a:gdLst/>
                <a:ahLst/>
                <a:cxnLst/>
                <a:rect l="l" t="t" r="r" b="b"/>
                <a:pathLst>
                  <a:path w="127542" h="10512" extrusionOk="0">
                    <a:moveTo>
                      <a:pt x="71656" y="0"/>
                    </a:moveTo>
                    <a:lnTo>
                      <a:pt x="67050" y="4608"/>
                    </a:lnTo>
                    <a:lnTo>
                      <a:pt x="0" y="4608"/>
                    </a:lnTo>
                    <a:lnTo>
                      <a:pt x="0" y="4739"/>
                    </a:lnTo>
                    <a:lnTo>
                      <a:pt x="67104" y="4739"/>
                    </a:lnTo>
                    <a:lnTo>
                      <a:pt x="71711" y="132"/>
                    </a:lnTo>
                    <a:lnTo>
                      <a:pt x="91810" y="132"/>
                    </a:lnTo>
                    <a:lnTo>
                      <a:pt x="102189" y="10512"/>
                    </a:lnTo>
                    <a:lnTo>
                      <a:pt x="127541" y="10512"/>
                    </a:lnTo>
                    <a:lnTo>
                      <a:pt x="127541" y="10379"/>
                    </a:lnTo>
                    <a:lnTo>
                      <a:pt x="102244" y="10379"/>
                    </a:lnTo>
                    <a:lnTo>
                      <a:pt x="918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7"/>
            <p:cNvGrpSpPr/>
            <p:nvPr/>
          </p:nvGrpSpPr>
          <p:grpSpPr>
            <a:xfrm>
              <a:off x="236825" y="4385213"/>
              <a:ext cx="1622200" cy="437575"/>
              <a:chOff x="3109550" y="3432375"/>
              <a:chExt cx="1622200" cy="437575"/>
            </a:xfrm>
          </p:grpSpPr>
          <p:sp>
            <p:nvSpPr>
              <p:cNvPr id="182" name="Google Shape;182;p7"/>
              <p:cNvSpPr/>
              <p:nvPr/>
            </p:nvSpPr>
            <p:spPr>
              <a:xfrm>
                <a:off x="3980725" y="3817350"/>
                <a:ext cx="7271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294" extrusionOk="0">
                    <a:moveTo>
                      <a:pt x="148" y="0"/>
                    </a:moveTo>
                    <a:cubicBezTo>
                      <a:pt x="66" y="0"/>
                      <a:pt x="1" y="65"/>
                      <a:pt x="1" y="147"/>
                    </a:cubicBezTo>
                    <a:cubicBezTo>
                      <a:pt x="1" y="228"/>
                      <a:pt x="66" y="294"/>
                      <a:pt x="148" y="294"/>
                    </a:cubicBezTo>
                    <a:lnTo>
                      <a:pt x="28937" y="294"/>
                    </a:lnTo>
                    <a:cubicBezTo>
                      <a:pt x="29019" y="294"/>
                      <a:pt x="29084" y="226"/>
                      <a:pt x="29085" y="147"/>
                    </a:cubicBezTo>
                    <a:cubicBezTo>
                      <a:pt x="29085" y="65"/>
                      <a:pt x="29020" y="0"/>
                      <a:pt x="28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4676550" y="3793425"/>
                <a:ext cx="552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08" extrusionOk="0">
                    <a:moveTo>
                      <a:pt x="1104" y="0"/>
                    </a:moveTo>
                    <a:cubicBezTo>
                      <a:pt x="495" y="0"/>
                      <a:pt x="1" y="494"/>
                      <a:pt x="1" y="1104"/>
                    </a:cubicBezTo>
                    <a:cubicBezTo>
                      <a:pt x="1" y="1713"/>
                      <a:pt x="495" y="2207"/>
                      <a:pt x="1104" y="2207"/>
                    </a:cubicBezTo>
                    <a:cubicBezTo>
                      <a:pt x="1713" y="2207"/>
                      <a:pt x="2208" y="1713"/>
                      <a:pt x="2208" y="1104"/>
                    </a:cubicBezTo>
                    <a:cubicBezTo>
                      <a:pt x="2208" y="494"/>
                      <a:pt x="1713" y="0"/>
                      <a:pt x="1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3154450" y="3477650"/>
                <a:ext cx="347750" cy="347050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13882" extrusionOk="0">
                    <a:moveTo>
                      <a:pt x="162" y="0"/>
                    </a:moveTo>
                    <a:cubicBezTo>
                      <a:pt x="124" y="0"/>
                      <a:pt x="86" y="15"/>
                      <a:pt x="57" y="43"/>
                    </a:cubicBezTo>
                    <a:cubicBezTo>
                      <a:pt x="1" y="100"/>
                      <a:pt x="1" y="193"/>
                      <a:pt x="57" y="251"/>
                    </a:cubicBezTo>
                    <a:lnTo>
                      <a:pt x="13645" y="13838"/>
                    </a:lnTo>
                    <a:cubicBezTo>
                      <a:pt x="13674" y="13866"/>
                      <a:pt x="13711" y="13882"/>
                      <a:pt x="13749" y="13882"/>
                    </a:cubicBezTo>
                    <a:cubicBezTo>
                      <a:pt x="13787" y="13882"/>
                      <a:pt x="13824" y="13866"/>
                      <a:pt x="13852" y="13838"/>
                    </a:cubicBezTo>
                    <a:cubicBezTo>
                      <a:pt x="13910" y="13781"/>
                      <a:pt x="13910" y="13687"/>
                      <a:pt x="13852" y="13629"/>
                    </a:cubicBezTo>
                    <a:lnTo>
                      <a:pt x="266" y="43"/>
                    </a:lnTo>
                    <a:cubicBezTo>
                      <a:pt x="237" y="15"/>
                      <a:pt x="199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3483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3" y="1176"/>
                      <a:pt x="588" y="1176"/>
                    </a:cubicBezTo>
                    <a:lnTo>
                      <a:pt x="1957" y="1176"/>
                    </a:lnTo>
                    <a:cubicBezTo>
                      <a:pt x="2283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605675" y="3806300"/>
                <a:ext cx="2712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1176" extrusionOk="0">
                    <a:moveTo>
                      <a:pt x="587" y="1"/>
                    </a:moveTo>
                    <a:cubicBezTo>
                      <a:pt x="264" y="1"/>
                      <a:pt x="0" y="264"/>
                      <a:pt x="0" y="589"/>
                    </a:cubicBezTo>
                    <a:cubicBezTo>
                      <a:pt x="0" y="913"/>
                      <a:pt x="264" y="1176"/>
                      <a:pt x="587" y="1176"/>
                    </a:cubicBezTo>
                    <a:lnTo>
                      <a:pt x="3666" y="1176"/>
                    </a:lnTo>
                    <a:cubicBezTo>
                      <a:pt x="3990" y="1176"/>
                      <a:pt x="4253" y="913"/>
                      <a:pt x="4253" y="589"/>
                    </a:cubicBezTo>
                    <a:cubicBezTo>
                      <a:pt x="4253" y="264"/>
                      <a:pt x="3990" y="1"/>
                      <a:pt x="3666" y="1"/>
                    </a:cubicBezTo>
                    <a:close/>
                    <a:moveTo>
                      <a:pt x="7184" y="1"/>
                    </a:moveTo>
                    <a:cubicBezTo>
                      <a:pt x="6859" y="1"/>
                      <a:pt x="6597" y="264"/>
                      <a:pt x="6597" y="589"/>
                    </a:cubicBezTo>
                    <a:cubicBezTo>
                      <a:pt x="6597" y="913"/>
                      <a:pt x="6859" y="1176"/>
                      <a:pt x="7184" y="1176"/>
                    </a:cubicBezTo>
                    <a:lnTo>
                      <a:pt x="10262" y="1176"/>
                    </a:lnTo>
                    <a:cubicBezTo>
                      <a:pt x="10587" y="1176"/>
                      <a:pt x="10849" y="913"/>
                      <a:pt x="10849" y="589"/>
                    </a:cubicBezTo>
                    <a:cubicBezTo>
                      <a:pt x="10849" y="264"/>
                      <a:pt x="10587" y="1"/>
                      <a:pt x="10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3935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4" y="1176"/>
                      <a:pt x="588" y="1176"/>
                    </a:cubicBezTo>
                    <a:lnTo>
                      <a:pt x="1958" y="1176"/>
                    </a:lnTo>
                    <a:cubicBezTo>
                      <a:pt x="2282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3109550" y="34323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8" y="1"/>
                    </a:moveTo>
                    <a:cubicBezTo>
                      <a:pt x="877" y="1"/>
                      <a:pt x="1" y="877"/>
                      <a:pt x="1" y="1958"/>
                    </a:cubicBezTo>
                    <a:cubicBezTo>
                      <a:pt x="1" y="3038"/>
                      <a:pt x="877" y="3915"/>
                      <a:pt x="1958" y="3915"/>
                    </a:cubicBezTo>
                    <a:cubicBezTo>
                      <a:pt x="3039" y="3915"/>
                      <a:pt x="3914" y="3038"/>
                      <a:pt x="3914" y="1958"/>
                    </a:cubicBezTo>
                    <a:cubicBezTo>
                      <a:pt x="3914" y="877"/>
                      <a:pt x="3039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4183025" y="3772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7" y="1"/>
                    </a:moveTo>
                    <a:cubicBezTo>
                      <a:pt x="877" y="1"/>
                      <a:pt x="1" y="876"/>
                      <a:pt x="1" y="1958"/>
                    </a:cubicBezTo>
                    <a:cubicBezTo>
                      <a:pt x="1" y="3038"/>
                      <a:pt x="877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392475" y="377207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0" y="876"/>
                      <a:pt x="0" y="1958"/>
                    </a:cubicBezTo>
                    <a:cubicBezTo>
                      <a:pt x="0" y="3038"/>
                      <a:pt x="876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1" name="Google Shape;191;p7"/>
          <p:cNvSpPr>
            <a:spLocks noGrp="1"/>
          </p:cNvSpPr>
          <p:nvPr>
            <p:ph type="pic" idx="2"/>
          </p:nvPr>
        </p:nvSpPr>
        <p:spPr>
          <a:xfrm>
            <a:off x="5373425" y="539500"/>
            <a:ext cx="27870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575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39226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-937275" y="251463"/>
            <a:ext cx="9368050" cy="4640573"/>
            <a:chOff x="-937275" y="251463"/>
            <a:chExt cx="9368050" cy="4640573"/>
          </a:xfrm>
        </p:grpSpPr>
        <p:pic>
          <p:nvPicPr>
            <p:cNvPr id="196" name="Google Shape;19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37275" y="251463"/>
              <a:ext cx="4640573" cy="46405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" name="Google Shape;197;p8"/>
            <p:cNvGrpSpPr/>
            <p:nvPr/>
          </p:nvGrpSpPr>
          <p:grpSpPr>
            <a:xfrm>
              <a:off x="7398975" y="464425"/>
              <a:ext cx="1031800" cy="150150"/>
              <a:chOff x="3128400" y="1326350"/>
              <a:chExt cx="1031800" cy="15015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312840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0" y="0"/>
                    </a:moveTo>
                    <a:lnTo>
                      <a:pt x="1793" y="3004"/>
                    </a:lnTo>
                    <a:lnTo>
                      <a:pt x="0" y="6006"/>
                    </a:lnTo>
                    <a:lnTo>
                      <a:pt x="2630" y="6006"/>
                    </a:lnTo>
                    <a:lnTo>
                      <a:pt x="4420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3312650" y="1326350"/>
                <a:ext cx="110550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6006" extrusionOk="0">
                    <a:moveTo>
                      <a:pt x="1" y="0"/>
                    </a:moveTo>
                    <a:lnTo>
                      <a:pt x="1793" y="3004"/>
                    </a:lnTo>
                    <a:lnTo>
                      <a:pt x="1" y="6006"/>
                    </a:lnTo>
                    <a:lnTo>
                      <a:pt x="2630" y="6006"/>
                    </a:lnTo>
                    <a:lnTo>
                      <a:pt x="4421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349690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1" y="0"/>
                    </a:moveTo>
                    <a:lnTo>
                      <a:pt x="1791" y="3004"/>
                    </a:lnTo>
                    <a:lnTo>
                      <a:pt x="1" y="6006"/>
                    </a:lnTo>
                    <a:lnTo>
                      <a:pt x="2630" y="6006"/>
                    </a:lnTo>
                    <a:lnTo>
                      <a:pt x="4421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368115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0" y="0"/>
                    </a:moveTo>
                    <a:lnTo>
                      <a:pt x="1791" y="3004"/>
                    </a:lnTo>
                    <a:lnTo>
                      <a:pt x="0" y="6006"/>
                    </a:lnTo>
                    <a:lnTo>
                      <a:pt x="2629" y="6006"/>
                    </a:lnTo>
                    <a:lnTo>
                      <a:pt x="4421" y="3004"/>
                    </a:lnTo>
                    <a:lnTo>
                      <a:pt x="2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3865375" y="1326350"/>
                <a:ext cx="1105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006" extrusionOk="0">
                    <a:moveTo>
                      <a:pt x="0" y="0"/>
                    </a:moveTo>
                    <a:lnTo>
                      <a:pt x="1793" y="3004"/>
                    </a:lnTo>
                    <a:lnTo>
                      <a:pt x="0" y="6006"/>
                    </a:lnTo>
                    <a:lnTo>
                      <a:pt x="2630" y="6006"/>
                    </a:lnTo>
                    <a:lnTo>
                      <a:pt x="4423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4049625" y="1326350"/>
                <a:ext cx="1105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006" extrusionOk="0">
                    <a:moveTo>
                      <a:pt x="1" y="0"/>
                    </a:moveTo>
                    <a:lnTo>
                      <a:pt x="1792" y="3004"/>
                    </a:lnTo>
                    <a:lnTo>
                      <a:pt x="1" y="6006"/>
                    </a:lnTo>
                    <a:lnTo>
                      <a:pt x="2631" y="6006"/>
                    </a:lnTo>
                    <a:lnTo>
                      <a:pt x="4422" y="3004"/>
                    </a:lnTo>
                    <a:lnTo>
                      <a:pt x="26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145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9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557875" y="134505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9"/>
          <p:cNvSpPr txBox="1">
            <a:spLocks noGrp="1"/>
          </p:cNvSpPr>
          <p:nvPr>
            <p:ph type="subTitle" idx="1"/>
          </p:nvPr>
        </p:nvSpPr>
        <p:spPr>
          <a:xfrm>
            <a:off x="3557875" y="3309450"/>
            <a:ext cx="4872900" cy="489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9"/>
          <p:cNvGrpSpPr/>
          <p:nvPr/>
        </p:nvGrpSpPr>
        <p:grpSpPr>
          <a:xfrm>
            <a:off x="-22850" y="-22850"/>
            <a:ext cx="3580725" cy="5173975"/>
            <a:chOff x="-22850" y="-22850"/>
            <a:chExt cx="3580725" cy="5173975"/>
          </a:xfrm>
        </p:grpSpPr>
        <p:pic>
          <p:nvPicPr>
            <p:cNvPr id="209" name="Google Shape;209;p9"/>
            <p:cNvPicPr preferRelativeResize="0"/>
            <p:nvPr/>
          </p:nvPicPr>
          <p:blipFill rotWithShape="1">
            <a:blip r:embed="rId3">
              <a:alphaModFix/>
            </a:blip>
            <a:srcRect l="17852" t="23605" r="1547"/>
            <a:stretch/>
          </p:blipFill>
          <p:spPr>
            <a:xfrm rot="-5400000">
              <a:off x="-869000" y="823300"/>
              <a:ext cx="5173975" cy="34816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" name="Google Shape;210;p9"/>
            <p:cNvGrpSpPr/>
            <p:nvPr/>
          </p:nvGrpSpPr>
          <p:grpSpPr>
            <a:xfrm>
              <a:off x="1774800" y="450600"/>
              <a:ext cx="1783075" cy="177800"/>
              <a:chOff x="4561725" y="1146400"/>
              <a:chExt cx="1783075" cy="177800"/>
            </a:xfrm>
          </p:grpSpPr>
          <p:sp>
            <p:nvSpPr>
              <p:cNvPr id="211" name="Google Shape;211;p9"/>
              <p:cNvSpPr/>
              <p:nvPr/>
            </p:nvSpPr>
            <p:spPr>
              <a:xfrm>
                <a:off x="4561725" y="1146400"/>
                <a:ext cx="28492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7" h="7112" extrusionOk="0">
                    <a:moveTo>
                      <a:pt x="1" y="0"/>
                    </a:moveTo>
                    <a:lnTo>
                      <a:pt x="6853" y="7111"/>
                    </a:lnTo>
                    <a:lnTo>
                      <a:pt x="11396" y="7111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775700" y="1146400"/>
                <a:ext cx="28497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7112" extrusionOk="0">
                    <a:moveTo>
                      <a:pt x="1" y="0"/>
                    </a:moveTo>
                    <a:lnTo>
                      <a:pt x="6855" y="7111"/>
                    </a:lnTo>
                    <a:lnTo>
                      <a:pt x="11398" y="7111"/>
                    </a:lnTo>
                    <a:lnTo>
                      <a:pt x="45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989750" y="1146400"/>
                <a:ext cx="28495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8" h="7112" extrusionOk="0">
                    <a:moveTo>
                      <a:pt x="0" y="0"/>
                    </a:moveTo>
                    <a:lnTo>
                      <a:pt x="6855" y="7111"/>
                    </a:lnTo>
                    <a:lnTo>
                      <a:pt x="11398" y="7111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5203775" y="1146400"/>
                <a:ext cx="28492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7" h="7112" extrusionOk="0">
                    <a:moveTo>
                      <a:pt x="0" y="0"/>
                    </a:moveTo>
                    <a:lnTo>
                      <a:pt x="6855" y="7111"/>
                    </a:lnTo>
                    <a:lnTo>
                      <a:pt x="11397" y="7111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5417775" y="1146400"/>
                <a:ext cx="28497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7112" extrusionOk="0">
                    <a:moveTo>
                      <a:pt x="1" y="0"/>
                    </a:moveTo>
                    <a:lnTo>
                      <a:pt x="6856" y="7111"/>
                    </a:lnTo>
                    <a:lnTo>
                      <a:pt x="11398" y="7111"/>
                    </a:lnTo>
                    <a:lnTo>
                      <a:pt x="45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5631800" y="1146400"/>
                <a:ext cx="28497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7112" extrusionOk="0">
                    <a:moveTo>
                      <a:pt x="1" y="0"/>
                    </a:moveTo>
                    <a:lnTo>
                      <a:pt x="6855" y="7111"/>
                    </a:lnTo>
                    <a:lnTo>
                      <a:pt x="11398" y="7111"/>
                    </a:lnTo>
                    <a:lnTo>
                      <a:pt x="45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5845850" y="1146400"/>
                <a:ext cx="28495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8" h="7112" extrusionOk="0">
                    <a:moveTo>
                      <a:pt x="0" y="0"/>
                    </a:moveTo>
                    <a:lnTo>
                      <a:pt x="6854" y="7111"/>
                    </a:lnTo>
                    <a:lnTo>
                      <a:pt x="11398" y="7111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6059875" y="1146400"/>
                <a:ext cx="28492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7" h="7112" extrusionOk="0">
                    <a:moveTo>
                      <a:pt x="0" y="0"/>
                    </a:moveTo>
                    <a:lnTo>
                      <a:pt x="6854" y="7111"/>
                    </a:lnTo>
                    <a:lnTo>
                      <a:pt x="11397" y="7111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236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635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1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1"/>
          <p:cNvGrpSpPr/>
          <p:nvPr/>
        </p:nvGrpSpPr>
        <p:grpSpPr>
          <a:xfrm>
            <a:off x="-1" y="0"/>
            <a:ext cx="9144000" cy="5143499"/>
            <a:chOff x="-1" y="0"/>
            <a:chExt cx="9144000" cy="5143499"/>
          </a:xfrm>
        </p:grpSpPr>
        <p:pic>
          <p:nvPicPr>
            <p:cNvPr id="225" name="Google Shape;225;p11"/>
            <p:cNvPicPr preferRelativeResize="0"/>
            <p:nvPr/>
          </p:nvPicPr>
          <p:blipFill rotWithShape="1">
            <a:blip r:embed="rId3">
              <a:alphaModFix/>
            </a:blip>
            <a:srcRect t="13636" r="42079"/>
            <a:stretch/>
          </p:blipFill>
          <p:spPr>
            <a:xfrm>
              <a:off x="4853950" y="0"/>
              <a:ext cx="4290048" cy="2948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1"/>
            <p:cNvPicPr preferRelativeResize="0"/>
            <p:nvPr/>
          </p:nvPicPr>
          <p:blipFill rotWithShape="1">
            <a:blip r:embed="rId3">
              <a:alphaModFix/>
            </a:blip>
            <a:srcRect l="74793" b="34197"/>
            <a:stretch/>
          </p:blipFill>
          <p:spPr>
            <a:xfrm>
              <a:off x="-1" y="2897025"/>
              <a:ext cx="1866900" cy="2246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7" name="Google Shape;227;p11"/>
            <p:cNvGrpSpPr/>
            <p:nvPr/>
          </p:nvGrpSpPr>
          <p:grpSpPr>
            <a:xfrm>
              <a:off x="713213" y="775700"/>
              <a:ext cx="1262525" cy="484050"/>
              <a:chOff x="1350325" y="970000"/>
              <a:chExt cx="1262525" cy="484050"/>
            </a:xfrm>
          </p:grpSpPr>
          <p:sp>
            <p:nvSpPr>
              <p:cNvPr id="228" name="Google Shape;228;p11"/>
              <p:cNvSpPr/>
              <p:nvPr/>
            </p:nvSpPr>
            <p:spPr>
              <a:xfrm>
                <a:off x="1804000" y="1401425"/>
                <a:ext cx="80885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2354" h="2105" extrusionOk="0">
                    <a:moveTo>
                      <a:pt x="1053" y="1"/>
                    </a:moveTo>
                    <a:cubicBezTo>
                      <a:pt x="473" y="1"/>
                      <a:pt x="1" y="471"/>
                      <a:pt x="1" y="1052"/>
                    </a:cubicBezTo>
                    <a:cubicBezTo>
                      <a:pt x="1" y="1633"/>
                      <a:pt x="473" y="2105"/>
                      <a:pt x="1053" y="2105"/>
                    </a:cubicBezTo>
                    <a:cubicBezTo>
                      <a:pt x="1637" y="2105"/>
                      <a:pt x="2109" y="1633"/>
                      <a:pt x="2109" y="1052"/>
                    </a:cubicBezTo>
                    <a:cubicBezTo>
                      <a:pt x="2109" y="471"/>
                      <a:pt x="1637" y="1"/>
                      <a:pt x="1053" y="1"/>
                    </a:cubicBezTo>
                    <a:close/>
                    <a:moveTo>
                      <a:pt x="7105" y="1"/>
                    </a:moveTo>
                    <a:cubicBezTo>
                      <a:pt x="6524" y="1"/>
                      <a:pt x="6052" y="471"/>
                      <a:pt x="6054" y="1052"/>
                    </a:cubicBezTo>
                    <a:cubicBezTo>
                      <a:pt x="6054" y="1633"/>
                      <a:pt x="6526" y="2105"/>
                      <a:pt x="7105" y="2105"/>
                    </a:cubicBezTo>
                    <a:cubicBezTo>
                      <a:pt x="7686" y="2105"/>
                      <a:pt x="8158" y="1633"/>
                      <a:pt x="8158" y="1052"/>
                    </a:cubicBezTo>
                    <a:cubicBezTo>
                      <a:pt x="8158" y="471"/>
                      <a:pt x="7686" y="1"/>
                      <a:pt x="7105" y="1"/>
                    </a:cubicBezTo>
                    <a:close/>
                    <a:moveTo>
                      <a:pt x="13153" y="1"/>
                    </a:moveTo>
                    <a:cubicBezTo>
                      <a:pt x="12572" y="1"/>
                      <a:pt x="12101" y="471"/>
                      <a:pt x="12101" y="1052"/>
                    </a:cubicBezTo>
                    <a:cubicBezTo>
                      <a:pt x="12101" y="1633"/>
                      <a:pt x="12572" y="2105"/>
                      <a:pt x="13153" y="2105"/>
                    </a:cubicBezTo>
                    <a:cubicBezTo>
                      <a:pt x="13734" y="2105"/>
                      <a:pt x="14204" y="1633"/>
                      <a:pt x="14204" y="1052"/>
                    </a:cubicBezTo>
                    <a:cubicBezTo>
                      <a:pt x="14204" y="471"/>
                      <a:pt x="13732" y="1"/>
                      <a:pt x="13153" y="1"/>
                    </a:cubicBezTo>
                    <a:close/>
                    <a:moveTo>
                      <a:pt x="19204" y="1"/>
                    </a:moveTo>
                    <a:cubicBezTo>
                      <a:pt x="18624" y="1"/>
                      <a:pt x="18153" y="471"/>
                      <a:pt x="18153" y="1052"/>
                    </a:cubicBezTo>
                    <a:cubicBezTo>
                      <a:pt x="18153" y="1633"/>
                      <a:pt x="18624" y="2105"/>
                      <a:pt x="19204" y="2105"/>
                    </a:cubicBezTo>
                    <a:cubicBezTo>
                      <a:pt x="19785" y="2105"/>
                      <a:pt x="20256" y="1633"/>
                      <a:pt x="20256" y="1052"/>
                    </a:cubicBezTo>
                    <a:cubicBezTo>
                      <a:pt x="20256" y="471"/>
                      <a:pt x="19785" y="1"/>
                      <a:pt x="19204" y="1"/>
                    </a:cubicBezTo>
                    <a:close/>
                    <a:moveTo>
                      <a:pt x="25253" y="1"/>
                    </a:moveTo>
                    <a:cubicBezTo>
                      <a:pt x="24672" y="1"/>
                      <a:pt x="24201" y="471"/>
                      <a:pt x="24201" y="1052"/>
                    </a:cubicBezTo>
                    <a:cubicBezTo>
                      <a:pt x="24201" y="1633"/>
                      <a:pt x="24672" y="2105"/>
                      <a:pt x="25253" y="2105"/>
                    </a:cubicBezTo>
                    <a:cubicBezTo>
                      <a:pt x="25833" y="2105"/>
                      <a:pt x="26304" y="1633"/>
                      <a:pt x="26304" y="1052"/>
                    </a:cubicBezTo>
                    <a:cubicBezTo>
                      <a:pt x="26304" y="471"/>
                      <a:pt x="25833" y="1"/>
                      <a:pt x="25253" y="1"/>
                    </a:cubicBezTo>
                    <a:close/>
                    <a:moveTo>
                      <a:pt x="31302" y="1"/>
                    </a:moveTo>
                    <a:cubicBezTo>
                      <a:pt x="30723" y="1"/>
                      <a:pt x="30248" y="471"/>
                      <a:pt x="30248" y="1052"/>
                    </a:cubicBezTo>
                    <a:cubicBezTo>
                      <a:pt x="30248" y="1633"/>
                      <a:pt x="30723" y="2105"/>
                      <a:pt x="31302" y="2105"/>
                    </a:cubicBezTo>
                    <a:cubicBezTo>
                      <a:pt x="31881" y="2105"/>
                      <a:pt x="32353" y="1633"/>
                      <a:pt x="32353" y="1052"/>
                    </a:cubicBezTo>
                    <a:cubicBezTo>
                      <a:pt x="32353" y="471"/>
                      <a:pt x="31881" y="1"/>
                      <a:pt x="31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1652800" y="1293575"/>
                <a:ext cx="96005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38402" h="2104" extrusionOk="0">
                    <a:moveTo>
                      <a:pt x="1053" y="0"/>
                    </a:moveTo>
                    <a:cubicBezTo>
                      <a:pt x="472" y="0"/>
                      <a:pt x="1" y="472"/>
                      <a:pt x="2" y="1051"/>
                    </a:cubicBezTo>
                    <a:cubicBezTo>
                      <a:pt x="2" y="1632"/>
                      <a:pt x="474" y="2104"/>
                      <a:pt x="1053" y="2104"/>
                    </a:cubicBezTo>
                    <a:cubicBezTo>
                      <a:pt x="1634" y="2104"/>
                      <a:pt x="2106" y="1632"/>
                      <a:pt x="2106" y="1051"/>
                    </a:cubicBezTo>
                    <a:cubicBezTo>
                      <a:pt x="2106" y="471"/>
                      <a:pt x="1634" y="0"/>
                      <a:pt x="1053" y="0"/>
                    </a:cubicBezTo>
                    <a:close/>
                    <a:moveTo>
                      <a:pt x="7105" y="0"/>
                    </a:moveTo>
                    <a:cubicBezTo>
                      <a:pt x="6525" y="0"/>
                      <a:pt x="6053" y="472"/>
                      <a:pt x="6052" y="1051"/>
                    </a:cubicBezTo>
                    <a:cubicBezTo>
                      <a:pt x="6052" y="1632"/>
                      <a:pt x="6525" y="2104"/>
                      <a:pt x="7105" y="2104"/>
                    </a:cubicBezTo>
                    <a:cubicBezTo>
                      <a:pt x="7685" y="2104"/>
                      <a:pt x="8157" y="1632"/>
                      <a:pt x="8157" y="1051"/>
                    </a:cubicBezTo>
                    <a:cubicBezTo>
                      <a:pt x="8157" y="471"/>
                      <a:pt x="7685" y="0"/>
                      <a:pt x="7105" y="0"/>
                    </a:cubicBezTo>
                    <a:close/>
                    <a:moveTo>
                      <a:pt x="13153" y="0"/>
                    </a:moveTo>
                    <a:cubicBezTo>
                      <a:pt x="12572" y="0"/>
                      <a:pt x="12100" y="472"/>
                      <a:pt x="12102" y="1051"/>
                    </a:cubicBezTo>
                    <a:cubicBezTo>
                      <a:pt x="12102" y="1632"/>
                      <a:pt x="12574" y="2104"/>
                      <a:pt x="13153" y="2104"/>
                    </a:cubicBezTo>
                    <a:cubicBezTo>
                      <a:pt x="13734" y="2104"/>
                      <a:pt x="14206" y="1632"/>
                      <a:pt x="14206" y="1051"/>
                    </a:cubicBezTo>
                    <a:cubicBezTo>
                      <a:pt x="14206" y="471"/>
                      <a:pt x="13734" y="0"/>
                      <a:pt x="13153" y="0"/>
                    </a:cubicBezTo>
                    <a:close/>
                    <a:moveTo>
                      <a:pt x="19201" y="0"/>
                    </a:moveTo>
                    <a:cubicBezTo>
                      <a:pt x="18620" y="0"/>
                      <a:pt x="18149" y="472"/>
                      <a:pt x="18149" y="1051"/>
                    </a:cubicBezTo>
                    <a:cubicBezTo>
                      <a:pt x="18149" y="1632"/>
                      <a:pt x="18620" y="2104"/>
                      <a:pt x="19201" y="2104"/>
                    </a:cubicBezTo>
                    <a:cubicBezTo>
                      <a:pt x="19782" y="2104"/>
                      <a:pt x="20252" y="1632"/>
                      <a:pt x="20252" y="1051"/>
                    </a:cubicBezTo>
                    <a:cubicBezTo>
                      <a:pt x="20252" y="471"/>
                      <a:pt x="19780" y="0"/>
                      <a:pt x="19201" y="0"/>
                    </a:cubicBezTo>
                    <a:close/>
                    <a:moveTo>
                      <a:pt x="25252" y="0"/>
                    </a:moveTo>
                    <a:cubicBezTo>
                      <a:pt x="24672" y="0"/>
                      <a:pt x="24201" y="472"/>
                      <a:pt x="24201" y="1051"/>
                    </a:cubicBezTo>
                    <a:cubicBezTo>
                      <a:pt x="24201" y="1632"/>
                      <a:pt x="24672" y="2104"/>
                      <a:pt x="25252" y="2104"/>
                    </a:cubicBezTo>
                    <a:cubicBezTo>
                      <a:pt x="25833" y="2104"/>
                      <a:pt x="26304" y="1632"/>
                      <a:pt x="26304" y="1051"/>
                    </a:cubicBezTo>
                    <a:cubicBezTo>
                      <a:pt x="26304" y="471"/>
                      <a:pt x="25833" y="0"/>
                      <a:pt x="25252" y="0"/>
                    </a:cubicBezTo>
                    <a:close/>
                    <a:moveTo>
                      <a:pt x="31301" y="0"/>
                    </a:moveTo>
                    <a:cubicBezTo>
                      <a:pt x="30720" y="0"/>
                      <a:pt x="30249" y="472"/>
                      <a:pt x="30249" y="1051"/>
                    </a:cubicBezTo>
                    <a:cubicBezTo>
                      <a:pt x="30249" y="1632"/>
                      <a:pt x="30720" y="2104"/>
                      <a:pt x="31301" y="2104"/>
                    </a:cubicBezTo>
                    <a:cubicBezTo>
                      <a:pt x="31881" y="2104"/>
                      <a:pt x="32352" y="1632"/>
                      <a:pt x="32352" y="1051"/>
                    </a:cubicBezTo>
                    <a:cubicBezTo>
                      <a:pt x="32352" y="471"/>
                      <a:pt x="31881" y="0"/>
                      <a:pt x="31301" y="0"/>
                    </a:cubicBezTo>
                    <a:close/>
                    <a:moveTo>
                      <a:pt x="37350" y="0"/>
                    </a:moveTo>
                    <a:cubicBezTo>
                      <a:pt x="36767" y="0"/>
                      <a:pt x="36296" y="472"/>
                      <a:pt x="36296" y="1051"/>
                    </a:cubicBezTo>
                    <a:cubicBezTo>
                      <a:pt x="36296" y="1632"/>
                      <a:pt x="36769" y="2104"/>
                      <a:pt x="37350" y="2104"/>
                    </a:cubicBezTo>
                    <a:cubicBezTo>
                      <a:pt x="37929" y="2104"/>
                      <a:pt x="38401" y="1632"/>
                      <a:pt x="38401" y="1051"/>
                    </a:cubicBezTo>
                    <a:cubicBezTo>
                      <a:pt x="38401" y="471"/>
                      <a:pt x="37929" y="0"/>
                      <a:pt x="373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1501625" y="1185725"/>
                <a:ext cx="11112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44449" h="2104" extrusionOk="0">
                    <a:moveTo>
                      <a:pt x="1053" y="0"/>
                    </a:moveTo>
                    <a:cubicBezTo>
                      <a:pt x="472" y="0"/>
                      <a:pt x="0" y="471"/>
                      <a:pt x="0" y="1053"/>
                    </a:cubicBezTo>
                    <a:cubicBezTo>
                      <a:pt x="0" y="1633"/>
                      <a:pt x="472" y="2104"/>
                      <a:pt x="1053" y="2104"/>
                    </a:cubicBezTo>
                    <a:cubicBezTo>
                      <a:pt x="1632" y="2104"/>
                      <a:pt x="2104" y="1633"/>
                      <a:pt x="2104" y="1053"/>
                    </a:cubicBezTo>
                    <a:cubicBezTo>
                      <a:pt x="2104" y="472"/>
                      <a:pt x="1632" y="0"/>
                      <a:pt x="1053" y="0"/>
                    </a:cubicBezTo>
                    <a:close/>
                    <a:moveTo>
                      <a:pt x="7100" y="0"/>
                    </a:moveTo>
                    <a:cubicBezTo>
                      <a:pt x="6519" y="0"/>
                      <a:pt x="6048" y="471"/>
                      <a:pt x="6049" y="1053"/>
                    </a:cubicBezTo>
                    <a:cubicBezTo>
                      <a:pt x="6049" y="1633"/>
                      <a:pt x="6521" y="2104"/>
                      <a:pt x="7100" y="2104"/>
                    </a:cubicBezTo>
                    <a:cubicBezTo>
                      <a:pt x="7681" y="2104"/>
                      <a:pt x="8153" y="1633"/>
                      <a:pt x="8153" y="1053"/>
                    </a:cubicBezTo>
                    <a:cubicBezTo>
                      <a:pt x="8153" y="472"/>
                      <a:pt x="7681" y="0"/>
                      <a:pt x="7100" y="0"/>
                    </a:cubicBezTo>
                    <a:close/>
                    <a:moveTo>
                      <a:pt x="13152" y="0"/>
                    </a:moveTo>
                    <a:cubicBezTo>
                      <a:pt x="12572" y="0"/>
                      <a:pt x="12100" y="471"/>
                      <a:pt x="12099" y="1053"/>
                    </a:cubicBezTo>
                    <a:cubicBezTo>
                      <a:pt x="12099" y="1633"/>
                      <a:pt x="12572" y="2104"/>
                      <a:pt x="13152" y="2104"/>
                    </a:cubicBezTo>
                    <a:cubicBezTo>
                      <a:pt x="13732" y="2104"/>
                      <a:pt x="14199" y="1633"/>
                      <a:pt x="14199" y="1053"/>
                    </a:cubicBezTo>
                    <a:cubicBezTo>
                      <a:pt x="14199" y="472"/>
                      <a:pt x="13732" y="0"/>
                      <a:pt x="13152" y="0"/>
                    </a:cubicBezTo>
                    <a:close/>
                    <a:moveTo>
                      <a:pt x="19200" y="0"/>
                    </a:moveTo>
                    <a:cubicBezTo>
                      <a:pt x="18619" y="0"/>
                      <a:pt x="18147" y="471"/>
                      <a:pt x="18149" y="1053"/>
                    </a:cubicBezTo>
                    <a:cubicBezTo>
                      <a:pt x="18149" y="1633"/>
                      <a:pt x="18621" y="2104"/>
                      <a:pt x="19200" y="2104"/>
                    </a:cubicBezTo>
                    <a:cubicBezTo>
                      <a:pt x="19781" y="2104"/>
                      <a:pt x="20253" y="1633"/>
                      <a:pt x="20253" y="1053"/>
                    </a:cubicBezTo>
                    <a:cubicBezTo>
                      <a:pt x="20253" y="472"/>
                      <a:pt x="19781" y="0"/>
                      <a:pt x="19200" y="0"/>
                    </a:cubicBezTo>
                    <a:close/>
                    <a:moveTo>
                      <a:pt x="25248" y="0"/>
                    </a:moveTo>
                    <a:cubicBezTo>
                      <a:pt x="24667" y="0"/>
                      <a:pt x="24196" y="471"/>
                      <a:pt x="24196" y="1053"/>
                    </a:cubicBezTo>
                    <a:cubicBezTo>
                      <a:pt x="24196" y="1633"/>
                      <a:pt x="24667" y="2104"/>
                      <a:pt x="25248" y="2104"/>
                    </a:cubicBezTo>
                    <a:cubicBezTo>
                      <a:pt x="25829" y="2104"/>
                      <a:pt x="26299" y="1633"/>
                      <a:pt x="26299" y="1053"/>
                    </a:cubicBezTo>
                    <a:cubicBezTo>
                      <a:pt x="26299" y="472"/>
                      <a:pt x="25827" y="0"/>
                      <a:pt x="25248" y="0"/>
                    </a:cubicBezTo>
                    <a:close/>
                    <a:moveTo>
                      <a:pt x="31299" y="0"/>
                    </a:moveTo>
                    <a:cubicBezTo>
                      <a:pt x="30719" y="0"/>
                      <a:pt x="30248" y="471"/>
                      <a:pt x="30248" y="1053"/>
                    </a:cubicBezTo>
                    <a:cubicBezTo>
                      <a:pt x="30248" y="1633"/>
                      <a:pt x="30719" y="2104"/>
                      <a:pt x="31299" y="2104"/>
                    </a:cubicBezTo>
                    <a:cubicBezTo>
                      <a:pt x="31880" y="2104"/>
                      <a:pt x="32351" y="1633"/>
                      <a:pt x="32351" y="1053"/>
                    </a:cubicBezTo>
                    <a:cubicBezTo>
                      <a:pt x="32351" y="472"/>
                      <a:pt x="31880" y="0"/>
                      <a:pt x="31299" y="0"/>
                    </a:cubicBezTo>
                    <a:close/>
                    <a:moveTo>
                      <a:pt x="37348" y="0"/>
                    </a:moveTo>
                    <a:cubicBezTo>
                      <a:pt x="36767" y="0"/>
                      <a:pt x="36296" y="471"/>
                      <a:pt x="36296" y="1053"/>
                    </a:cubicBezTo>
                    <a:cubicBezTo>
                      <a:pt x="36296" y="1633"/>
                      <a:pt x="36767" y="2104"/>
                      <a:pt x="37348" y="2104"/>
                    </a:cubicBezTo>
                    <a:cubicBezTo>
                      <a:pt x="37928" y="2104"/>
                      <a:pt x="38399" y="1633"/>
                      <a:pt x="38399" y="1053"/>
                    </a:cubicBezTo>
                    <a:cubicBezTo>
                      <a:pt x="38399" y="472"/>
                      <a:pt x="37928" y="0"/>
                      <a:pt x="37348" y="0"/>
                    </a:cubicBezTo>
                    <a:close/>
                    <a:moveTo>
                      <a:pt x="43397" y="0"/>
                    </a:moveTo>
                    <a:cubicBezTo>
                      <a:pt x="42814" y="0"/>
                      <a:pt x="42343" y="471"/>
                      <a:pt x="42343" y="1053"/>
                    </a:cubicBezTo>
                    <a:cubicBezTo>
                      <a:pt x="42343" y="1633"/>
                      <a:pt x="42816" y="2104"/>
                      <a:pt x="43397" y="2104"/>
                    </a:cubicBezTo>
                    <a:cubicBezTo>
                      <a:pt x="43981" y="2104"/>
                      <a:pt x="44448" y="1633"/>
                      <a:pt x="44448" y="1053"/>
                    </a:cubicBezTo>
                    <a:cubicBezTo>
                      <a:pt x="44448" y="472"/>
                      <a:pt x="43981" y="0"/>
                      <a:pt x="43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1501625" y="1077875"/>
                <a:ext cx="9600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8400" h="2105" extrusionOk="0">
                    <a:moveTo>
                      <a:pt x="1053" y="1"/>
                    </a:moveTo>
                    <a:cubicBezTo>
                      <a:pt x="472" y="1"/>
                      <a:pt x="0" y="471"/>
                      <a:pt x="0" y="1052"/>
                    </a:cubicBezTo>
                    <a:cubicBezTo>
                      <a:pt x="0" y="1632"/>
                      <a:pt x="472" y="2104"/>
                      <a:pt x="1053" y="2104"/>
                    </a:cubicBezTo>
                    <a:cubicBezTo>
                      <a:pt x="1632" y="2104"/>
                      <a:pt x="2104" y="1632"/>
                      <a:pt x="2104" y="1052"/>
                    </a:cubicBezTo>
                    <a:cubicBezTo>
                      <a:pt x="2104" y="471"/>
                      <a:pt x="1632" y="1"/>
                      <a:pt x="1053" y="1"/>
                    </a:cubicBezTo>
                    <a:close/>
                    <a:moveTo>
                      <a:pt x="7100" y="1"/>
                    </a:moveTo>
                    <a:cubicBezTo>
                      <a:pt x="6519" y="1"/>
                      <a:pt x="6048" y="471"/>
                      <a:pt x="6049" y="1052"/>
                    </a:cubicBezTo>
                    <a:cubicBezTo>
                      <a:pt x="6049" y="1632"/>
                      <a:pt x="6521" y="2104"/>
                      <a:pt x="7100" y="2104"/>
                    </a:cubicBezTo>
                    <a:cubicBezTo>
                      <a:pt x="7681" y="2104"/>
                      <a:pt x="8153" y="1632"/>
                      <a:pt x="8153" y="1052"/>
                    </a:cubicBezTo>
                    <a:cubicBezTo>
                      <a:pt x="8153" y="471"/>
                      <a:pt x="7681" y="1"/>
                      <a:pt x="7100" y="1"/>
                    </a:cubicBezTo>
                    <a:close/>
                    <a:moveTo>
                      <a:pt x="13152" y="1"/>
                    </a:moveTo>
                    <a:cubicBezTo>
                      <a:pt x="12572" y="1"/>
                      <a:pt x="12100" y="471"/>
                      <a:pt x="12099" y="1052"/>
                    </a:cubicBezTo>
                    <a:cubicBezTo>
                      <a:pt x="12099" y="1632"/>
                      <a:pt x="12572" y="2104"/>
                      <a:pt x="13152" y="2104"/>
                    </a:cubicBezTo>
                    <a:cubicBezTo>
                      <a:pt x="13732" y="2104"/>
                      <a:pt x="14199" y="1632"/>
                      <a:pt x="14199" y="1052"/>
                    </a:cubicBezTo>
                    <a:cubicBezTo>
                      <a:pt x="14199" y="471"/>
                      <a:pt x="13732" y="1"/>
                      <a:pt x="13152" y="1"/>
                    </a:cubicBezTo>
                    <a:close/>
                    <a:moveTo>
                      <a:pt x="19200" y="1"/>
                    </a:moveTo>
                    <a:cubicBezTo>
                      <a:pt x="18619" y="1"/>
                      <a:pt x="18147" y="471"/>
                      <a:pt x="18149" y="1052"/>
                    </a:cubicBezTo>
                    <a:cubicBezTo>
                      <a:pt x="18149" y="1632"/>
                      <a:pt x="18621" y="2104"/>
                      <a:pt x="19200" y="2104"/>
                    </a:cubicBezTo>
                    <a:cubicBezTo>
                      <a:pt x="19781" y="2104"/>
                      <a:pt x="20253" y="1632"/>
                      <a:pt x="20253" y="1052"/>
                    </a:cubicBezTo>
                    <a:cubicBezTo>
                      <a:pt x="20253" y="471"/>
                      <a:pt x="19781" y="1"/>
                      <a:pt x="19200" y="1"/>
                    </a:cubicBezTo>
                    <a:close/>
                    <a:moveTo>
                      <a:pt x="25248" y="1"/>
                    </a:moveTo>
                    <a:cubicBezTo>
                      <a:pt x="24667" y="1"/>
                      <a:pt x="24196" y="471"/>
                      <a:pt x="24196" y="1052"/>
                    </a:cubicBezTo>
                    <a:cubicBezTo>
                      <a:pt x="24196" y="1632"/>
                      <a:pt x="24667" y="2104"/>
                      <a:pt x="25248" y="2104"/>
                    </a:cubicBezTo>
                    <a:cubicBezTo>
                      <a:pt x="25829" y="2104"/>
                      <a:pt x="26299" y="1632"/>
                      <a:pt x="26299" y="1052"/>
                    </a:cubicBezTo>
                    <a:cubicBezTo>
                      <a:pt x="26299" y="471"/>
                      <a:pt x="25827" y="1"/>
                      <a:pt x="25248" y="1"/>
                    </a:cubicBezTo>
                    <a:close/>
                    <a:moveTo>
                      <a:pt x="31299" y="1"/>
                    </a:moveTo>
                    <a:cubicBezTo>
                      <a:pt x="30719" y="1"/>
                      <a:pt x="30248" y="471"/>
                      <a:pt x="30248" y="1052"/>
                    </a:cubicBezTo>
                    <a:cubicBezTo>
                      <a:pt x="30248" y="1632"/>
                      <a:pt x="30719" y="2104"/>
                      <a:pt x="31299" y="2104"/>
                    </a:cubicBezTo>
                    <a:cubicBezTo>
                      <a:pt x="31880" y="2104"/>
                      <a:pt x="32351" y="1632"/>
                      <a:pt x="32351" y="1052"/>
                    </a:cubicBezTo>
                    <a:cubicBezTo>
                      <a:pt x="32351" y="471"/>
                      <a:pt x="31880" y="1"/>
                      <a:pt x="31299" y="1"/>
                    </a:cubicBezTo>
                    <a:close/>
                    <a:moveTo>
                      <a:pt x="37348" y="1"/>
                    </a:moveTo>
                    <a:cubicBezTo>
                      <a:pt x="36767" y="1"/>
                      <a:pt x="36296" y="471"/>
                      <a:pt x="36296" y="1052"/>
                    </a:cubicBezTo>
                    <a:cubicBezTo>
                      <a:pt x="36296" y="1632"/>
                      <a:pt x="36767" y="2104"/>
                      <a:pt x="37348" y="2104"/>
                    </a:cubicBezTo>
                    <a:cubicBezTo>
                      <a:pt x="37928" y="2104"/>
                      <a:pt x="38399" y="1632"/>
                      <a:pt x="38399" y="1052"/>
                    </a:cubicBezTo>
                    <a:cubicBezTo>
                      <a:pt x="38399" y="471"/>
                      <a:pt x="37928" y="1"/>
                      <a:pt x="37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1350325" y="1077825"/>
                <a:ext cx="547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106" extrusionOk="0">
                    <a:moveTo>
                      <a:pt x="1051" y="0"/>
                    </a:moveTo>
                    <a:cubicBezTo>
                      <a:pt x="778" y="0"/>
                      <a:pt x="505" y="115"/>
                      <a:pt x="311" y="308"/>
                    </a:cubicBezTo>
                    <a:cubicBezTo>
                      <a:pt x="113" y="506"/>
                      <a:pt x="0" y="777"/>
                      <a:pt x="0" y="1054"/>
                    </a:cubicBezTo>
                    <a:cubicBezTo>
                      <a:pt x="0" y="1332"/>
                      <a:pt x="113" y="1602"/>
                      <a:pt x="311" y="1798"/>
                    </a:cubicBezTo>
                    <a:cubicBezTo>
                      <a:pt x="503" y="1991"/>
                      <a:pt x="778" y="2105"/>
                      <a:pt x="1051" y="2105"/>
                    </a:cubicBezTo>
                    <a:cubicBezTo>
                      <a:pt x="1329" y="2105"/>
                      <a:pt x="1603" y="1991"/>
                      <a:pt x="1796" y="1798"/>
                    </a:cubicBezTo>
                    <a:cubicBezTo>
                      <a:pt x="2187" y="1407"/>
                      <a:pt x="2187" y="699"/>
                      <a:pt x="1796" y="308"/>
                    </a:cubicBezTo>
                    <a:cubicBezTo>
                      <a:pt x="1604" y="113"/>
                      <a:pt x="1329" y="0"/>
                      <a:pt x="1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1501625" y="970025"/>
                <a:ext cx="8088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2352" h="2105" extrusionOk="0">
                    <a:moveTo>
                      <a:pt x="1053" y="1"/>
                    </a:moveTo>
                    <a:cubicBezTo>
                      <a:pt x="472" y="1"/>
                      <a:pt x="0" y="471"/>
                      <a:pt x="0" y="1053"/>
                    </a:cubicBezTo>
                    <a:cubicBezTo>
                      <a:pt x="0" y="1633"/>
                      <a:pt x="472" y="2104"/>
                      <a:pt x="1053" y="2104"/>
                    </a:cubicBezTo>
                    <a:cubicBezTo>
                      <a:pt x="1632" y="2104"/>
                      <a:pt x="2104" y="1633"/>
                      <a:pt x="2104" y="1053"/>
                    </a:cubicBezTo>
                    <a:cubicBezTo>
                      <a:pt x="2104" y="473"/>
                      <a:pt x="1632" y="1"/>
                      <a:pt x="1053" y="1"/>
                    </a:cubicBezTo>
                    <a:close/>
                    <a:moveTo>
                      <a:pt x="7100" y="1"/>
                    </a:moveTo>
                    <a:cubicBezTo>
                      <a:pt x="6519" y="1"/>
                      <a:pt x="6048" y="471"/>
                      <a:pt x="6049" y="1053"/>
                    </a:cubicBezTo>
                    <a:cubicBezTo>
                      <a:pt x="6049" y="1633"/>
                      <a:pt x="6521" y="2104"/>
                      <a:pt x="7100" y="2104"/>
                    </a:cubicBezTo>
                    <a:cubicBezTo>
                      <a:pt x="7681" y="2104"/>
                      <a:pt x="8153" y="1633"/>
                      <a:pt x="8153" y="1053"/>
                    </a:cubicBezTo>
                    <a:cubicBezTo>
                      <a:pt x="8153" y="473"/>
                      <a:pt x="7681" y="1"/>
                      <a:pt x="7100" y="1"/>
                    </a:cubicBezTo>
                    <a:close/>
                    <a:moveTo>
                      <a:pt x="13152" y="1"/>
                    </a:moveTo>
                    <a:cubicBezTo>
                      <a:pt x="12572" y="1"/>
                      <a:pt x="12100" y="471"/>
                      <a:pt x="12099" y="1053"/>
                    </a:cubicBezTo>
                    <a:cubicBezTo>
                      <a:pt x="12099" y="1633"/>
                      <a:pt x="12572" y="2104"/>
                      <a:pt x="13152" y="2104"/>
                    </a:cubicBezTo>
                    <a:cubicBezTo>
                      <a:pt x="13732" y="2104"/>
                      <a:pt x="14199" y="1633"/>
                      <a:pt x="14199" y="1053"/>
                    </a:cubicBezTo>
                    <a:cubicBezTo>
                      <a:pt x="14199" y="473"/>
                      <a:pt x="13732" y="1"/>
                      <a:pt x="13152" y="1"/>
                    </a:cubicBezTo>
                    <a:close/>
                    <a:moveTo>
                      <a:pt x="19200" y="1"/>
                    </a:moveTo>
                    <a:cubicBezTo>
                      <a:pt x="18619" y="1"/>
                      <a:pt x="18147" y="471"/>
                      <a:pt x="18149" y="1053"/>
                    </a:cubicBezTo>
                    <a:cubicBezTo>
                      <a:pt x="18149" y="1633"/>
                      <a:pt x="18621" y="2104"/>
                      <a:pt x="19200" y="2104"/>
                    </a:cubicBezTo>
                    <a:cubicBezTo>
                      <a:pt x="19781" y="2104"/>
                      <a:pt x="20253" y="1633"/>
                      <a:pt x="20253" y="1053"/>
                    </a:cubicBezTo>
                    <a:cubicBezTo>
                      <a:pt x="20253" y="473"/>
                      <a:pt x="19781" y="1"/>
                      <a:pt x="19200" y="1"/>
                    </a:cubicBezTo>
                    <a:close/>
                    <a:moveTo>
                      <a:pt x="25248" y="1"/>
                    </a:moveTo>
                    <a:cubicBezTo>
                      <a:pt x="24667" y="1"/>
                      <a:pt x="24196" y="471"/>
                      <a:pt x="24196" y="1053"/>
                    </a:cubicBezTo>
                    <a:cubicBezTo>
                      <a:pt x="24196" y="1633"/>
                      <a:pt x="24667" y="2104"/>
                      <a:pt x="25248" y="2104"/>
                    </a:cubicBezTo>
                    <a:cubicBezTo>
                      <a:pt x="25829" y="2104"/>
                      <a:pt x="26299" y="1633"/>
                      <a:pt x="26299" y="1053"/>
                    </a:cubicBezTo>
                    <a:cubicBezTo>
                      <a:pt x="26299" y="473"/>
                      <a:pt x="25827" y="1"/>
                      <a:pt x="25248" y="1"/>
                    </a:cubicBezTo>
                    <a:close/>
                    <a:moveTo>
                      <a:pt x="31299" y="1"/>
                    </a:moveTo>
                    <a:cubicBezTo>
                      <a:pt x="30719" y="1"/>
                      <a:pt x="30248" y="471"/>
                      <a:pt x="30248" y="1053"/>
                    </a:cubicBezTo>
                    <a:cubicBezTo>
                      <a:pt x="30248" y="1633"/>
                      <a:pt x="30719" y="2104"/>
                      <a:pt x="31299" y="2104"/>
                    </a:cubicBezTo>
                    <a:cubicBezTo>
                      <a:pt x="31880" y="2104"/>
                      <a:pt x="32351" y="1633"/>
                      <a:pt x="32351" y="1053"/>
                    </a:cubicBezTo>
                    <a:cubicBezTo>
                      <a:pt x="32351" y="473"/>
                      <a:pt x="31880" y="1"/>
                      <a:pt x="31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1350325" y="970000"/>
                <a:ext cx="547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106" extrusionOk="0">
                    <a:moveTo>
                      <a:pt x="1051" y="1"/>
                    </a:moveTo>
                    <a:cubicBezTo>
                      <a:pt x="778" y="1"/>
                      <a:pt x="505" y="115"/>
                      <a:pt x="311" y="307"/>
                    </a:cubicBezTo>
                    <a:cubicBezTo>
                      <a:pt x="113" y="506"/>
                      <a:pt x="0" y="777"/>
                      <a:pt x="0" y="1054"/>
                    </a:cubicBezTo>
                    <a:cubicBezTo>
                      <a:pt x="0" y="1330"/>
                      <a:pt x="113" y="1600"/>
                      <a:pt x="311" y="1799"/>
                    </a:cubicBezTo>
                    <a:cubicBezTo>
                      <a:pt x="503" y="1991"/>
                      <a:pt x="778" y="2105"/>
                      <a:pt x="1051" y="2105"/>
                    </a:cubicBezTo>
                    <a:cubicBezTo>
                      <a:pt x="1329" y="2105"/>
                      <a:pt x="1603" y="1991"/>
                      <a:pt x="1796" y="1799"/>
                    </a:cubicBezTo>
                    <a:cubicBezTo>
                      <a:pt x="2187" y="1407"/>
                      <a:pt x="2187" y="701"/>
                      <a:pt x="1796" y="307"/>
                    </a:cubicBezTo>
                    <a:cubicBezTo>
                      <a:pt x="1604" y="115"/>
                      <a:pt x="1329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 flipH="1">
              <a:off x="7387238" y="4333600"/>
              <a:ext cx="1370725" cy="540800"/>
              <a:chOff x="1442275" y="2891575"/>
              <a:chExt cx="1370725" cy="540800"/>
            </a:xfrm>
          </p:grpSpPr>
          <p:sp>
            <p:nvSpPr>
              <p:cNvPr id="236" name="Google Shape;236;p11"/>
              <p:cNvSpPr/>
              <p:nvPr/>
            </p:nvSpPr>
            <p:spPr>
              <a:xfrm>
                <a:off x="1494900" y="3227975"/>
                <a:ext cx="6293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25172" h="340" extrusionOk="0">
                    <a:moveTo>
                      <a:pt x="170" y="0"/>
                    </a:moveTo>
                    <a:cubicBezTo>
                      <a:pt x="76" y="0"/>
                      <a:pt x="1" y="76"/>
                      <a:pt x="1" y="170"/>
                    </a:cubicBezTo>
                    <a:cubicBezTo>
                      <a:pt x="1" y="263"/>
                      <a:pt x="76" y="340"/>
                      <a:pt x="170" y="340"/>
                    </a:cubicBezTo>
                    <a:lnTo>
                      <a:pt x="25003" y="340"/>
                    </a:lnTo>
                    <a:cubicBezTo>
                      <a:pt x="25097" y="340"/>
                      <a:pt x="25171" y="263"/>
                      <a:pt x="25171" y="170"/>
                    </a:cubicBezTo>
                    <a:cubicBezTo>
                      <a:pt x="25171" y="76"/>
                      <a:pt x="25095" y="0"/>
                      <a:pt x="250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087875" y="3200175"/>
                <a:ext cx="64150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64" extrusionOk="0">
                    <a:moveTo>
                      <a:pt x="1284" y="0"/>
                    </a:moveTo>
                    <a:cubicBezTo>
                      <a:pt x="576" y="0"/>
                      <a:pt x="3" y="574"/>
                      <a:pt x="3" y="1282"/>
                    </a:cubicBezTo>
                    <a:cubicBezTo>
                      <a:pt x="1" y="1989"/>
                      <a:pt x="576" y="2564"/>
                      <a:pt x="1284" y="2564"/>
                    </a:cubicBezTo>
                    <a:cubicBezTo>
                      <a:pt x="1993" y="2564"/>
                      <a:pt x="2566" y="1990"/>
                      <a:pt x="2566" y="1282"/>
                    </a:cubicBezTo>
                    <a:cubicBezTo>
                      <a:pt x="2566" y="574"/>
                      <a:pt x="1993" y="0"/>
                      <a:pt x="1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599250" y="2944225"/>
                <a:ext cx="1859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340" extrusionOk="0">
                    <a:moveTo>
                      <a:pt x="171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4"/>
                      <a:pt x="77" y="340"/>
                      <a:pt x="171" y="340"/>
                    </a:cubicBezTo>
                    <a:lnTo>
                      <a:pt x="7268" y="340"/>
                    </a:lnTo>
                    <a:cubicBezTo>
                      <a:pt x="7362" y="340"/>
                      <a:pt x="7439" y="264"/>
                      <a:pt x="7439" y="170"/>
                    </a:cubicBezTo>
                    <a:cubicBezTo>
                      <a:pt x="7439" y="77"/>
                      <a:pt x="7362" y="1"/>
                      <a:pt x="7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2748900" y="2916400"/>
                <a:ext cx="64100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563" extrusionOk="0">
                    <a:moveTo>
                      <a:pt x="1282" y="0"/>
                    </a:moveTo>
                    <a:cubicBezTo>
                      <a:pt x="574" y="0"/>
                      <a:pt x="0" y="573"/>
                      <a:pt x="0" y="1281"/>
                    </a:cubicBezTo>
                    <a:cubicBezTo>
                      <a:pt x="0" y="1990"/>
                      <a:pt x="574" y="2563"/>
                      <a:pt x="1282" y="2563"/>
                    </a:cubicBezTo>
                    <a:cubicBezTo>
                      <a:pt x="1990" y="2563"/>
                      <a:pt x="2564" y="1990"/>
                      <a:pt x="2564" y="1281"/>
                    </a:cubicBezTo>
                    <a:cubicBezTo>
                      <a:pt x="2564" y="573"/>
                      <a:pt x="1990" y="0"/>
                      <a:pt x="1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1737250" y="2944150"/>
                <a:ext cx="575300" cy="290800"/>
              </a:xfrm>
              <a:custGeom>
                <a:avLst/>
                <a:gdLst/>
                <a:ahLst/>
                <a:cxnLst/>
                <a:rect l="l" t="t" r="r" b="b"/>
                <a:pathLst>
                  <a:path w="23012" h="11632" extrusionOk="0">
                    <a:moveTo>
                      <a:pt x="11558" y="0"/>
                    </a:moveTo>
                    <a:cubicBezTo>
                      <a:pt x="11512" y="0"/>
                      <a:pt x="11470" y="20"/>
                      <a:pt x="11437" y="50"/>
                    </a:cubicBezTo>
                    <a:cubicBezTo>
                      <a:pt x="11437" y="50"/>
                      <a:pt x="8598" y="2885"/>
                      <a:pt x="5758" y="5719"/>
                    </a:cubicBezTo>
                    <a:cubicBezTo>
                      <a:pt x="1" y="11470"/>
                      <a:pt x="1" y="11470"/>
                      <a:pt x="50" y="11586"/>
                    </a:cubicBezTo>
                    <a:lnTo>
                      <a:pt x="213" y="11520"/>
                    </a:lnTo>
                    <a:lnTo>
                      <a:pt x="338" y="11632"/>
                    </a:lnTo>
                    <a:cubicBezTo>
                      <a:pt x="505" y="11444"/>
                      <a:pt x="7767" y="4196"/>
                      <a:pt x="11628" y="341"/>
                    </a:cubicBezTo>
                    <a:lnTo>
                      <a:pt x="22842" y="341"/>
                    </a:lnTo>
                    <a:cubicBezTo>
                      <a:pt x="22935" y="341"/>
                      <a:pt x="23011" y="265"/>
                      <a:pt x="23011" y="170"/>
                    </a:cubicBezTo>
                    <a:cubicBezTo>
                      <a:pt x="23011" y="76"/>
                      <a:pt x="22935" y="0"/>
                      <a:pt x="22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2291225" y="2931375"/>
                <a:ext cx="739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1365" extrusionOk="0">
                    <a:moveTo>
                      <a:pt x="683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3" y="1365"/>
                    </a:cubicBezTo>
                    <a:lnTo>
                      <a:pt x="2274" y="1365"/>
                    </a:lnTo>
                    <a:cubicBezTo>
                      <a:pt x="2650" y="1365"/>
                      <a:pt x="2955" y="1060"/>
                      <a:pt x="2956" y="683"/>
                    </a:cubicBezTo>
                    <a:cubicBezTo>
                      <a:pt x="2956" y="306"/>
                      <a:pt x="2650" y="0"/>
                      <a:pt x="2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2406000" y="2931375"/>
                <a:ext cx="997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365" extrusionOk="0">
                    <a:moveTo>
                      <a:pt x="684" y="0"/>
                    </a:moveTo>
                    <a:cubicBezTo>
                      <a:pt x="308" y="0"/>
                      <a:pt x="1" y="306"/>
                      <a:pt x="1" y="683"/>
                    </a:cubicBezTo>
                    <a:cubicBezTo>
                      <a:pt x="1" y="1059"/>
                      <a:pt x="308" y="1365"/>
                      <a:pt x="684" y="1365"/>
                    </a:cubicBezTo>
                    <a:lnTo>
                      <a:pt x="3309" y="1365"/>
                    </a:lnTo>
                    <a:cubicBezTo>
                      <a:pt x="3685" y="1365"/>
                      <a:pt x="3991" y="1060"/>
                      <a:pt x="3991" y="683"/>
                    </a:cubicBezTo>
                    <a:cubicBezTo>
                      <a:pt x="3991" y="306"/>
                      <a:pt x="3685" y="0"/>
                      <a:pt x="3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2546650" y="2931375"/>
                <a:ext cx="739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365" extrusionOk="0">
                    <a:moveTo>
                      <a:pt x="684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4" y="1365"/>
                    </a:cubicBezTo>
                    <a:lnTo>
                      <a:pt x="2275" y="1365"/>
                    </a:lnTo>
                    <a:cubicBezTo>
                      <a:pt x="2651" y="1365"/>
                      <a:pt x="2957" y="1060"/>
                      <a:pt x="2957" y="683"/>
                    </a:cubicBezTo>
                    <a:cubicBezTo>
                      <a:pt x="2957" y="306"/>
                      <a:pt x="2651" y="0"/>
                      <a:pt x="2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1906550" y="3227925"/>
                <a:ext cx="563675" cy="151925"/>
              </a:xfrm>
              <a:custGeom>
                <a:avLst/>
                <a:gdLst/>
                <a:ahLst/>
                <a:cxnLst/>
                <a:rect l="l" t="t" r="r" b="b"/>
                <a:pathLst>
                  <a:path w="22547" h="6077" extrusionOk="0">
                    <a:moveTo>
                      <a:pt x="187" y="0"/>
                    </a:moveTo>
                    <a:cubicBezTo>
                      <a:pt x="144" y="0"/>
                      <a:pt x="100" y="17"/>
                      <a:pt x="67" y="50"/>
                    </a:cubicBezTo>
                    <a:cubicBezTo>
                      <a:pt x="1" y="118"/>
                      <a:pt x="1" y="225"/>
                      <a:pt x="67" y="292"/>
                    </a:cubicBezTo>
                    <a:lnTo>
                      <a:pt x="5802" y="6026"/>
                    </a:lnTo>
                    <a:cubicBezTo>
                      <a:pt x="5834" y="6059"/>
                      <a:pt x="5878" y="6076"/>
                      <a:pt x="5922" y="6076"/>
                    </a:cubicBezTo>
                    <a:lnTo>
                      <a:pt x="22376" y="6076"/>
                    </a:lnTo>
                    <a:cubicBezTo>
                      <a:pt x="22471" y="6076"/>
                      <a:pt x="22547" y="5999"/>
                      <a:pt x="22545" y="5904"/>
                    </a:cubicBezTo>
                    <a:cubicBezTo>
                      <a:pt x="22545" y="5811"/>
                      <a:pt x="22469" y="5735"/>
                      <a:pt x="22375" y="5735"/>
                    </a:cubicBezTo>
                    <a:lnTo>
                      <a:pt x="5992" y="5735"/>
                    </a:lnTo>
                    <a:lnTo>
                      <a:pt x="307" y="50"/>
                    </a:lnTo>
                    <a:cubicBezTo>
                      <a:pt x="274" y="17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2433925" y="3343500"/>
                <a:ext cx="64075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2564" extrusionOk="0">
                    <a:moveTo>
                      <a:pt x="1281" y="1"/>
                    </a:moveTo>
                    <a:cubicBezTo>
                      <a:pt x="573" y="1"/>
                      <a:pt x="0" y="574"/>
                      <a:pt x="0" y="1283"/>
                    </a:cubicBezTo>
                    <a:cubicBezTo>
                      <a:pt x="0" y="1990"/>
                      <a:pt x="573" y="2563"/>
                      <a:pt x="1281" y="2563"/>
                    </a:cubicBezTo>
                    <a:cubicBezTo>
                      <a:pt x="1990" y="2563"/>
                      <a:pt x="2563" y="1990"/>
                      <a:pt x="2563" y="1283"/>
                    </a:cubicBezTo>
                    <a:cubicBezTo>
                      <a:pt x="2563" y="574"/>
                      <a:pt x="1990" y="1"/>
                      <a:pt x="1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1969350" y="2891575"/>
                <a:ext cx="113700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4549" extrusionOk="0">
                    <a:moveTo>
                      <a:pt x="2274" y="1"/>
                    </a:moveTo>
                    <a:cubicBezTo>
                      <a:pt x="1019" y="1"/>
                      <a:pt x="1" y="1019"/>
                      <a:pt x="1" y="2274"/>
                    </a:cubicBezTo>
                    <a:cubicBezTo>
                      <a:pt x="1" y="3530"/>
                      <a:pt x="1019" y="4548"/>
                      <a:pt x="2274" y="4548"/>
                    </a:cubicBezTo>
                    <a:cubicBezTo>
                      <a:pt x="3530" y="4548"/>
                      <a:pt x="4547" y="3530"/>
                      <a:pt x="4547" y="2274"/>
                    </a:cubicBezTo>
                    <a:cubicBezTo>
                      <a:pt x="4547" y="1019"/>
                      <a:pt x="3530" y="1"/>
                      <a:pt x="2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1442275" y="3175350"/>
                <a:ext cx="11372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4549" extrusionOk="0">
                    <a:moveTo>
                      <a:pt x="2275" y="1"/>
                    </a:moveTo>
                    <a:cubicBezTo>
                      <a:pt x="1020" y="1"/>
                      <a:pt x="1" y="1019"/>
                      <a:pt x="1" y="2275"/>
                    </a:cubicBezTo>
                    <a:cubicBezTo>
                      <a:pt x="1" y="3531"/>
                      <a:pt x="1020" y="4548"/>
                      <a:pt x="2275" y="4548"/>
                    </a:cubicBezTo>
                    <a:cubicBezTo>
                      <a:pt x="3531" y="4548"/>
                      <a:pt x="4549" y="3531"/>
                      <a:pt x="4549" y="2275"/>
                    </a:cubicBezTo>
                    <a:cubicBezTo>
                      <a:pt x="4549" y="1019"/>
                      <a:pt x="3531" y="1"/>
                      <a:pt x="2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1992225" y="3318725"/>
                <a:ext cx="1247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4991" h="4546" extrusionOk="0">
                    <a:moveTo>
                      <a:pt x="2496" y="0"/>
                    </a:moveTo>
                    <a:cubicBezTo>
                      <a:pt x="1914" y="0"/>
                      <a:pt x="1332" y="222"/>
                      <a:pt x="888" y="666"/>
                    </a:cubicBezTo>
                    <a:cubicBezTo>
                      <a:pt x="0" y="1553"/>
                      <a:pt x="0" y="2993"/>
                      <a:pt x="888" y="3880"/>
                    </a:cubicBezTo>
                    <a:cubicBezTo>
                      <a:pt x="1332" y="4324"/>
                      <a:pt x="1914" y="4546"/>
                      <a:pt x="2496" y="4546"/>
                    </a:cubicBezTo>
                    <a:cubicBezTo>
                      <a:pt x="3078" y="4546"/>
                      <a:pt x="3660" y="4324"/>
                      <a:pt x="4103" y="3880"/>
                    </a:cubicBezTo>
                    <a:cubicBezTo>
                      <a:pt x="4990" y="2993"/>
                      <a:pt x="4990" y="1554"/>
                      <a:pt x="4103" y="666"/>
                    </a:cubicBezTo>
                    <a:cubicBezTo>
                      <a:pt x="3660" y="222"/>
                      <a:pt x="3078" y="0"/>
                      <a:pt x="2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1685600" y="3175350"/>
                <a:ext cx="11367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4549" extrusionOk="0">
                    <a:moveTo>
                      <a:pt x="2273" y="1"/>
                    </a:moveTo>
                    <a:cubicBezTo>
                      <a:pt x="1018" y="1"/>
                      <a:pt x="0" y="1019"/>
                      <a:pt x="0" y="2275"/>
                    </a:cubicBezTo>
                    <a:cubicBezTo>
                      <a:pt x="0" y="3531"/>
                      <a:pt x="1018" y="4548"/>
                      <a:pt x="2273" y="4548"/>
                    </a:cubicBezTo>
                    <a:cubicBezTo>
                      <a:pt x="3529" y="4548"/>
                      <a:pt x="4547" y="3531"/>
                      <a:pt x="4547" y="2275"/>
                    </a:cubicBezTo>
                    <a:cubicBezTo>
                      <a:pt x="4547" y="1019"/>
                      <a:pt x="3529" y="1"/>
                      <a:pt x="2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50725"/>
            <a:ext cx="62751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1" name="Google Shape;251;p11"/>
          <p:cNvSpPr txBox="1">
            <a:spLocks noGrp="1"/>
          </p:cNvSpPr>
          <p:nvPr>
            <p:ph type="subTitle" idx="1"/>
          </p:nvPr>
        </p:nvSpPr>
        <p:spPr>
          <a:xfrm>
            <a:off x="713225" y="3074825"/>
            <a:ext cx="6275100" cy="444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68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02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638" y="1283271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3" hasCustomPrompt="1"/>
          </p:nvPr>
        </p:nvSpPr>
        <p:spPr>
          <a:xfrm>
            <a:off x="1576650" y="3015191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283271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63" y="3015191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663" y="1283271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7" hasCustomPrompt="1"/>
          </p:nvPr>
        </p:nvSpPr>
        <p:spPr>
          <a:xfrm>
            <a:off x="6832675" y="3015191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"/>
          </p:nvPr>
        </p:nvSpPr>
        <p:spPr>
          <a:xfrm>
            <a:off x="1029600" y="2014663"/>
            <a:ext cx="1828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8"/>
          </p:nvPr>
        </p:nvSpPr>
        <p:spPr>
          <a:xfrm>
            <a:off x="3657613" y="2014663"/>
            <a:ext cx="1828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9"/>
          </p:nvPr>
        </p:nvSpPr>
        <p:spPr>
          <a:xfrm>
            <a:off x="6285625" y="2014663"/>
            <a:ext cx="1828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3"/>
          </p:nvPr>
        </p:nvSpPr>
        <p:spPr>
          <a:xfrm>
            <a:off x="1029588" y="3745550"/>
            <a:ext cx="1828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4"/>
          </p:nvPr>
        </p:nvSpPr>
        <p:spPr>
          <a:xfrm>
            <a:off x="3657600" y="3745550"/>
            <a:ext cx="1828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5"/>
          </p:nvPr>
        </p:nvSpPr>
        <p:spPr>
          <a:xfrm>
            <a:off x="6285613" y="3745550"/>
            <a:ext cx="1828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68" name="Google Shape;268;p13"/>
          <p:cNvGrpSpPr/>
          <p:nvPr/>
        </p:nvGrpSpPr>
        <p:grpSpPr>
          <a:xfrm>
            <a:off x="-328362" y="119913"/>
            <a:ext cx="9395225" cy="4974163"/>
            <a:chOff x="-328362" y="119913"/>
            <a:chExt cx="9395225" cy="4974163"/>
          </a:xfrm>
        </p:grpSpPr>
        <p:grpSp>
          <p:nvGrpSpPr>
            <p:cNvPr id="269" name="Google Shape;269;p13"/>
            <p:cNvGrpSpPr/>
            <p:nvPr/>
          </p:nvGrpSpPr>
          <p:grpSpPr>
            <a:xfrm>
              <a:off x="-328362" y="4604000"/>
              <a:ext cx="2083175" cy="490075"/>
              <a:chOff x="4249200" y="1725050"/>
              <a:chExt cx="2083175" cy="490075"/>
            </a:xfrm>
          </p:grpSpPr>
          <p:sp>
            <p:nvSpPr>
              <p:cNvPr id="270" name="Google Shape;270;p13"/>
              <p:cNvSpPr/>
              <p:nvPr/>
            </p:nvSpPr>
            <p:spPr>
              <a:xfrm>
                <a:off x="4308925" y="2086325"/>
                <a:ext cx="1707600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68304" h="5152" extrusionOk="0">
                    <a:moveTo>
                      <a:pt x="32499" y="1"/>
                    </a:moveTo>
                    <a:lnTo>
                      <a:pt x="27650" y="4851"/>
                    </a:lnTo>
                    <a:lnTo>
                      <a:pt x="0" y="4851"/>
                    </a:lnTo>
                    <a:lnTo>
                      <a:pt x="0" y="5152"/>
                    </a:lnTo>
                    <a:lnTo>
                      <a:pt x="27775" y="5152"/>
                    </a:lnTo>
                    <a:lnTo>
                      <a:pt x="32624" y="302"/>
                    </a:lnTo>
                    <a:lnTo>
                      <a:pt x="68303" y="302"/>
                    </a:lnTo>
                    <a:lnTo>
                      <a:pt x="683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4249200" y="1888950"/>
                <a:ext cx="1901425" cy="255925"/>
              </a:xfrm>
              <a:custGeom>
                <a:avLst/>
                <a:gdLst/>
                <a:ahLst/>
                <a:cxnLst/>
                <a:rect l="l" t="t" r="r" b="b"/>
                <a:pathLst>
                  <a:path w="76057" h="10237" extrusionOk="0">
                    <a:moveTo>
                      <a:pt x="56808" y="0"/>
                    </a:moveTo>
                    <a:lnTo>
                      <a:pt x="46873" y="9935"/>
                    </a:lnTo>
                    <a:lnTo>
                      <a:pt x="27055" y="9935"/>
                    </a:lnTo>
                    <a:lnTo>
                      <a:pt x="22244" y="5124"/>
                    </a:lnTo>
                    <a:lnTo>
                      <a:pt x="1" y="5124"/>
                    </a:lnTo>
                    <a:lnTo>
                      <a:pt x="1" y="5425"/>
                    </a:lnTo>
                    <a:lnTo>
                      <a:pt x="22119" y="5425"/>
                    </a:lnTo>
                    <a:lnTo>
                      <a:pt x="26930" y="10237"/>
                    </a:lnTo>
                    <a:lnTo>
                      <a:pt x="46998" y="10237"/>
                    </a:lnTo>
                    <a:lnTo>
                      <a:pt x="56933" y="301"/>
                    </a:lnTo>
                    <a:lnTo>
                      <a:pt x="76056" y="301"/>
                    </a:lnTo>
                    <a:lnTo>
                      <a:pt x="760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4285100" y="1725050"/>
                <a:ext cx="15484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61937" h="7468" extrusionOk="0">
                    <a:moveTo>
                      <a:pt x="38840" y="1"/>
                    </a:moveTo>
                    <a:lnTo>
                      <a:pt x="31676" y="7165"/>
                    </a:lnTo>
                    <a:lnTo>
                      <a:pt x="1" y="7165"/>
                    </a:lnTo>
                    <a:lnTo>
                      <a:pt x="1" y="7467"/>
                    </a:lnTo>
                    <a:lnTo>
                      <a:pt x="31800" y="7467"/>
                    </a:lnTo>
                    <a:lnTo>
                      <a:pt x="38965" y="303"/>
                    </a:lnTo>
                    <a:lnTo>
                      <a:pt x="61936" y="303"/>
                    </a:lnTo>
                    <a:lnTo>
                      <a:pt x="619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5884550" y="1851850"/>
                <a:ext cx="708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2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5978825" y="1851850"/>
                <a:ext cx="7077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0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6073075" y="1851850"/>
                <a:ext cx="70800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271" extrusionOk="0">
                    <a:moveTo>
                      <a:pt x="1" y="0"/>
                    </a:moveTo>
                    <a:lnTo>
                      <a:pt x="1" y="3270"/>
                    </a:lnTo>
                    <a:lnTo>
                      <a:pt x="2832" y="16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6167325" y="1851850"/>
                <a:ext cx="708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271" extrusionOk="0">
                    <a:moveTo>
                      <a:pt x="1" y="0"/>
                    </a:moveTo>
                    <a:lnTo>
                      <a:pt x="1" y="3270"/>
                    </a:lnTo>
                    <a:lnTo>
                      <a:pt x="2833" y="16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6261625" y="1851850"/>
                <a:ext cx="70750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0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4765500" y="1743500"/>
                <a:ext cx="8432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3374" extrusionOk="0">
                    <a:moveTo>
                      <a:pt x="1686" y="1"/>
                    </a:moveTo>
                    <a:cubicBezTo>
                      <a:pt x="756" y="1"/>
                      <a:pt x="0" y="755"/>
                      <a:pt x="0" y="1687"/>
                    </a:cubicBezTo>
                    <a:cubicBezTo>
                      <a:pt x="0" y="2619"/>
                      <a:pt x="756" y="3373"/>
                      <a:pt x="1686" y="3373"/>
                    </a:cubicBezTo>
                    <a:cubicBezTo>
                      <a:pt x="2618" y="3373"/>
                      <a:pt x="3372" y="2619"/>
                      <a:pt x="3372" y="1687"/>
                    </a:cubicBezTo>
                    <a:cubicBezTo>
                      <a:pt x="3372" y="755"/>
                      <a:pt x="2618" y="1"/>
                      <a:pt x="1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4896900" y="1760250"/>
                <a:ext cx="508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034" extrusionOk="0">
                    <a:moveTo>
                      <a:pt x="1017" y="303"/>
                    </a:moveTo>
                    <a:cubicBezTo>
                      <a:pt x="1412" y="303"/>
                      <a:pt x="1732" y="623"/>
                      <a:pt x="1732" y="1017"/>
                    </a:cubicBezTo>
                    <a:cubicBezTo>
                      <a:pt x="1732" y="1412"/>
                      <a:pt x="1412" y="1732"/>
                      <a:pt x="1017" y="1732"/>
                    </a:cubicBezTo>
                    <a:cubicBezTo>
                      <a:pt x="623" y="1732"/>
                      <a:pt x="303" y="1412"/>
                      <a:pt x="303" y="1017"/>
                    </a:cubicBezTo>
                    <a:cubicBezTo>
                      <a:pt x="303" y="623"/>
                      <a:pt x="623" y="303"/>
                      <a:pt x="1017" y="303"/>
                    </a:cubicBezTo>
                    <a:close/>
                    <a:moveTo>
                      <a:pt x="1017" y="0"/>
                    </a:moveTo>
                    <a:cubicBezTo>
                      <a:pt x="457" y="0"/>
                      <a:pt x="0" y="456"/>
                      <a:pt x="0" y="1017"/>
                    </a:cubicBezTo>
                    <a:cubicBezTo>
                      <a:pt x="0" y="1578"/>
                      <a:pt x="457" y="2033"/>
                      <a:pt x="1017" y="2033"/>
                    </a:cubicBezTo>
                    <a:cubicBezTo>
                      <a:pt x="1577" y="2033"/>
                      <a:pt x="2033" y="1577"/>
                      <a:pt x="2033" y="1017"/>
                    </a:cubicBezTo>
                    <a:cubicBezTo>
                      <a:pt x="2033" y="457"/>
                      <a:pt x="1577" y="0"/>
                      <a:pt x="10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4985075" y="1764025"/>
                <a:ext cx="4327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32" extrusionOk="0">
                    <a:moveTo>
                      <a:pt x="866" y="1"/>
                    </a:moveTo>
                    <a:cubicBezTo>
                      <a:pt x="387" y="1"/>
                      <a:pt x="0" y="388"/>
                      <a:pt x="0" y="866"/>
                    </a:cubicBezTo>
                    <a:cubicBezTo>
                      <a:pt x="0" y="1344"/>
                      <a:pt x="387" y="1731"/>
                      <a:pt x="866" y="1731"/>
                    </a:cubicBezTo>
                    <a:cubicBezTo>
                      <a:pt x="1344" y="1731"/>
                      <a:pt x="1731" y="1344"/>
                      <a:pt x="1731" y="866"/>
                    </a:cubicBezTo>
                    <a:cubicBezTo>
                      <a:pt x="1731" y="388"/>
                      <a:pt x="1343" y="1"/>
                      <a:pt x="8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5069400" y="1764025"/>
                <a:ext cx="433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32" extrusionOk="0">
                    <a:moveTo>
                      <a:pt x="867" y="1"/>
                    </a:moveTo>
                    <a:cubicBezTo>
                      <a:pt x="389" y="1"/>
                      <a:pt x="1" y="388"/>
                      <a:pt x="1" y="866"/>
                    </a:cubicBezTo>
                    <a:cubicBezTo>
                      <a:pt x="1" y="1344"/>
                      <a:pt x="389" y="1731"/>
                      <a:pt x="867" y="1731"/>
                    </a:cubicBezTo>
                    <a:cubicBezTo>
                      <a:pt x="1345" y="1731"/>
                      <a:pt x="1732" y="1344"/>
                      <a:pt x="1732" y="866"/>
                    </a:cubicBezTo>
                    <a:cubicBezTo>
                      <a:pt x="1732" y="388"/>
                      <a:pt x="1345" y="1"/>
                      <a:pt x="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rot="5400000">
              <a:off x="7614300" y="1027825"/>
              <a:ext cx="2360475" cy="544650"/>
              <a:chOff x="1492450" y="1911750"/>
              <a:chExt cx="2360475" cy="544650"/>
            </a:xfrm>
          </p:grpSpPr>
          <p:sp>
            <p:nvSpPr>
              <p:cNvPr id="283" name="Google Shape;283;p13"/>
              <p:cNvSpPr/>
              <p:nvPr/>
            </p:nvSpPr>
            <p:spPr>
              <a:xfrm>
                <a:off x="3086750" y="2015325"/>
                <a:ext cx="154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64" extrusionOk="0">
                    <a:moveTo>
                      <a:pt x="82" y="0"/>
                    </a:moveTo>
                    <a:cubicBezTo>
                      <a:pt x="36" y="0"/>
                      <a:pt x="1" y="37"/>
                      <a:pt x="1" y="82"/>
                    </a:cubicBezTo>
                    <a:cubicBezTo>
                      <a:pt x="1" y="126"/>
                      <a:pt x="36" y="163"/>
                      <a:pt x="82" y="163"/>
                    </a:cubicBezTo>
                    <a:lnTo>
                      <a:pt x="6080" y="163"/>
                    </a:lnTo>
                    <a:cubicBezTo>
                      <a:pt x="6127" y="163"/>
                      <a:pt x="6161" y="126"/>
                      <a:pt x="6161" y="82"/>
                    </a:cubicBezTo>
                    <a:cubicBezTo>
                      <a:pt x="6161" y="37"/>
                      <a:pt x="6124" y="0"/>
                      <a:pt x="6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32233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8" y="1234"/>
                      <a:pt x="1234" y="957"/>
                      <a:pt x="1234" y="617"/>
                    </a:cubicBezTo>
                    <a:cubicBezTo>
                      <a:pt x="1234" y="277"/>
                      <a:pt x="958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6791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29" y="0"/>
                    </a:moveTo>
                    <a:cubicBezTo>
                      <a:pt x="147" y="0"/>
                      <a:pt x="1" y="147"/>
                      <a:pt x="1" y="330"/>
                    </a:cubicBezTo>
                    <a:cubicBezTo>
                      <a:pt x="1" y="511"/>
                      <a:pt x="148" y="658"/>
                      <a:pt x="329" y="658"/>
                    </a:cubicBezTo>
                    <a:lnTo>
                      <a:pt x="1095" y="658"/>
                    </a:lnTo>
                    <a:cubicBezTo>
                      <a:pt x="1277" y="658"/>
                      <a:pt x="1425" y="511"/>
                      <a:pt x="1425" y="330"/>
                    </a:cubicBezTo>
                    <a:cubicBezTo>
                      <a:pt x="1425" y="147"/>
                      <a:pt x="1277" y="0"/>
                      <a:pt x="1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740975" y="2009100"/>
                <a:ext cx="294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659" extrusionOk="0">
                    <a:moveTo>
                      <a:pt x="330" y="0"/>
                    </a:moveTo>
                    <a:cubicBezTo>
                      <a:pt x="148" y="0"/>
                      <a:pt x="1" y="147"/>
                      <a:pt x="1" y="330"/>
                    </a:cubicBezTo>
                    <a:cubicBezTo>
                      <a:pt x="1" y="511"/>
                      <a:pt x="150" y="658"/>
                      <a:pt x="330" y="658"/>
                    </a:cubicBezTo>
                    <a:lnTo>
                      <a:pt x="1825" y="658"/>
                    </a:lnTo>
                    <a:cubicBezTo>
                      <a:pt x="2006" y="658"/>
                      <a:pt x="2154" y="511"/>
                      <a:pt x="2154" y="330"/>
                    </a:cubicBezTo>
                    <a:cubicBezTo>
                      <a:pt x="2154" y="147"/>
                      <a:pt x="2006" y="0"/>
                      <a:pt x="1825" y="0"/>
                    </a:cubicBezTo>
                    <a:close/>
                    <a:moveTo>
                      <a:pt x="3534" y="0"/>
                    </a:moveTo>
                    <a:cubicBezTo>
                      <a:pt x="3353" y="0"/>
                      <a:pt x="3206" y="147"/>
                      <a:pt x="3206" y="330"/>
                    </a:cubicBezTo>
                    <a:cubicBezTo>
                      <a:pt x="3206" y="511"/>
                      <a:pt x="3354" y="658"/>
                      <a:pt x="3534" y="658"/>
                    </a:cubicBezTo>
                    <a:lnTo>
                      <a:pt x="5029" y="658"/>
                    </a:lnTo>
                    <a:cubicBezTo>
                      <a:pt x="5211" y="658"/>
                      <a:pt x="5358" y="511"/>
                      <a:pt x="5358" y="330"/>
                    </a:cubicBezTo>
                    <a:cubicBezTo>
                      <a:pt x="5358" y="147"/>
                      <a:pt x="5211" y="0"/>
                      <a:pt x="5029" y="0"/>
                    </a:cubicBezTo>
                    <a:close/>
                    <a:moveTo>
                      <a:pt x="6739" y="0"/>
                    </a:moveTo>
                    <a:cubicBezTo>
                      <a:pt x="6556" y="0"/>
                      <a:pt x="6410" y="147"/>
                      <a:pt x="6410" y="330"/>
                    </a:cubicBezTo>
                    <a:cubicBezTo>
                      <a:pt x="6410" y="511"/>
                      <a:pt x="6558" y="658"/>
                      <a:pt x="6739" y="658"/>
                    </a:cubicBezTo>
                    <a:lnTo>
                      <a:pt x="8234" y="658"/>
                    </a:lnTo>
                    <a:cubicBezTo>
                      <a:pt x="8414" y="658"/>
                      <a:pt x="8562" y="511"/>
                      <a:pt x="8562" y="330"/>
                    </a:cubicBezTo>
                    <a:cubicBezTo>
                      <a:pt x="8562" y="147"/>
                      <a:pt x="8414" y="0"/>
                      <a:pt x="8234" y="0"/>
                    </a:cubicBezTo>
                    <a:close/>
                    <a:moveTo>
                      <a:pt x="9942" y="0"/>
                    </a:moveTo>
                    <a:cubicBezTo>
                      <a:pt x="9760" y="0"/>
                      <a:pt x="9613" y="147"/>
                      <a:pt x="9613" y="330"/>
                    </a:cubicBezTo>
                    <a:cubicBezTo>
                      <a:pt x="9613" y="511"/>
                      <a:pt x="9761" y="658"/>
                      <a:pt x="9942" y="658"/>
                    </a:cubicBezTo>
                    <a:lnTo>
                      <a:pt x="11437" y="658"/>
                    </a:lnTo>
                    <a:cubicBezTo>
                      <a:pt x="11619" y="658"/>
                      <a:pt x="11766" y="511"/>
                      <a:pt x="11766" y="330"/>
                    </a:cubicBezTo>
                    <a:cubicBezTo>
                      <a:pt x="11766" y="147"/>
                      <a:pt x="11617" y="0"/>
                      <a:pt x="11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30614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30" y="0"/>
                    </a:moveTo>
                    <a:cubicBezTo>
                      <a:pt x="147" y="0"/>
                      <a:pt x="0" y="147"/>
                      <a:pt x="0" y="330"/>
                    </a:cubicBezTo>
                    <a:cubicBezTo>
                      <a:pt x="0" y="511"/>
                      <a:pt x="148" y="658"/>
                      <a:pt x="330" y="658"/>
                    </a:cubicBezTo>
                    <a:lnTo>
                      <a:pt x="1096" y="658"/>
                    </a:lnTo>
                    <a:cubicBezTo>
                      <a:pt x="1278" y="658"/>
                      <a:pt x="1424" y="511"/>
                      <a:pt x="1424" y="330"/>
                    </a:cubicBezTo>
                    <a:cubicBezTo>
                      <a:pt x="1424" y="147"/>
                      <a:pt x="1277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1520225" y="2015300"/>
                <a:ext cx="1169125" cy="235550"/>
              </a:xfrm>
              <a:custGeom>
                <a:avLst/>
                <a:gdLst/>
                <a:ahLst/>
                <a:cxnLst/>
                <a:rect l="l" t="t" r="r" b="b"/>
                <a:pathLst>
                  <a:path w="46765" h="9422" extrusionOk="0">
                    <a:moveTo>
                      <a:pt x="9349" y="0"/>
                    </a:moveTo>
                    <a:cubicBezTo>
                      <a:pt x="9328" y="0"/>
                      <a:pt x="9306" y="9"/>
                      <a:pt x="9291" y="24"/>
                    </a:cubicBezTo>
                    <a:lnTo>
                      <a:pt x="34" y="9281"/>
                    </a:lnTo>
                    <a:cubicBezTo>
                      <a:pt x="1" y="9313"/>
                      <a:pt x="1" y="9365"/>
                      <a:pt x="34" y="9397"/>
                    </a:cubicBezTo>
                    <a:cubicBezTo>
                      <a:pt x="50" y="9413"/>
                      <a:pt x="70" y="9421"/>
                      <a:pt x="92" y="9421"/>
                    </a:cubicBezTo>
                    <a:cubicBezTo>
                      <a:pt x="114" y="9421"/>
                      <a:pt x="135" y="9414"/>
                      <a:pt x="152" y="9395"/>
                    </a:cubicBezTo>
                    <a:lnTo>
                      <a:pt x="9384" y="163"/>
                    </a:lnTo>
                    <a:lnTo>
                      <a:pt x="46683" y="163"/>
                    </a:lnTo>
                    <a:cubicBezTo>
                      <a:pt x="46727" y="163"/>
                      <a:pt x="46764" y="126"/>
                      <a:pt x="46764" y="82"/>
                    </a:cubicBezTo>
                    <a:cubicBezTo>
                      <a:pt x="46764" y="36"/>
                      <a:pt x="46727" y="0"/>
                      <a:pt x="46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102650" y="1925075"/>
                <a:ext cx="175350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3774" extrusionOk="0">
                    <a:moveTo>
                      <a:pt x="3699" y="1"/>
                    </a:moveTo>
                    <a:cubicBezTo>
                      <a:pt x="3677" y="1"/>
                      <a:pt x="3655" y="11"/>
                      <a:pt x="3641" y="25"/>
                    </a:cubicBezTo>
                    <a:lnTo>
                      <a:pt x="33" y="3633"/>
                    </a:lnTo>
                    <a:cubicBezTo>
                      <a:pt x="0" y="3665"/>
                      <a:pt x="0" y="3717"/>
                      <a:pt x="33" y="3748"/>
                    </a:cubicBezTo>
                    <a:cubicBezTo>
                      <a:pt x="49" y="3765"/>
                      <a:pt x="70" y="3773"/>
                      <a:pt x="92" y="3773"/>
                    </a:cubicBezTo>
                    <a:cubicBezTo>
                      <a:pt x="113" y="3773"/>
                      <a:pt x="133" y="3766"/>
                      <a:pt x="149" y="3747"/>
                    </a:cubicBezTo>
                    <a:lnTo>
                      <a:pt x="3734" y="164"/>
                    </a:lnTo>
                    <a:lnTo>
                      <a:pt x="6932" y="164"/>
                    </a:lnTo>
                    <a:cubicBezTo>
                      <a:pt x="6976" y="164"/>
                      <a:pt x="7013" y="127"/>
                      <a:pt x="7013" y="82"/>
                    </a:cubicBezTo>
                    <a:cubicBezTo>
                      <a:pt x="7013" y="38"/>
                      <a:pt x="6976" y="1"/>
                      <a:pt x="69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260500" y="1911750"/>
                <a:ext cx="30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18" y="0"/>
                    </a:moveTo>
                    <a:cubicBezTo>
                      <a:pt x="278" y="0"/>
                      <a:pt x="0" y="276"/>
                      <a:pt x="0" y="617"/>
                    </a:cubicBezTo>
                    <a:cubicBezTo>
                      <a:pt x="0" y="958"/>
                      <a:pt x="278" y="1234"/>
                      <a:pt x="618" y="1234"/>
                    </a:cubicBezTo>
                    <a:cubicBezTo>
                      <a:pt x="958" y="1234"/>
                      <a:pt x="1235" y="958"/>
                      <a:pt x="1235" y="617"/>
                    </a:cubicBezTo>
                    <a:cubicBezTo>
                      <a:pt x="1235" y="276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538650" y="2015275"/>
                <a:ext cx="46132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5263" extrusionOk="0">
                    <a:moveTo>
                      <a:pt x="91" y="1"/>
                    </a:moveTo>
                    <a:cubicBezTo>
                      <a:pt x="70" y="1"/>
                      <a:pt x="49" y="9"/>
                      <a:pt x="33" y="25"/>
                    </a:cubicBezTo>
                    <a:cubicBezTo>
                      <a:pt x="0" y="57"/>
                      <a:pt x="0" y="109"/>
                      <a:pt x="33" y="140"/>
                    </a:cubicBezTo>
                    <a:lnTo>
                      <a:pt x="5130" y="5238"/>
                    </a:lnTo>
                    <a:cubicBezTo>
                      <a:pt x="5147" y="5254"/>
                      <a:pt x="5167" y="5263"/>
                      <a:pt x="5189" y="5263"/>
                    </a:cubicBezTo>
                    <a:lnTo>
                      <a:pt x="18372" y="5263"/>
                    </a:lnTo>
                    <a:cubicBezTo>
                      <a:pt x="18419" y="5263"/>
                      <a:pt x="18452" y="5225"/>
                      <a:pt x="18452" y="5180"/>
                    </a:cubicBezTo>
                    <a:cubicBezTo>
                      <a:pt x="18452" y="5135"/>
                      <a:pt x="18415" y="5099"/>
                      <a:pt x="18371" y="5099"/>
                    </a:cubicBezTo>
                    <a:lnTo>
                      <a:pt x="5222" y="5099"/>
                    </a:lnTo>
                    <a:lnTo>
                      <a:pt x="148" y="25"/>
                    </a:lnTo>
                    <a:cubicBezTo>
                      <a:pt x="133" y="9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982525" y="21293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1"/>
                    </a:moveTo>
                    <a:cubicBezTo>
                      <a:pt x="277" y="1"/>
                      <a:pt x="0" y="277"/>
                      <a:pt x="0" y="618"/>
                    </a:cubicBezTo>
                    <a:cubicBezTo>
                      <a:pt x="0" y="959"/>
                      <a:pt x="277" y="1235"/>
                      <a:pt x="617" y="1235"/>
                    </a:cubicBezTo>
                    <a:cubicBezTo>
                      <a:pt x="957" y="1235"/>
                      <a:pt x="1234" y="959"/>
                      <a:pt x="1234" y="618"/>
                    </a:cubicBezTo>
                    <a:cubicBezTo>
                      <a:pt x="1234" y="277"/>
                      <a:pt x="957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1997625" y="2015300"/>
                <a:ext cx="18419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73678" h="16630" extrusionOk="0">
                    <a:moveTo>
                      <a:pt x="92" y="0"/>
                    </a:moveTo>
                    <a:cubicBezTo>
                      <a:pt x="71" y="0"/>
                      <a:pt x="50" y="8"/>
                      <a:pt x="33" y="24"/>
                    </a:cubicBezTo>
                    <a:cubicBezTo>
                      <a:pt x="1" y="56"/>
                      <a:pt x="1" y="108"/>
                      <a:pt x="33" y="139"/>
                    </a:cubicBezTo>
                    <a:lnTo>
                      <a:pt x="16498" y="16605"/>
                    </a:lnTo>
                    <a:cubicBezTo>
                      <a:pt x="16514" y="16621"/>
                      <a:pt x="16535" y="16629"/>
                      <a:pt x="16557" y="16629"/>
                    </a:cubicBezTo>
                    <a:lnTo>
                      <a:pt x="73595" y="16629"/>
                    </a:lnTo>
                    <a:cubicBezTo>
                      <a:pt x="73641" y="16629"/>
                      <a:pt x="73677" y="16592"/>
                      <a:pt x="73676" y="16548"/>
                    </a:cubicBezTo>
                    <a:cubicBezTo>
                      <a:pt x="73676" y="16503"/>
                      <a:pt x="73639" y="16466"/>
                      <a:pt x="73595" y="16466"/>
                    </a:cubicBezTo>
                    <a:lnTo>
                      <a:pt x="16590" y="16466"/>
                    </a:lnTo>
                    <a:lnTo>
                      <a:pt x="148" y="24"/>
                    </a:lnTo>
                    <a:cubicBezTo>
                      <a:pt x="133" y="8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3822050" y="2413550"/>
                <a:ext cx="308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4" extrusionOk="0"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cubicBezTo>
                      <a:pt x="0" y="958"/>
                      <a:pt x="277" y="1234"/>
                      <a:pt x="618" y="1234"/>
                    </a:cubicBezTo>
                    <a:cubicBezTo>
                      <a:pt x="958" y="1234"/>
                      <a:pt x="1234" y="958"/>
                      <a:pt x="1234" y="618"/>
                    </a:cubicBezTo>
                    <a:cubicBezTo>
                      <a:pt x="1234" y="277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220000" y="2015325"/>
                <a:ext cx="105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4" extrusionOk="0">
                    <a:moveTo>
                      <a:pt x="82" y="0"/>
                    </a:moveTo>
                    <a:cubicBezTo>
                      <a:pt x="38" y="0"/>
                      <a:pt x="1" y="37"/>
                      <a:pt x="1" y="82"/>
                    </a:cubicBezTo>
                    <a:cubicBezTo>
                      <a:pt x="1" y="126"/>
                      <a:pt x="38" y="163"/>
                      <a:pt x="82" y="163"/>
                    </a:cubicBezTo>
                    <a:lnTo>
                      <a:pt x="339" y="163"/>
                    </a:lnTo>
                    <a:cubicBezTo>
                      <a:pt x="384" y="163"/>
                      <a:pt x="420" y="126"/>
                      <a:pt x="420" y="82"/>
                    </a:cubicBezTo>
                    <a:cubicBezTo>
                      <a:pt x="420" y="37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22130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8" y="0"/>
                    </a:moveTo>
                    <a:cubicBezTo>
                      <a:pt x="276" y="0"/>
                      <a:pt x="0" y="275"/>
                      <a:pt x="0" y="617"/>
                    </a:cubicBezTo>
                    <a:cubicBezTo>
                      <a:pt x="0" y="958"/>
                      <a:pt x="276" y="1234"/>
                      <a:pt x="618" y="1234"/>
                    </a:cubicBezTo>
                    <a:cubicBezTo>
                      <a:pt x="958" y="1234"/>
                      <a:pt x="1234" y="958"/>
                      <a:pt x="1234" y="617"/>
                    </a:cubicBezTo>
                    <a:cubicBezTo>
                      <a:pt x="1234" y="275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227515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3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22681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233030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2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23233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1492450" y="2221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2638300" y="2117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1"/>
                    </a:cubicBezTo>
                    <a:cubicBezTo>
                      <a:pt x="1" y="750"/>
                      <a:pt x="1" y="1443"/>
                      <a:pt x="428" y="1870"/>
                    </a:cubicBezTo>
                    <a:cubicBezTo>
                      <a:pt x="642" y="2085"/>
                      <a:pt x="923" y="2192"/>
                      <a:pt x="1203" y="2192"/>
                    </a:cubicBezTo>
                    <a:cubicBezTo>
                      <a:pt x="1483" y="2192"/>
                      <a:pt x="1764" y="2085"/>
                      <a:pt x="1977" y="1870"/>
                    </a:cubicBezTo>
                    <a:cubicBezTo>
                      <a:pt x="2406" y="1443"/>
                      <a:pt x="2406" y="750"/>
                      <a:pt x="1977" y="321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1723875" y="1989975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3" y="0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2381475" y="24016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2" y="0"/>
                      <a:pt x="642" y="107"/>
                      <a:pt x="428" y="322"/>
                    </a:cubicBezTo>
                    <a:cubicBezTo>
                      <a:pt x="0" y="749"/>
                      <a:pt x="0" y="1442"/>
                      <a:pt x="428" y="1871"/>
                    </a:cubicBezTo>
                    <a:cubicBezTo>
                      <a:pt x="642" y="2084"/>
                      <a:pt x="922" y="2191"/>
                      <a:pt x="1203" y="2191"/>
                    </a:cubicBezTo>
                    <a:cubicBezTo>
                      <a:pt x="1483" y="2191"/>
                      <a:pt x="1763" y="2084"/>
                      <a:pt x="1977" y="1871"/>
                    </a:cubicBezTo>
                    <a:cubicBezTo>
                      <a:pt x="2405" y="1442"/>
                      <a:pt x="2405" y="749"/>
                      <a:pt x="1977" y="322"/>
                    </a:cubicBezTo>
                    <a:cubicBezTo>
                      <a:pt x="1763" y="107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1972525" y="1990000"/>
                <a:ext cx="54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91" extrusionOk="0">
                    <a:moveTo>
                      <a:pt x="1096" y="0"/>
                    </a:moveTo>
                    <a:cubicBezTo>
                      <a:pt x="490" y="0"/>
                      <a:pt x="0" y="490"/>
                      <a:pt x="0" y="1095"/>
                    </a:cubicBezTo>
                    <a:cubicBezTo>
                      <a:pt x="0" y="1699"/>
                      <a:pt x="490" y="2191"/>
                      <a:pt x="1096" y="2191"/>
                    </a:cubicBezTo>
                    <a:cubicBezTo>
                      <a:pt x="1700" y="2191"/>
                      <a:pt x="2191" y="1699"/>
                      <a:pt x="2191" y="1095"/>
                    </a:cubicBezTo>
                    <a:cubicBezTo>
                      <a:pt x="2191" y="490"/>
                      <a:pt x="1700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25063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2620550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2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2734800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29" y="3723"/>
                    </a:lnTo>
                    <a:lnTo>
                      <a:pt x="2740" y="1861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28489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2963175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1" y="1861"/>
                    </a:lnTo>
                    <a:lnTo>
                      <a:pt x="0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3077375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2" y="1861"/>
                    </a:lnTo>
                    <a:lnTo>
                      <a:pt x="1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796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 txBox="1">
            <a:spLocks noGrp="1"/>
          </p:cNvSpPr>
          <p:nvPr>
            <p:ph type="title"/>
          </p:nvPr>
        </p:nvSpPr>
        <p:spPr>
          <a:xfrm>
            <a:off x="5358575" y="1653600"/>
            <a:ext cx="258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subTitle" idx="1"/>
          </p:nvPr>
        </p:nvSpPr>
        <p:spPr>
          <a:xfrm>
            <a:off x="5358575" y="2226300"/>
            <a:ext cx="25815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16" name="Google Shape;316;p14"/>
          <p:cNvGrpSpPr/>
          <p:nvPr/>
        </p:nvGrpSpPr>
        <p:grpSpPr>
          <a:xfrm>
            <a:off x="-1" y="118701"/>
            <a:ext cx="8430776" cy="5024799"/>
            <a:chOff x="-1" y="118701"/>
            <a:chExt cx="8430776" cy="5024799"/>
          </a:xfrm>
        </p:grpSpPr>
        <p:pic>
          <p:nvPicPr>
            <p:cNvPr id="317" name="Google Shape;317;p14"/>
            <p:cNvPicPr preferRelativeResize="0"/>
            <p:nvPr/>
          </p:nvPicPr>
          <p:blipFill rotWithShape="1">
            <a:blip r:embed="rId3">
              <a:alphaModFix/>
            </a:blip>
            <a:srcRect l="15131" t="33757"/>
            <a:stretch/>
          </p:blipFill>
          <p:spPr>
            <a:xfrm rot="-5400000">
              <a:off x="-1120149" y="1238850"/>
              <a:ext cx="5024799" cy="27845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8" name="Google Shape;318;p14"/>
            <p:cNvGrpSpPr/>
            <p:nvPr/>
          </p:nvGrpSpPr>
          <p:grpSpPr>
            <a:xfrm>
              <a:off x="7398975" y="464425"/>
              <a:ext cx="1031800" cy="150150"/>
              <a:chOff x="3128400" y="1326350"/>
              <a:chExt cx="1031800" cy="150150"/>
            </a:xfrm>
          </p:grpSpPr>
          <p:sp>
            <p:nvSpPr>
              <p:cNvPr id="319" name="Google Shape;319;p14"/>
              <p:cNvSpPr/>
              <p:nvPr/>
            </p:nvSpPr>
            <p:spPr>
              <a:xfrm>
                <a:off x="312840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0" y="0"/>
                    </a:moveTo>
                    <a:lnTo>
                      <a:pt x="1793" y="3004"/>
                    </a:lnTo>
                    <a:lnTo>
                      <a:pt x="0" y="6006"/>
                    </a:lnTo>
                    <a:lnTo>
                      <a:pt x="2630" y="6006"/>
                    </a:lnTo>
                    <a:lnTo>
                      <a:pt x="4420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3312650" y="1326350"/>
                <a:ext cx="110550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6006" extrusionOk="0">
                    <a:moveTo>
                      <a:pt x="1" y="0"/>
                    </a:moveTo>
                    <a:lnTo>
                      <a:pt x="1793" y="3004"/>
                    </a:lnTo>
                    <a:lnTo>
                      <a:pt x="1" y="6006"/>
                    </a:lnTo>
                    <a:lnTo>
                      <a:pt x="2630" y="6006"/>
                    </a:lnTo>
                    <a:lnTo>
                      <a:pt x="4421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49690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1" y="0"/>
                    </a:moveTo>
                    <a:lnTo>
                      <a:pt x="1791" y="3004"/>
                    </a:lnTo>
                    <a:lnTo>
                      <a:pt x="1" y="6006"/>
                    </a:lnTo>
                    <a:lnTo>
                      <a:pt x="2630" y="6006"/>
                    </a:lnTo>
                    <a:lnTo>
                      <a:pt x="4421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68115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0" y="0"/>
                    </a:moveTo>
                    <a:lnTo>
                      <a:pt x="1791" y="3004"/>
                    </a:lnTo>
                    <a:lnTo>
                      <a:pt x="0" y="6006"/>
                    </a:lnTo>
                    <a:lnTo>
                      <a:pt x="2629" y="6006"/>
                    </a:lnTo>
                    <a:lnTo>
                      <a:pt x="4421" y="3004"/>
                    </a:lnTo>
                    <a:lnTo>
                      <a:pt x="2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3865375" y="1326350"/>
                <a:ext cx="1105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006" extrusionOk="0">
                    <a:moveTo>
                      <a:pt x="0" y="0"/>
                    </a:moveTo>
                    <a:lnTo>
                      <a:pt x="1793" y="3004"/>
                    </a:lnTo>
                    <a:lnTo>
                      <a:pt x="0" y="6006"/>
                    </a:lnTo>
                    <a:lnTo>
                      <a:pt x="2630" y="6006"/>
                    </a:lnTo>
                    <a:lnTo>
                      <a:pt x="4423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4049625" y="1326350"/>
                <a:ext cx="1105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006" extrusionOk="0">
                    <a:moveTo>
                      <a:pt x="1" y="0"/>
                    </a:moveTo>
                    <a:lnTo>
                      <a:pt x="1792" y="3004"/>
                    </a:lnTo>
                    <a:lnTo>
                      <a:pt x="1" y="6006"/>
                    </a:lnTo>
                    <a:lnTo>
                      <a:pt x="2631" y="6006"/>
                    </a:lnTo>
                    <a:lnTo>
                      <a:pt x="4422" y="3004"/>
                    </a:lnTo>
                    <a:lnTo>
                      <a:pt x="26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" name="Google Shape;325;p14"/>
            <p:cNvGrpSpPr/>
            <p:nvPr/>
          </p:nvGrpSpPr>
          <p:grpSpPr>
            <a:xfrm>
              <a:off x="222575" y="297475"/>
              <a:ext cx="1262525" cy="484050"/>
              <a:chOff x="1350325" y="970000"/>
              <a:chExt cx="1262525" cy="484050"/>
            </a:xfrm>
          </p:grpSpPr>
          <p:sp>
            <p:nvSpPr>
              <p:cNvPr id="326" name="Google Shape;326;p14"/>
              <p:cNvSpPr/>
              <p:nvPr/>
            </p:nvSpPr>
            <p:spPr>
              <a:xfrm>
                <a:off x="1804000" y="1401425"/>
                <a:ext cx="80885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2354" h="2105" extrusionOk="0">
                    <a:moveTo>
                      <a:pt x="1053" y="1"/>
                    </a:moveTo>
                    <a:cubicBezTo>
                      <a:pt x="473" y="1"/>
                      <a:pt x="1" y="471"/>
                      <a:pt x="1" y="1052"/>
                    </a:cubicBezTo>
                    <a:cubicBezTo>
                      <a:pt x="1" y="1633"/>
                      <a:pt x="473" y="2105"/>
                      <a:pt x="1053" y="2105"/>
                    </a:cubicBezTo>
                    <a:cubicBezTo>
                      <a:pt x="1637" y="2105"/>
                      <a:pt x="2109" y="1633"/>
                      <a:pt x="2109" y="1052"/>
                    </a:cubicBezTo>
                    <a:cubicBezTo>
                      <a:pt x="2109" y="471"/>
                      <a:pt x="1637" y="1"/>
                      <a:pt x="1053" y="1"/>
                    </a:cubicBezTo>
                    <a:close/>
                    <a:moveTo>
                      <a:pt x="7105" y="1"/>
                    </a:moveTo>
                    <a:cubicBezTo>
                      <a:pt x="6524" y="1"/>
                      <a:pt x="6052" y="471"/>
                      <a:pt x="6054" y="1052"/>
                    </a:cubicBezTo>
                    <a:cubicBezTo>
                      <a:pt x="6054" y="1633"/>
                      <a:pt x="6526" y="2105"/>
                      <a:pt x="7105" y="2105"/>
                    </a:cubicBezTo>
                    <a:cubicBezTo>
                      <a:pt x="7686" y="2105"/>
                      <a:pt x="8158" y="1633"/>
                      <a:pt x="8158" y="1052"/>
                    </a:cubicBezTo>
                    <a:cubicBezTo>
                      <a:pt x="8158" y="471"/>
                      <a:pt x="7686" y="1"/>
                      <a:pt x="7105" y="1"/>
                    </a:cubicBezTo>
                    <a:close/>
                    <a:moveTo>
                      <a:pt x="13153" y="1"/>
                    </a:moveTo>
                    <a:cubicBezTo>
                      <a:pt x="12572" y="1"/>
                      <a:pt x="12101" y="471"/>
                      <a:pt x="12101" y="1052"/>
                    </a:cubicBezTo>
                    <a:cubicBezTo>
                      <a:pt x="12101" y="1633"/>
                      <a:pt x="12572" y="2105"/>
                      <a:pt x="13153" y="2105"/>
                    </a:cubicBezTo>
                    <a:cubicBezTo>
                      <a:pt x="13734" y="2105"/>
                      <a:pt x="14204" y="1633"/>
                      <a:pt x="14204" y="1052"/>
                    </a:cubicBezTo>
                    <a:cubicBezTo>
                      <a:pt x="14204" y="471"/>
                      <a:pt x="13732" y="1"/>
                      <a:pt x="13153" y="1"/>
                    </a:cubicBezTo>
                    <a:close/>
                    <a:moveTo>
                      <a:pt x="19204" y="1"/>
                    </a:moveTo>
                    <a:cubicBezTo>
                      <a:pt x="18624" y="1"/>
                      <a:pt x="18153" y="471"/>
                      <a:pt x="18153" y="1052"/>
                    </a:cubicBezTo>
                    <a:cubicBezTo>
                      <a:pt x="18153" y="1633"/>
                      <a:pt x="18624" y="2105"/>
                      <a:pt x="19204" y="2105"/>
                    </a:cubicBezTo>
                    <a:cubicBezTo>
                      <a:pt x="19785" y="2105"/>
                      <a:pt x="20256" y="1633"/>
                      <a:pt x="20256" y="1052"/>
                    </a:cubicBezTo>
                    <a:cubicBezTo>
                      <a:pt x="20256" y="471"/>
                      <a:pt x="19785" y="1"/>
                      <a:pt x="19204" y="1"/>
                    </a:cubicBezTo>
                    <a:close/>
                    <a:moveTo>
                      <a:pt x="25253" y="1"/>
                    </a:moveTo>
                    <a:cubicBezTo>
                      <a:pt x="24672" y="1"/>
                      <a:pt x="24201" y="471"/>
                      <a:pt x="24201" y="1052"/>
                    </a:cubicBezTo>
                    <a:cubicBezTo>
                      <a:pt x="24201" y="1633"/>
                      <a:pt x="24672" y="2105"/>
                      <a:pt x="25253" y="2105"/>
                    </a:cubicBezTo>
                    <a:cubicBezTo>
                      <a:pt x="25833" y="2105"/>
                      <a:pt x="26304" y="1633"/>
                      <a:pt x="26304" y="1052"/>
                    </a:cubicBezTo>
                    <a:cubicBezTo>
                      <a:pt x="26304" y="471"/>
                      <a:pt x="25833" y="1"/>
                      <a:pt x="25253" y="1"/>
                    </a:cubicBezTo>
                    <a:close/>
                    <a:moveTo>
                      <a:pt x="31302" y="1"/>
                    </a:moveTo>
                    <a:cubicBezTo>
                      <a:pt x="30723" y="1"/>
                      <a:pt x="30248" y="471"/>
                      <a:pt x="30248" y="1052"/>
                    </a:cubicBezTo>
                    <a:cubicBezTo>
                      <a:pt x="30248" y="1633"/>
                      <a:pt x="30723" y="2105"/>
                      <a:pt x="31302" y="2105"/>
                    </a:cubicBezTo>
                    <a:cubicBezTo>
                      <a:pt x="31881" y="2105"/>
                      <a:pt x="32353" y="1633"/>
                      <a:pt x="32353" y="1052"/>
                    </a:cubicBezTo>
                    <a:cubicBezTo>
                      <a:pt x="32353" y="471"/>
                      <a:pt x="31881" y="1"/>
                      <a:pt x="31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1652800" y="1293575"/>
                <a:ext cx="96005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38402" h="2104" extrusionOk="0">
                    <a:moveTo>
                      <a:pt x="1053" y="0"/>
                    </a:moveTo>
                    <a:cubicBezTo>
                      <a:pt x="472" y="0"/>
                      <a:pt x="1" y="472"/>
                      <a:pt x="2" y="1051"/>
                    </a:cubicBezTo>
                    <a:cubicBezTo>
                      <a:pt x="2" y="1632"/>
                      <a:pt x="474" y="2104"/>
                      <a:pt x="1053" y="2104"/>
                    </a:cubicBezTo>
                    <a:cubicBezTo>
                      <a:pt x="1634" y="2104"/>
                      <a:pt x="2106" y="1632"/>
                      <a:pt x="2106" y="1051"/>
                    </a:cubicBezTo>
                    <a:cubicBezTo>
                      <a:pt x="2106" y="471"/>
                      <a:pt x="1634" y="0"/>
                      <a:pt x="1053" y="0"/>
                    </a:cubicBezTo>
                    <a:close/>
                    <a:moveTo>
                      <a:pt x="7105" y="0"/>
                    </a:moveTo>
                    <a:cubicBezTo>
                      <a:pt x="6525" y="0"/>
                      <a:pt x="6053" y="472"/>
                      <a:pt x="6052" y="1051"/>
                    </a:cubicBezTo>
                    <a:cubicBezTo>
                      <a:pt x="6052" y="1632"/>
                      <a:pt x="6525" y="2104"/>
                      <a:pt x="7105" y="2104"/>
                    </a:cubicBezTo>
                    <a:cubicBezTo>
                      <a:pt x="7685" y="2104"/>
                      <a:pt x="8157" y="1632"/>
                      <a:pt x="8157" y="1051"/>
                    </a:cubicBezTo>
                    <a:cubicBezTo>
                      <a:pt x="8157" y="471"/>
                      <a:pt x="7685" y="0"/>
                      <a:pt x="7105" y="0"/>
                    </a:cubicBezTo>
                    <a:close/>
                    <a:moveTo>
                      <a:pt x="13153" y="0"/>
                    </a:moveTo>
                    <a:cubicBezTo>
                      <a:pt x="12572" y="0"/>
                      <a:pt x="12100" y="472"/>
                      <a:pt x="12102" y="1051"/>
                    </a:cubicBezTo>
                    <a:cubicBezTo>
                      <a:pt x="12102" y="1632"/>
                      <a:pt x="12574" y="2104"/>
                      <a:pt x="13153" y="2104"/>
                    </a:cubicBezTo>
                    <a:cubicBezTo>
                      <a:pt x="13734" y="2104"/>
                      <a:pt x="14206" y="1632"/>
                      <a:pt x="14206" y="1051"/>
                    </a:cubicBezTo>
                    <a:cubicBezTo>
                      <a:pt x="14206" y="471"/>
                      <a:pt x="13734" y="0"/>
                      <a:pt x="13153" y="0"/>
                    </a:cubicBezTo>
                    <a:close/>
                    <a:moveTo>
                      <a:pt x="19201" y="0"/>
                    </a:moveTo>
                    <a:cubicBezTo>
                      <a:pt x="18620" y="0"/>
                      <a:pt x="18149" y="472"/>
                      <a:pt x="18149" y="1051"/>
                    </a:cubicBezTo>
                    <a:cubicBezTo>
                      <a:pt x="18149" y="1632"/>
                      <a:pt x="18620" y="2104"/>
                      <a:pt x="19201" y="2104"/>
                    </a:cubicBezTo>
                    <a:cubicBezTo>
                      <a:pt x="19782" y="2104"/>
                      <a:pt x="20252" y="1632"/>
                      <a:pt x="20252" y="1051"/>
                    </a:cubicBezTo>
                    <a:cubicBezTo>
                      <a:pt x="20252" y="471"/>
                      <a:pt x="19780" y="0"/>
                      <a:pt x="19201" y="0"/>
                    </a:cubicBezTo>
                    <a:close/>
                    <a:moveTo>
                      <a:pt x="25252" y="0"/>
                    </a:moveTo>
                    <a:cubicBezTo>
                      <a:pt x="24672" y="0"/>
                      <a:pt x="24201" y="472"/>
                      <a:pt x="24201" y="1051"/>
                    </a:cubicBezTo>
                    <a:cubicBezTo>
                      <a:pt x="24201" y="1632"/>
                      <a:pt x="24672" y="2104"/>
                      <a:pt x="25252" y="2104"/>
                    </a:cubicBezTo>
                    <a:cubicBezTo>
                      <a:pt x="25833" y="2104"/>
                      <a:pt x="26304" y="1632"/>
                      <a:pt x="26304" y="1051"/>
                    </a:cubicBezTo>
                    <a:cubicBezTo>
                      <a:pt x="26304" y="471"/>
                      <a:pt x="25833" y="0"/>
                      <a:pt x="25252" y="0"/>
                    </a:cubicBezTo>
                    <a:close/>
                    <a:moveTo>
                      <a:pt x="31301" y="0"/>
                    </a:moveTo>
                    <a:cubicBezTo>
                      <a:pt x="30720" y="0"/>
                      <a:pt x="30249" y="472"/>
                      <a:pt x="30249" y="1051"/>
                    </a:cubicBezTo>
                    <a:cubicBezTo>
                      <a:pt x="30249" y="1632"/>
                      <a:pt x="30720" y="2104"/>
                      <a:pt x="31301" y="2104"/>
                    </a:cubicBezTo>
                    <a:cubicBezTo>
                      <a:pt x="31881" y="2104"/>
                      <a:pt x="32352" y="1632"/>
                      <a:pt x="32352" y="1051"/>
                    </a:cubicBezTo>
                    <a:cubicBezTo>
                      <a:pt x="32352" y="471"/>
                      <a:pt x="31881" y="0"/>
                      <a:pt x="31301" y="0"/>
                    </a:cubicBezTo>
                    <a:close/>
                    <a:moveTo>
                      <a:pt x="37350" y="0"/>
                    </a:moveTo>
                    <a:cubicBezTo>
                      <a:pt x="36767" y="0"/>
                      <a:pt x="36296" y="472"/>
                      <a:pt x="36296" y="1051"/>
                    </a:cubicBezTo>
                    <a:cubicBezTo>
                      <a:pt x="36296" y="1632"/>
                      <a:pt x="36769" y="2104"/>
                      <a:pt x="37350" y="2104"/>
                    </a:cubicBezTo>
                    <a:cubicBezTo>
                      <a:pt x="37929" y="2104"/>
                      <a:pt x="38401" y="1632"/>
                      <a:pt x="38401" y="1051"/>
                    </a:cubicBezTo>
                    <a:cubicBezTo>
                      <a:pt x="38401" y="471"/>
                      <a:pt x="37929" y="0"/>
                      <a:pt x="373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1501625" y="1185725"/>
                <a:ext cx="11112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44449" h="2104" extrusionOk="0">
                    <a:moveTo>
                      <a:pt x="1053" y="0"/>
                    </a:moveTo>
                    <a:cubicBezTo>
                      <a:pt x="472" y="0"/>
                      <a:pt x="0" y="471"/>
                      <a:pt x="0" y="1053"/>
                    </a:cubicBezTo>
                    <a:cubicBezTo>
                      <a:pt x="0" y="1633"/>
                      <a:pt x="472" y="2104"/>
                      <a:pt x="1053" y="2104"/>
                    </a:cubicBezTo>
                    <a:cubicBezTo>
                      <a:pt x="1632" y="2104"/>
                      <a:pt x="2104" y="1633"/>
                      <a:pt x="2104" y="1053"/>
                    </a:cubicBezTo>
                    <a:cubicBezTo>
                      <a:pt x="2104" y="472"/>
                      <a:pt x="1632" y="0"/>
                      <a:pt x="1053" y="0"/>
                    </a:cubicBezTo>
                    <a:close/>
                    <a:moveTo>
                      <a:pt x="7100" y="0"/>
                    </a:moveTo>
                    <a:cubicBezTo>
                      <a:pt x="6519" y="0"/>
                      <a:pt x="6048" y="471"/>
                      <a:pt x="6049" y="1053"/>
                    </a:cubicBezTo>
                    <a:cubicBezTo>
                      <a:pt x="6049" y="1633"/>
                      <a:pt x="6521" y="2104"/>
                      <a:pt x="7100" y="2104"/>
                    </a:cubicBezTo>
                    <a:cubicBezTo>
                      <a:pt x="7681" y="2104"/>
                      <a:pt x="8153" y="1633"/>
                      <a:pt x="8153" y="1053"/>
                    </a:cubicBezTo>
                    <a:cubicBezTo>
                      <a:pt x="8153" y="472"/>
                      <a:pt x="7681" y="0"/>
                      <a:pt x="7100" y="0"/>
                    </a:cubicBezTo>
                    <a:close/>
                    <a:moveTo>
                      <a:pt x="13152" y="0"/>
                    </a:moveTo>
                    <a:cubicBezTo>
                      <a:pt x="12572" y="0"/>
                      <a:pt x="12100" y="471"/>
                      <a:pt x="12099" y="1053"/>
                    </a:cubicBezTo>
                    <a:cubicBezTo>
                      <a:pt x="12099" y="1633"/>
                      <a:pt x="12572" y="2104"/>
                      <a:pt x="13152" y="2104"/>
                    </a:cubicBezTo>
                    <a:cubicBezTo>
                      <a:pt x="13732" y="2104"/>
                      <a:pt x="14199" y="1633"/>
                      <a:pt x="14199" y="1053"/>
                    </a:cubicBezTo>
                    <a:cubicBezTo>
                      <a:pt x="14199" y="472"/>
                      <a:pt x="13732" y="0"/>
                      <a:pt x="13152" y="0"/>
                    </a:cubicBezTo>
                    <a:close/>
                    <a:moveTo>
                      <a:pt x="19200" y="0"/>
                    </a:moveTo>
                    <a:cubicBezTo>
                      <a:pt x="18619" y="0"/>
                      <a:pt x="18147" y="471"/>
                      <a:pt x="18149" y="1053"/>
                    </a:cubicBezTo>
                    <a:cubicBezTo>
                      <a:pt x="18149" y="1633"/>
                      <a:pt x="18621" y="2104"/>
                      <a:pt x="19200" y="2104"/>
                    </a:cubicBezTo>
                    <a:cubicBezTo>
                      <a:pt x="19781" y="2104"/>
                      <a:pt x="20253" y="1633"/>
                      <a:pt x="20253" y="1053"/>
                    </a:cubicBezTo>
                    <a:cubicBezTo>
                      <a:pt x="20253" y="472"/>
                      <a:pt x="19781" y="0"/>
                      <a:pt x="19200" y="0"/>
                    </a:cubicBezTo>
                    <a:close/>
                    <a:moveTo>
                      <a:pt x="25248" y="0"/>
                    </a:moveTo>
                    <a:cubicBezTo>
                      <a:pt x="24667" y="0"/>
                      <a:pt x="24196" y="471"/>
                      <a:pt x="24196" y="1053"/>
                    </a:cubicBezTo>
                    <a:cubicBezTo>
                      <a:pt x="24196" y="1633"/>
                      <a:pt x="24667" y="2104"/>
                      <a:pt x="25248" y="2104"/>
                    </a:cubicBezTo>
                    <a:cubicBezTo>
                      <a:pt x="25829" y="2104"/>
                      <a:pt x="26299" y="1633"/>
                      <a:pt x="26299" y="1053"/>
                    </a:cubicBezTo>
                    <a:cubicBezTo>
                      <a:pt x="26299" y="472"/>
                      <a:pt x="25827" y="0"/>
                      <a:pt x="25248" y="0"/>
                    </a:cubicBezTo>
                    <a:close/>
                    <a:moveTo>
                      <a:pt x="31299" y="0"/>
                    </a:moveTo>
                    <a:cubicBezTo>
                      <a:pt x="30719" y="0"/>
                      <a:pt x="30248" y="471"/>
                      <a:pt x="30248" y="1053"/>
                    </a:cubicBezTo>
                    <a:cubicBezTo>
                      <a:pt x="30248" y="1633"/>
                      <a:pt x="30719" y="2104"/>
                      <a:pt x="31299" y="2104"/>
                    </a:cubicBezTo>
                    <a:cubicBezTo>
                      <a:pt x="31880" y="2104"/>
                      <a:pt x="32351" y="1633"/>
                      <a:pt x="32351" y="1053"/>
                    </a:cubicBezTo>
                    <a:cubicBezTo>
                      <a:pt x="32351" y="472"/>
                      <a:pt x="31880" y="0"/>
                      <a:pt x="31299" y="0"/>
                    </a:cubicBezTo>
                    <a:close/>
                    <a:moveTo>
                      <a:pt x="37348" y="0"/>
                    </a:moveTo>
                    <a:cubicBezTo>
                      <a:pt x="36767" y="0"/>
                      <a:pt x="36296" y="471"/>
                      <a:pt x="36296" y="1053"/>
                    </a:cubicBezTo>
                    <a:cubicBezTo>
                      <a:pt x="36296" y="1633"/>
                      <a:pt x="36767" y="2104"/>
                      <a:pt x="37348" y="2104"/>
                    </a:cubicBezTo>
                    <a:cubicBezTo>
                      <a:pt x="37928" y="2104"/>
                      <a:pt x="38399" y="1633"/>
                      <a:pt x="38399" y="1053"/>
                    </a:cubicBezTo>
                    <a:cubicBezTo>
                      <a:pt x="38399" y="472"/>
                      <a:pt x="37928" y="0"/>
                      <a:pt x="37348" y="0"/>
                    </a:cubicBezTo>
                    <a:close/>
                    <a:moveTo>
                      <a:pt x="43397" y="0"/>
                    </a:moveTo>
                    <a:cubicBezTo>
                      <a:pt x="42814" y="0"/>
                      <a:pt x="42343" y="471"/>
                      <a:pt x="42343" y="1053"/>
                    </a:cubicBezTo>
                    <a:cubicBezTo>
                      <a:pt x="42343" y="1633"/>
                      <a:pt x="42816" y="2104"/>
                      <a:pt x="43397" y="2104"/>
                    </a:cubicBezTo>
                    <a:cubicBezTo>
                      <a:pt x="43981" y="2104"/>
                      <a:pt x="44448" y="1633"/>
                      <a:pt x="44448" y="1053"/>
                    </a:cubicBezTo>
                    <a:cubicBezTo>
                      <a:pt x="44448" y="472"/>
                      <a:pt x="43981" y="0"/>
                      <a:pt x="43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1501625" y="1077875"/>
                <a:ext cx="9600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8400" h="2105" extrusionOk="0">
                    <a:moveTo>
                      <a:pt x="1053" y="1"/>
                    </a:moveTo>
                    <a:cubicBezTo>
                      <a:pt x="472" y="1"/>
                      <a:pt x="0" y="471"/>
                      <a:pt x="0" y="1052"/>
                    </a:cubicBezTo>
                    <a:cubicBezTo>
                      <a:pt x="0" y="1632"/>
                      <a:pt x="472" y="2104"/>
                      <a:pt x="1053" y="2104"/>
                    </a:cubicBezTo>
                    <a:cubicBezTo>
                      <a:pt x="1632" y="2104"/>
                      <a:pt x="2104" y="1632"/>
                      <a:pt x="2104" y="1052"/>
                    </a:cubicBezTo>
                    <a:cubicBezTo>
                      <a:pt x="2104" y="471"/>
                      <a:pt x="1632" y="1"/>
                      <a:pt x="1053" y="1"/>
                    </a:cubicBezTo>
                    <a:close/>
                    <a:moveTo>
                      <a:pt x="7100" y="1"/>
                    </a:moveTo>
                    <a:cubicBezTo>
                      <a:pt x="6519" y="1"/>
                      <a:pt x="6048" y="471"/>
                      <a:pt x="6049" y="1052"/>
                    </a:cubicBezTo>
                    <a:cubicBezTo>
                      <a:pt x="6049" y="1632"/>
                      <a:pt x="6521" y="2104"/>
                      <a:pt x="7100" y="2104"/>
                    </a:cubicBezTo>
                    <a:cubicBezTo>
                      <a:pt x="7681" y="2104"/>
                      <a:pt x="8153" y="1632"/>
                      <a:pt x="8153" y="1052"/>
                    </a:cubicBezTo>
                    <a:cubicBezTo>
                      <a:pt x="8153" y="471"/>
                      <a:pt x="7681" y="1"/>
                      <a:pt x="7100" y="1"/>
                    </a:cubicBezTo>
                    <a:close/>
                    <a:moveTo>
                      <a:pt x="13152" y="1"/>
                    </a:moveTo>
                    <a:cubicBezTo>
                      <a:pt x="12572" y="1"/>
                      <a:pt x="12100" y="471"/>
                      <a:pt x="12099" y="1052"/>
                    </a:cubicBezTo>
                    <a:cubicBezTo>
                      <a:pt x="12099" y="1632"/>
                      <a:pt x="12572" y="2104"/>
                      <a:pt x="13152" y="2104"/>
                    </a:cubicBezTo>
                    <a:cubicBezTo>
                      <a:pt x="13732" y="2104"/>
                      <a:pt x="14199" y="1632"/>
                      <a:pt x="14199" y="1052"/>
                    </a:cubicBezTo>
                    <a:cubicBezTo>
                      <a:pt x="14199" y="471"/>
                      <a:pt x="13732" y="1"/>
                      <a:pt x="13152" y="1"/>
                    </a:cubicBezTo>
                    <a:close/>
                    <a:moveTo>
                      <a:pt x="19200" y="1"/>
                    </a:moveTo>
                    <a:cubicBezTo>
                      <a:pt x="18619" y="1"/>
                      <a:pt x="18147" y="471"/>
                      <a:pt x="18149" y="1052"/>
                    </a:cubicBezTo>
                    <a:cubicBezTo>
                      <a:pt x="18149" y="1632"/>
                      <a:pt x="18621" y="2104"/>
                      <a:pt x="19200" y="2104"/>
                    </a:cubicBezTo>
                    <a:cubicBezTo>
                      <a:pt x="19781" y="2104"/>
                      <a:pt x="20253" y="1632"/>
                      <a:pt x="20253" y="1052"/>
                    </a:cubicBezTo>
                    <a:cubicBezTo>
                      <a:pt x="20253" y="471"/>
                      <a:pt x="19781" y="1"/>
                      <a:pt x="19200" y="1"/>
                    </a:cubicBezTo>
                    <a:close/>
                    <a:moveTo>
                      <a:pt x="25248" y="1"/>
                    </a:moveTo>
                    <a:cubicBezTo>
                      <a:pt x="24667" y="1"/>
                      <a:pt x="24196" y="471"/>
                      <a:pt x="24196" y="1052"/>
                    </a:cubicBezTo>
                    <a:cubicBezTo>
                      <a:pt x="24196" y="1632"/>
                      <a:pt x="24667" y="2104"/>
                      <a:pt x="25248" y="2104"/>
                    </a:cubicBezTo>
                    <a:cubicBezTo>
                      <a:pt x="25829" y="2104"/>
                      <a:pt x="26299" y="1632"/>
                      <a:pt x="26299" y="1052"/>
                    </a:cubicBezTo>
                    <a:cubicBezTo>
                      <a:pt x="26299" y="471"/>
                      <a:pt x="25827" y="1"/>
                      <a:pt x="25248" y="1"/>
                    </a:cubicBezTo>
                    <a:close/>
                    <a:moveTo>
                      <a:pt x="31299" y="1"/>
                    </a:moveTo>
                    <a:cubicBezTo>
                      <a:pt x="30719" y="1"/>
                      <a:pt x="30248" y="471"/>
                      <a:pt x="30248" y="1052"/>
                    </a:cubicBezTo>
                    <a:cubicBezTo>
                      <a:pt x="30248" y="1632"/>
                      <a:pt x="30719" y="2104"/>
                      <a:pt x="31299" y="2104"/>
                    </a:cubicBezTo>
                    <a:cubicBezTo>
                      <a:pt x="31880" y="2104"/>
                      <a:pt x="32351" y="1632"/>
                      <a:pt x="32351" y="1052"/>
                    </a:cubicBezTo>
                    <a:cubicBezTo>
                      <a:pt x="32351" y="471"/>
                      <a:pt x="31880" y="1"/>
                      <a:pt x="31299" y="1"/>
                    </a:cubicBezTo>
                    <a:close/>
                    <a:moveTo>
                      <a:pt x="37348" y="1"/>
                    </a:moveTo>
                    <a:cubicBezTo>
                      <a:pt x="36767" y="1"/>
                      <a:pt x="36296" y="471"/>
                      <a:pt x="36296" y="1052"/>
                    </a:cubicBezTo>
                    <a:cubicBezTo>
                      <a:pt x="36296" y="1632"/>
                      <a:pt x="36767" y="2104"/>
                      <a:pt x="37348" y="2104"/>
                    </a:cubicBezTo>
                    <a:cubicBezTo>
                      <a:pt x="37928" y="2104"/>
                      <a:pt x="38399" y="1632"/>
                      <a:pt x="38399" y="1052"/>
                    </a:cubicBezTo>
                    <a:cubicBezTo>
                      <a:pt x="38399" y="471"/>
                      <a:pt x="37928" y="1"/>
                      <a:pt x="37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1350325" y="1077825"/>
                <a:ext cx="547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106" extrusionOk="0">
                    <a:moveTo>
                      <a:pt x="1051" y="0"/>
                    </a:moveTo>
                    <a:cubicBezTo>
                      <a:pt x="778" y="0"/>
                      <a:pt x="505" y="115"/>
                      <a:pt x="311" y="308"/>
                    </a:cubicBezTo>
                    <a:cubicBezTo>
                      <a:pt x="113" y="506"/>
                      <a:pt x="0" y="777"/>
                      <a:pt x="0" y="1054"/>
                    </a:cubicBezTo>
                    <a:cubicBezTo>
                      <a:pt x="0" y="1332"/>
                      <a:pt x="113" y="1602"/>
                      <a:pt x="311" y="1798"/>
                    </a:cubicBezTo>
                    <a:cubicBezTo>
                      <a:pt x="503" y="1991"/>
                      <a:pt x="778" y="2105"/>
                      <a:pt x="1051" y="2105"/>
                    </a:cubicBezTo>
                    <a:cubicBezTo>
                      <a:pt x="1329" y="2105"/>
                      <a:pt x="1603" y="1991"/>
                      <a:pt x="1796" y="1798"/>
                    </a:cubicBezTo>
                    <a:cubicBezTo>
                      <a:pt x="2187" y="1407"/>
                      <a:pt x="2187" y="699"/>
                      <a:pt x="1796" y="308"/>
                    </a:cubicBezTo>
                    <a:cubicBezTo>
                      <a:pt x="1604" y="113"/>
                      <a:pt x="1329" y="0"/>
                      <a:pt x="1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1501625" y="970025"/>
                <a:ext cx="8088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2352" h="2105" extrusionOk="0">
                    <a:moveTo>
                      <a:pt x="1053" y="1"/>
                    </a:moveTo>
                    <a:cubicBezTo>
                      <a:pt x="472" y="1"/>
                      <a:pt x="0" y="471"/>
                      <a:pt x="0" y="1053"/>
                    </a:cubicBezTo>
                    <a:cubicBezTo>
                      <a:pt x="0" y="1633"/>
                      <a:pt x="472" y="2104"/>
                      <a:pt x="1053" y="2104"/>
                    </a:cubicBezTo>
                    <a:cubicBezTo>
                      <a:pt x="1632" y="2104"/>
                      <a:pt x="2104" y="1633"/>
                      <a:pt x="2104" y="1053"/>
                    </a:cubicBezTo>
                    <a:cubicBezTo>
                      <a:pt x="2104" y="473"/>
                      <a:pt x="1632" y="1"/>
                      <a:pt x="1053" y="1"/>
                    </a:cubicBezTo>
                    <a:close/>
                    <a:moveTo>
                      <a:pt x="7100" y="1"/>
                    </a:moveTo>
                    <a:cubicBezTo>
                      <a:pt x="6519" y="1"/>
                      <a:pt x="6048" y="471"/>
                      <a:pt x="6049" y="1053"/>
                    </a:cubicBezTo>
                    <a:cubicBezTo>
                      <a:pt x="6049" y="1633"/>
                      <a:pt x="6521" y="2104"/>
                      <a:pt x="7100" y="2104"/>
                    </a:cubicBezTo>
                    <a:cubicBezTo>
                      <a:pt x="7681" y="2104"/>
                      <a:pt x="8153" y="1633"/>
                      <a:pt x="8153" y="1053"/>
                    </a:cubicBezTo>
                    <a:cubicBezTo>
                      <a:pt x="8153" y="473"/>
                      <a:pt x="7681" y="1"/>
                      <a:pt x="7100" y="1"/>
                    </a:cubicBezTo>
                    <a:close/>
                    <a:moveTo>
                      <a:pt x="13152" y="1"/>
                    </a:moveTo>
                    <a:cubicBezTo>
                      <a:pt x="12572" y="1"/>
                      <a:pt x="12100" y="471"/>
                      <a:pt x="12099" y="1053"/>
                    </a:cubicBezTo>
                    <a:cubicBezTo>
                      <a:pt x="12099" y="1633"/>
                      <a:pt x="12572" y="2104"/>
                      <a:pt x="13152" y="2104"/>
                    </a:cubicBezTo>
                    <a:cubicBezTo>
                      <a:pt x="13732" y="2104"/>
                      <a:pt x="14199" y="1633"/>
                      <a:pt x="14199" y="1053"/>
                    </a:cubicBezTo>
                    <a:cubicBezTo>
                      <a:pt x="14199" y="473"/>
                      <a:pt x="13732" y="1"/>
                      <a:pt x="13152" y="1"/>
                    </a:cubicBezTo>
                    <a:close/>
                    <a:moveTo>
                      <a:pt x="19200" y="1"/>
                    </a:moveTo>
                    <a:cubicBezTo>
                      <a:pt x="18619" y="1"/>
                      <a:pt x="18147" y="471"/>
                      <a:pt x="18149" y="1053"/>
                    </a:cubicBezTo>
                    <a:cubicBezTo>
                      <a:pt x="18149" y="1633"/>
                      <a:pt x="18621" y="2104"/>
                      <a:pt x="19200" y="2104"/>
                    </a:cubicBezTo>
                    <a:cubicBezTo>
                      <a:pt x="19781" y="2104"/>
                      <a:pt x="20253" y="1633"/>
                      <a:pt x="20253" y="1053"/>
                    </a:cubicBezTo>
                    <a:cubicBezTo>
                      <a:pt x="20253" y="473"/>
                      <a:pt x="19781" y="1"/>
                      <a:pt x="19200" y="1"/>
                    </a:cubicBezTo>
                    <a:close/>
                    <a:moveTo>
                      <a:pt x="25248" y="1"/>
                    </a:moveTo>
                    <a:cubicBezTo>
                      <a:pt x="24667" y="1"/>
                      <a:pt x="24196" y="471"/>
                      <a:pt x="24196" y="1053"/>
                    </a:cubicBezTo>
                    <a:cubicBezTo>
                      <a:pt x="24196" y="1633"/>
                      <a:pt x="24667" y="2104"/>
                      <a:pt x="25248" y="2104"/>
                    </a:cubicBezTo>
                    <a:cubicBezTo>
                      <a:pt x="25829" y="2104"/>
                      <a:pt x="26299" y="1633"/>
                      <a:pt x="26299" y="1053"/>
                    </a:cubicBezTo>
                    <a:cubicBezTo>
                      <a:pt x="26299" y="473"/>
                      <a:pt x="25827" y="1"/>
                      <a:pt x="25248" y="1"/>
                    </a:cubicBezTo>
                    <a:close/>
                    <a:moveTo>
                      <a:pt x="31299" y="1"/>
                    </a:moveTo>
                    <a:cubicBezTo>
                      <a:pt x="30719" y="1"/>
                      <a:pt x="30248" y="471"/>
                      <a:pt x="30248" y="1053"/>
                    </a:cubicBezTo>
                    <a:cubicBezTo>
                      <a:pt x="30248" y="1633"/>
                      <a:pt x="30719" y="2104"/>
                      <a:pt x="31299" y="2104"/>
                    </a:cubicBezTo>
                    <a:cubicBezTo>
                      <a:pt x="31880" y="2104"/>
                      <a:pt x="32351" y="1633"/>
                      <a:pt x="32351" y="1053"/>
                    </a:cubicBezTo>
                    <a:cubicBezTo>
                      <a:pt x="32351" y="473"/>
                      <a:pt x="31880" y="1"/>
                      <a:pt x="31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1350325" y="970000"/>
                <a:ext cx="547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106" extrusionOk="0">
                    <a:moveTo>
                      <a:pt x="1051" y="1"/>
                    </a:moveTo>
                    <a:cubicBezTo>
                      <a:pt x="778" y="1"/>
                      <a:pt x="505" y="115"/>
                      <a:pt x="311" y="307"/>
                    </a:cubicBezTo>
                    <a:cubicBezTo>
                      <a:pt x="113" y="506"/>
                      <a:pt x="0" y="777"/>
                      <a:pt x="0" y="1054"/>
                    </a:cubicBezTo>
                    <a:cubicBezTo>
                      <a:pt x="0" y="1330"/>
                      <a:pt x="113" y="1600"/>
                      <a:pt x="311" y="1799"/>
                    </a:cubicBezTo>
                    <a:cubicBezTo>
                      <a:pt x="503" y="1991"/>
                      <a:pt x="778" y="2105"/>
                      <a:pt x="1051" y="2105"/>
                    </a:cubicBezTo>
                    <a:cubicBezTo>
                      <a:pt x="1329" y="2105"/>
                      <a:pt x="1603" y="1991"/>
                      <a:pt x="1796" y="1799"/>
                    </a:cubicBezTo>
                    <a:cubicBezTo>
                      <a:pt x="2187" y="1407"/>
                      <a:pt x="2187" y="701"/>
                      <a:pt x="1796" y="307"/>
                    </a:cubicBezTo>
                    <a:cubicBezTo>
                      <a:pt x="1604" y="115"/>
                      <a:pt x="1329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531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5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1"/>
          </p:nvPr>
        </p:nvSpPr>
        <p:spPr>
          <a:xfrm>
            <a:off x="713225" y="3284425"/>
            <a:ext cx="2879700" cy="12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5"/>
          <p:cNvSpPr txBox="1">
            <a:spLocks noGrp="1"/>
          </p:cNvSpPr>
          <p:nvPr>
            <p:ph type="subTitle" idx="2"/>
          </p:nvPr>
        </p:nvSpPr>
        <p:spPr>
          <a:xfrm>
            <a:off x="3132150" y="1659913"/>
            <a:ext cx="28797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5"/>
          <p:cNvSpPr txBox="1">
            <a:spLocks noGrp="1"/>
          </p:cNvSpPr>
          <p:nvPr>
            <p:ph type="subTitle" idx="3"/>
          </p:nvPr>
        </p:nvSpPr>
        <p:spPr>
          <a:xfrm>
            <a:off x="5544301" y="3284425"/>
            <a:ext cx="2879700" cy="12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5"/>
          <p:cNvSpPr txBox="1">
            <a:spLocks noGrp="1"/>
          </p:cNvSpPr>
          <p:nvPr>
            <p:ph type="subTitle" idx="4"/>
          </p:nvPr>
        </p:nvSpPr>
        <p:spPr>
          <a:xfrm>
            <a:off x="713225" y="2908525"/>
            <a:ext cx="28797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0" name="Google Shape;340;p15"/>
          <p:cNvSpPr txBox="1">
            <a:spLocks noGrp="1"/>
          </p:cNvSpPr>
          <p:nvPr>
            <p:ph type="subTitle" idx="5"/>
          </p:nvPr>
        </p:nvSpPr>
        <p:spPr>
          <a:xfrm>
            <a:off x="3132142" y="1284013"/>
            <a:ext cx="28797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1" name="Google Shape;341;p15"/>
          <p:cNvSpPr txBox="1">
            <a:spLocks noGrp="1"/>
          </p:cNvSpPr>
          <p:nvPr>
            <p:ph type="subTitle" idx="6"/>
          </p:nvPr>
        </p:nvSpPr>
        <p:spPr>
          <a:xfrm>
            <a:off x="5544301" y="2908525"/>
            <a:ext cx="28797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42" name="Google Shape;342;p15"/>
          <p:cNvGrpSpPr/>
          <p:nvPr/>
        </p:nvGrpSpPr>
        <p:grpSpPr>
          <a:xfrm>
            <a:off x="143489" y="80244"/>
            <a:ext cx="9641927" cy="5227916"/>
            <a:chOff x="143489" y="80244"/>
            <a:chExt cx="9641927" cy="5227916"/>
          </a:xfrm>
        </p:grpSpPr>
        <p:grpSp>
          <p:nvGrpSpPr>
            <p:cNvPr id="343" name="Google Shape;343;p15"/>
            <p:cNvGrpSpPr/>
            <p:nvPr/>
          </p:nvGrpSpPr>
          <p:grpSpPr>
            <a:xfrm>
              <a:off x="7076137" y="80244"/>
              <a:ext cx="2709279" cy="326669"/>
              <a:chOff x="4285100" y="1725050"/>
              <a:chExt cx="1548425" cy="186700"/>
            </a:xfrm>
          </p:grpSpPr>
          <p:sp>
            <p:nvSpPr>
              <p:cNvPr id="344" name="Google Shape;344;p15"/>
              <p:cNvSpPr/>
              <p:nvPr/>
            </p:nvSpPr>
            <p:spPr>
              <a:xfrm>
                <a:off x="4285100" y="1725050"/>
                <a:ext cx="15484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61937" h="7468" extrusionOk="0">
                    <a:moveTo>
                      <a:pt x="38840" y="1"/>
                    </a:moveTo>
                    <a:lnTo>
                      <a:pt x="31676" y="7165"/>
                    </a:lnTo>
                    <a:lnTo>
                      <a:pt x="1" y="7165"/>
                    </a:lnTo>
                    <a:lnTo>
                      <a:pt x="1" y="7467"/>
                    </a:lnTo>
                    <a:lnTo>
                      <a:pt x="31800" y="7467"/>
                    </a:lnTo>
                    <a:lnTo>
                      <a:pt x="38965" y="303"/>
                    </a:lnTo>
                    <a:lnTo>
                      <a:pt x="61936" y="303"/>
                    </a:lnTo>
                    <a:lnTo>
                      <a:pt x="619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4765500" y="1743500"/>
                <a:ext cx="8432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3374" extrusionOk="0">
                    <a:moveTo>
                      <a:pt x="1686" y="1"/>
                    </a:moveTo>
                    <a:cubicBezTo>
                      <a:pt x="756" y="1"/>
                      <a:pt x="0" y="755"/>
                      <a:pt x="0" y="1687"/>
                    </a:cubicBezTo>
                    <a:cubicBezTo>
                      <a:pt x="0" y="2619"/>
                      <a:pt x="756" y="3373"/>
                      <a:pt x="1686" y="3373"/>
                    </a:cubicBezTo>
                    <a:cubicBezTo>
                      <a:pt x="2618" y="3373"/>
                      <a:pt x="3372" y="2619"/>
                      <a:pt x="3372" y="1687"/>
                    </a:cubicBezTo>
                    <a:cubicBezTo>
                      <a:pt x="3372" y="755"/>
                      <a:pt x="2618" y="1"/>
                      <a:pt x="1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4896900" y="1760250"/>
                <a:ext cx="508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034" extrusionOk="0">
                    <a:moveTo>
                      <a:pt x="1017" y="303"/>
                    </a:moveTo>
                    <a:cubicBezTo>
                      <a:pt x="1412" y="303"/>
                      <a:pt x="1732" y="623"/>
                      <a:pt x="1732" y="1017"/>
                    </a:cubicBezTo>
                    <a:cubicBezTo>
                      <a:pt x="1732" y="1412"/>
                      <a:pt x="1412" y="1732"/>
                      <a:pt x="1017" y="1732"/>
                    </a:cubicBezTo>
                    <a:cubicBezTo>
                      <a:pt x="623" y="1732"/>
                      <a:pt x="303" y="1412"/>
                      <a:pt x="303" y="1017"/>
                    </a:cubicBezTo>
                    <a:cubicBezTo>
                      <a:pt x="303" y="623"/>
                      <a:pt x="623" y="303"/>
                      <a:pt x="1017" y="303"/>
                    </a:cubicBezTo>
                    <a:close/>
                    <a:moveTo>
                      <a:pt x="1017" y="0"/>
                    </a:moveTo>
                    <a:cubicBezTo>
                      <a:pt x="457" y="0"/>
                      <a:pt x="0" y="456"/>
                      <a:pt x="0" y="1017"/>
                    </a:cubicBezTo>
                    <a:cubicBezTo>
                      <a:pt x="0" y="1578"/>
                      <a:pt x="457" y="2033"/>
                      <a:pt x="1017" y="2033"/>
                    </a:cubicBezTo>
                    <a:cubicBezTo>
                      <a:pt x="1577" y="2033"/>
                      <a:pt x="2033" y="1577"/>
                      <a:pt x="2033" y="1017"/>
                    </a:cubicBezTo>
                    <a:cubicBezTo>
                      <a:pt x="2033" y="457"/>
                      <a:pt x="1577" y="0"/>
                      <a:pt x="10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4985075" y="1764025"/>
                <a:ext cx="4327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32" extrusionOk="0">
                    <a:moveTo>
                      <a:pt x="866" y="1"/>
                    </a:moveTo>
                    <a:cubicBezTo>
                      <a:pt x="387" y="1"/>
                      <a:pt x="0" y="388"/>
                      <a:pt x="0" y="866"/>
                    </a:cubicBezTo>
                    <a:cubicBezTo>
                      <a:pt x="0" y="1344"/>
                      <a:pt x="387" y="1731"/>
                      <a:pt x="866" y="1731"/>
                    </a:cubicBezTo>
                    <a:cubicBezTo>
                      <a:pt x="1344" y="1731"/>
                      <a:pt x="1731" y="1344"/>
                      <a:pt x="1731" y="866"/>
                    </a:cubicBezTo>
                    <a:cubicBezTo>
                      <a:pt x="1731" y="388"/>
                      <a:pt x="1343" y="1"/>
                      <a:pt x="8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069400" y="1764025"/>
                <a:ext cx="433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32" extrusionOk="0">
                    <a:moveTo>
                      <a:pt x="867" y="1"/>
                    </a:moveTo>
                    <a:cubicBezTo>
                      <a:pt x="389" y="1"/>
                      <a:pt x="1" y="388"/>
                      <a:pt x="1" y="866"/>
                    </a:cubicBezTo>
                    <a:cubicBezTo>
                      <a:pt x="1" y="1344"/>
                      <a:pt x="389" y="1731"/>
                      <a:pt x="867" y="1731"/>
                    </a:cubicBezTo>
                    <a:cubicBezTo>
                      <a:pt x="1345" y="1731"/>
                      <a:pt x="1732" y="1344"/>
                      <a:pt x="1732" y="866"/>
                    </a:cubicBezTo>
                    <a:cubicBezTo>
                      <a:pt x="1732" y="388"/>
                      <a:pt x="1345" y="1"/>
                      <a:pt x="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5"/>
            <p:cNvGrpSpPr/>
            <p:nvPr/>
          </p:nvGrpSpPr>
          <p:grpSpPr>
            <a:xfrm rot="-5400000">
              <a:off x="-923193" y="3790872"/>
              <a:ext cx="2583970" cy="450606"/>
              <a:chOff x="4249200" y="1851850"/>
              <a:chExt cx="2083175" cy="363275"/>
            </a:xfrm>
          </p:grpSpPr>
          <p:sp>
            <p:nvSpPr>
              <p:cNvPr id="350" name="Google Shape;350;p15"/>
              <p:cNvSpPr/>
              <p:nvPr/>
            </p:nvSpPr>
            <p:spPr>
              <a:xfrm>
                <a:off x="4308925" y="2086325"/>
                <a:ext cx="1707600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68304" h="5152" extrusionOk="0">
                    <a:moveTo>
                      <a:pt x="32499" y="1"/>
                    </a:moveTo>
                    <a:lnTo>
                      <a:pt x="27650" y="4851"/>
                    </a:lnTo>
                    <a:lnTo>
                      <a:pt x="0" y="4851"/>
                    </a:lnTo>
                    <a:lnTo>
                      <a:pt x="0" y="5152"/>
                    </a:lnTo>
                    <a:lnTo>
                      <a:pt x="27775" y="5152"/>
                    </a:lnTo>
                    <a:lnTo>
                      <a:pt x="32624" y="302"/>
                    </a:lnTo>
                    <a:lnTo>
                      <a:pt x="68303" y="302"/>
                    </a:lnTo>
                    <a:lnTo>
                      <a:pt x="683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4249200" y="1888950"/>
                <a:ext cx="1901425" cy="255925"/>
              </a:xfrm>
              <a:custGeom>
                <a:avLst/>
                <a:gdLst/>
                <a:ahLst/>
                <a:cxnLst/>
                <a:rect l="l" t="t" r="r" b="b"/>
                <a:pathLst>
                  <a:path w="76057" h="10237" extrusionOk="0">
                    <a:moveTo>
                      <a:pt x="56808" y="0"/>
                    </a:moveTo>
                    <a:lnTo>
                      <a:pt x="46873" y="9935"/>
                    </a:lnTo>
                    <a:lnTo>
                      <a:pt x="27055" y="9935"/>
                    </a:lnTo>
                    <a:lnTo>
                      <a:pt x="22244" y="5124"/>
                    </a:lnTo>
                    <a:lnTo>
                      <a:pt x="1" y="5124"/>
                    </a:lnTo>
                    <a:lnTo>
                      <a:pt x="1" y="5425"/>
                    </a:lnTo>
                    <a:lnTo>
                      <a:pt x="22119" y="5425"/>
                    </a:lnTo>
                    <a:lnTo>
                      <a:pt x="26930" y="10237"/>
                    </a:lnTo>
                    <a:lnTo>
                      <a:pt x="46998" y="10237"/>
                    </a:lnTo>
                    <a:lnTo>
                      <a:pt x="56933" y="301"/>
                    </a:lnTo>
                    <a:lnTo>
                      <a:pt x="76056" y="301"/>
                    </a:lnTo>
                    <a:lnTo>
                      <a:pt x="760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5884550" y="1851850"/>
                <a:ext cx="708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2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5978825" y="1851850"/>
                <a:ext cx="7077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0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6073075" y="1851850"/>
                <a:ext cx="70800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271" extrusionOk="0">
                    <a:moveTo>
                      <a:pt x="1" y="0"/>
                    </a:moveTo>
                    <a:lnTo>
                      <a:pt x="1" y="3270"/>
                    </a:lnTo>
                    <a:lnTo>
                      <a:pt x="2832" y="16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6167325" y="1851850"/>
                <a:ext cx="708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271" extrusionOk="0">
                    <a:moveTo>
                      <a:pt x="1" y="0"/>
                    </a:moveTo>
                    <a:lnTo>
                      <a:pt x="1" y="3270"/>
                    </a:lnTo>
                    <a:lnTo>
                      <a:pt x="2833" y="16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6261625" y="1851850"/>
                <a:ext cx="70750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0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5"/>
            <p:cNvSpPr/>
            <p:nvPr/>
          </p:nvSpPr>
          <p:spPr>
            <a:xfrm>
              <a:off x="397325" y="3079850"/>
              <a:ext cx="84325" cy="8435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6" y="1"/>
                  </a:moveTo>
                  <a:cubicBezTo>
                    <a:pt x="756" y="1"/>
                    <a:pt x="0" y="755"/>
                    <a:pt x="0" y="1687"/>
                  </a:cubicBezTo>
                  <a:cubicBezTo>
                    <a:pt x="0" y="2619"/>
                    <a:pt x="756" y="3373"/>
                    <a:pt x="1686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819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E934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1"/>
          </p:nvPr>
        </p:nvSpPr>
        <p:spPr>
          <a:xfrm>
            <a:off x="1325963" y="1672700"/>
            <a:ext cx="2770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subTitle" idx="2"/>
          </p:nvPr>
        </p:nvSpPr>
        <p:spPr>
          <a:xfrm>
            <a:off x="5047835" y="1672700"/>
            <a:ext cx="2770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3"/>
          </p:nvPr>
        </p:nvSpPr>
        <p:spPr>
          <a:xfrm>
            <a:off x="1325963" y="3333275"/>
            <a:ext cx="2770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subTitle" idx="4"/>
          </p:nvPr>
        </p:nvSpPr>
        <p:spPr>
          <a:xfrm>
            <a:off x="5047834" y="3333275"/>
            <a:ext cx="2770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6"/>
          <p:cNvSpPr txBox="1">
            <a:spLocks noGrp="1"/>
          </p:cNvSpPr>
          <p:nvPr>
            <p:ph type="subTitle" idx="5"/>
          </p:nvPr>
        </p:nvSpPr>
        <p:spPr>
          <a:xfrm>
            <a:off x="1325963" y="1379350"/>
            <a:ext cx="277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6" name="Google Shape;366;p16"/>
          <p:cNvSpPr txBox="1">
            <a:spLocks noGrp="1"/>
          </p:cNvSpPr>
          <p:nvPr>
            <p:ph type="subTitle" idx="6"/>
          </p:nvPr>
        </p:nvSpPr>
        <p:spPr>
          <a:xfrm>
            <a:off x="1325963" y="3040000"/>
            <a:ext cx="277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7" name="Google Shape;367;p16"/>
          <p:cNvSpPr txBox="1">
            <a:spLocks noGrp="1"/>
          </p:cNvSpPr>
          <p:nvPr>
            <p:ph type="subTitle" idx="7"/>
          </p:nvPr>
        </p:nvSpPr>
        <p:spPr>
          <a:xfrm>
            <a:off x="5047809" y="1379350"/>
            <a:ext cx="277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8" name="Google Shape;368;p16"/>
          <p:cNvSpPr txBox="1">
            <a:spLocks noGrp="1"/>
          </p:cNvSpPr>
          <p:nvPr>
            <p:ph type="subTitle" idx="8"/>
          </p:nvPr>
        </p:nvSpPr>
        <p:spPr>
          <a:xfrm>
            <a:off x="5047809" y="3040000"/>
            <a:ext cx="277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69" name="Google Shape;369;p16"/>
          <p:cNvGrpSpPr/>
          <p:nvPr/>
        </p:nvGrpSpPr>
        <p:grpSpPr>
          <a:xfrm>
            <a:off x="-705407" y="95075"/>
            <a:ext cx="9742732" cy="4946500"/>
            <a:chOff x="-705407" y="95075"/>
            <a:chExt cx="9742732" cy="4946500"/>
          </a:xfrm>
        </p:grpSpPr>
        <p:grpSp>
          <p:nvGrpSpPr>
            <p:cNvPr id="370" name="Google Shape;370;p16"/>
            <p:cNvGrpSpPr/>
            <p:nvPr/>
          </p:nvGrpSpPr>
          <p:grpSpPr>
            <a:xfrm>
              <a:off x="-705407" y="95075"/>
              <a:ext cx="2837246" cy="444419"/>
              <a:chOff x="4355200" y="2754425"/>
              <a:chExt cx="1977175" cy="309700"/>
            </a:xfrm>
          </p:grpSpPr>
          <p:sp>
            <p:nvSpPr>
              <p:cNvPr id="371" name="Google Shape;371;p16"/>
              <p:cNvSpPr/>
              <p:nvPr/>
            </p:nvSpPr>
            <p:spPr>
              <a:xfrm>
                <a:off x="4355200" y="2762025"/>
                <a:ext cx="1907825" cy="302100"/>
              </a:xfrm>
              <a:custGeom>
                <a:avLst/>
                <a:gdLst/>
                <a:ahLst/>
                <a:cxnLst/>
                <a:rect l="l" t="t" r="r" b="b"/>
                <a:pathLst>
                  <a:path w="76313" h="12084" extrusionOk="0">
                    <a:moveTo>
                      <a:pt x="41822" y="0"/>
                    </a:moveTo>
                    <a:lnTo>
                      <a:pt x="37181" y="4639"/>
                    </a:lnTo>
                    <a:lnTo>
                      <a:pt x="1" y="4639"/>
                    </a:lnTo>
                    <a:lnTo>
                      <a:pt x="1" y="5243"/>
                    </a:lnTo>
                    <a:lnTo>
                      <a:pt x="37431" y="5243"/>
                    </a:lnTo>
                    <a:lnTo>
                      <a:pt x="42072" y="603"/>
                    </a:lnTo>
                    <a:lnTo>
                      <a:pt x="52129" y="603"/>
                    </a:lnTo>
                    <a:lnTo>
                      <a:pt x="63610" y="12084"/>
                    </a:lnTo>
                    <a:lnTo>
                      <a:pt x="76313" y="12084"/>
                    </a:lnTo>
                    <a:lnTo>
                      <a:pt x="76313" y="11481"/>
                    </a:lnTo>
                    <a:lnTo>
                      <a:pt x="63860" y="11481"/>
                    </a:lnTo>
                    <a:lnTo>
                      <a:pt x="52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4538575" y="2873150"/>
                <a:ext cx="179380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71752" h="4654" extrusionOk="0">
                    <a:moveTo>
                      <a:pt x="64934" y="1"/>
                    </a:moveTo>
                    <a:lnTo>
                      <a:pt x="60584" y="4351"/>
                    </a:lnTo>
                    <a:lnTo>
                      <a:pt x="1" y="4351"/>
                    </a:lnTo>
                    <a:lnTo>
                      <a:pt x="1" y="4654"/>
                    </a:lnTo>
                    <a:lnTo>
                      <a:pt x="60709" y="4654"/>
                    </a:lnTo>
                    <a:lnTo>
                      <a:pt x="65059" y="301"/>
                    </a:lnTo>
                    <a:lnTo>
                      <a:pt x="71752" y="301"/>
                    </a:lnTo>
                    <a:lnTo>
                      <a:pt x="717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5417000" y="2895175"/>
                <a:ext cx="3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33" extrusionOk="0">
                    <a:moveTo>
                      <a:pt x="0" y="0"/>
                    </a:moveTo>
                    <a:lnTo>
                      <a:pt x="0" y="1432"/>
                    </a:lnTo>
                    <a:lnTo>
                      <a:pt x="1239" y="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5458275" y="2895175"/>
                <a:ext cx="3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33" extrusionOk="0">
                    <a:moveTo>
                      <a:pt x="0" y="0"/>
                    </a:moveTo>
                    <a:lnTo>
                      <a:pt x="0" y="1432"/>
                    </a:lnTo>
                    <a:lnTo>
                      <a:pt x="1240" y="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5499550" y="2895175"/>
                <a:ext cx="3105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3" extrusionOk="0">
                    <a:moveTo>
                      <a:pt x="1" y="0"/>
                    </a:moveTo>
                    <a:lnTo>
                      <a:pt x="1" y="1432"/>
                    </a:lnTo>
                    <a:lnTo>
                      <a:pt x="1241" y="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5540850" y="2895175"/>
                <a:ext cx="310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433" extrusionOk="0">
                    <a:moveTo>
                      <a:pt x="0" y="0"/>
                    </a:moveTo>
                    <a:lnTo>
                      <a:pt x="0" y="1432"/>
                    </a:lnTo>
                    <a:lnTo>
                      <a:pt x="1241" y="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582150" y="2895175"/>
                <a:ext cx="3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33" extrusionOk="0">
                    <a:moveTo>
                      <a:pt x="1" y="0"/>
                    </a:moveTo>
                    <a:lnTo>
                      <a:pt x="1" y="1432"/>
                    </a:lnTo>
                    <a:lnTo>
                      <a:pt x="1240" y="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4983750" y="2754425"/>
                <a:ext cx="91900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675" extrusionOk="0">
                    <a:moveTo>
                      <a:pt x="1838" y="303"/>
                    </a:moveTo>
                    <a:cubicBezTo>
                      <a:pt x="2685" y="303"/>
                      <a:pt x="3374" y="990"/>
                      <a:pt x="3374" y="1838"/>
                    </a:cubicBezTo>
                    <a:cubicBezTo>
                      <a:pt x="3374" y="2685"/>
                      <a:pt x="2685" y="3375"/>
                      <a:pt x="1838" y="3375"/>
                    </a:cubicBezTo>
                    <a:cubicBezTo>
                      <a:pt x="992" y="3375"/>
                      <a:pt x="303" y="2685"/>
                      <a:pt x="303" y="1838"/>
                    </a:cubicBezTo>
                    <a:cubicBezTo>
                      <a:pt x="303" y="991"/>
                      <a:pt x="992" y="303"/>
                      <a:pt x="1838" y="303"/>
                    </a:cubicBezTo>
                    <a:close/>
                    <a:moveTo>
                      <a:pt x="1838" y="0"/>
                    </a:moveTo>
                    <a:cubicBezTo>
                      <a:pt x="825" y="0"/>
                      <a:pt x="1" y="825"/>
                      <a:pt x="1" y="1837"/>
                    </a:cubicBezTo>
                    <a:cubicBezTo>
                      <a:pt x="1" y="2851"/>
                      <a:pt x="826" y="3675"/>
                      <a:pt x="1838" y="3675"/>
                    </a:cubicBezTo>
                    <a:cubicBezTo>
                      <a:pt x="2853" y="3675"/>
                      <a:pt x="3675" y="2851"/>
                      <a:pt x="3675" y="1837"/>
                    </a:cubicBezTo>
                    <a:cubicBezTo>
                      <a:pt x="3675" y="823"/>
                      <a:pt x="2851" y="0"/>
                      <a:pt x="1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118950" y="2774950"/>
                <a:ext cx="508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034" extrusionOk="0">
                    <a:moveTo>
                      <a:pt x="1017" y="301"/>
                    </a:moveTo>
                    <a:cubicBezTo>
                      <a:pt x="1412" y="301"/>
                      <a:pt x="1732" y="622"/>
                      <a:pt x="1732" y="1016"/>
                    </a:cubicBezTo>
                    <a:cubicBezTo>
                      <a:pt x="1732" y="1410"/>
                      <a:pt x="1412" y="1731"/>
                      <a:pt x="1017" y="1731"/>
                    </a:cubicBezTo>
                    <a:cubicBezTo>
                      <a:pt x="623" y="1731"/>
                      <a:pt x="303" y="1410"/>
                      <a:pt x="303" y="1016"/>
                    </a:cubicBezTo>
                    <a:cubicBezTo>
                      <a:pt x="303" y="622"/>
                      <a:pt x="623" y="301"/>
                      <a:pt x="1017" y="301"/>
                    </a:cubicBezTo>
                    <a:close/>
                    <a:moveTo>
                      <a:pt x="1017" y="1"/>
                    </a:moveTo>
                    <a:cubicBezTo>
                      <a:pt x="457" y="1"/>
                      <a:pt x="0" y="457"/>
                      <a:pt x="0" y="1017"/>
                    </a:cubicBezTo>
                    <a:cubicBezTo>
                      <a:pt x="0" y="1577"/>
                      <a:pt x="457" y="2034"/>
                      <a:pt x="1017" y="2034"/>
                    </a:cubicBezTo>
                    <a:cubicBezTo>
                      <a:pt x="1577" y="2034"/>
                      <a:pt x="2033" y="1577"/>
                      <a:pt x="2033" y="1017"/>
                    </a:cubicBezTo>
                    <a:cubicBezTo>
                      <a:pt x="2033" y="456"/>
                      <a:pt x="1577" y="1"/>
                      <a:pt x="1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 flipH="1">
              <a:off x="7415125" y="4604000"/>
              <a:ext cx="1622200" cy="437575"/>
              <a:chOff x="3109550" y="3432375"/>
              <a:chExt cx="1622200" cy="437575"/>
            </a:xfrm>
          </p:grpSpPr>
          <p:sp>
            <p:nvSpPr>
              <p:cNvPr id="381" name="Google Shape;381;p16"/>
              <p:cNvSpPr/>
              <p:nvPr/>
            </p:nvSpPr>
            <p:spPr>
              <a:xfrm>
                <a:off x="3980725" y="3817350"/>
                <a:ext cx="7271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294" extrusionOk="0">
                    <a:moveTo>
                      <a:pt x="148" y="0"/>
                    </a:moveTo>
                    <a:cubicBezTo>
                      <a:pt x="66" y="0"/>
                      <a:pt x="1" y="65"/>
                      <a:pt x="1" y="147"/>
                    </a:cubicBezTo>
                    <a:cubicBezTo>
                      <a:pt x="1" y="228"/>
                      <a:pt x="66" y="294"/>
                      <a:pt x="148" y="294"/>
                    </a:cubicBezTo>
                    <a:lnTo>
                      <a:pt x="28937" y="294"/>
                    </a:lnTo>
                    <a:cubicBezTo>
                      <a:pt x="29019" y="294"/>
                      <a:pt x="29084" y="226"/>
                      <a:pt x="29085" y="147"/>
                    </a:cubicBezTo>
                    <a:cubicBezTo>
                      <a:pt x="29085" y="65"/>
                      <a:pt x="29020" y="0"/>
                      <a:pt x="28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4676550" y="3793425"/>
                <a:ext cx="552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08" extrusionOk="0">
                    <a:moveTo>
                      <a:pt x="1104" y="0"/>
                    </a:moveTo>
                    <a:cubicBezTo>
                      <a:pt x="495" y="0"/>
                      <a:pt x="1" y="494"/>
                      <a:pt x="1" y="1104"/>
                    </a:cubicBezTo>
                    <a:cubicBezTo>
                      <a:pt x="1" y="1713"/>
                      <a:pt x="495" y="2207"/>
                      <a:pt x="1104" y="2207"/>
                    </a:cubicBezTo>
                    <a:cubicBezTo>
                      <a:pt x="1713" y="2207"/>
                      <a:pt x="2208" y="1713"/>
                      <a:pt x="2208" y="1104"/>
                    </a:cubicBezTo>
                    <a:cubicBezTo>
                      <a:pt x="2208" y="494"/>
                      <a:pt x="1713" y="0"/>
                      <a:pt x="1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3154450" y="3477650"/>
                <a:ext cx="347750" cy="347050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13882" extrusionOk="0">
                    <a:moveTo>
                      <a:pt x="162" y="0"/>
                    </a:moveTo>
                    <a:cubicBezTo>
                      <a:pt x="124" y="0"/>
                      <a:pt x="86" y="15"/>
                      <a:pt x="57" y="43"/>
                    </a:cubicBezTo>
                    <a:cubicBezTo>
                      <a:pt x="1" y="100"/>
                      <a:pt x="1" y="193"/>
                      <a:pt x="57" y="251"/>
                    </a:cubicBezTo>
                    <a:lnTo>
                      <a:pt x="13645" y="13838"/>
                    </a:lnTo>
                    <a:cubicBezTo>
                      <a:pt x="13674" y="13866"/>
                      <a:pt x="13711" y="13882"/>
                      <a:pt x="13749" y="13882"/>
                    </a:cubicBezTo>
                    <a:cubicBezTo>
                      <a:pt x="13787" y="13882"/>
                      <a:pt x="13824" y="13866"/>
                      <a:pt x="13852" y="13838"/>
                    </a:cubicBezTo>
                    <a:cubicBezTo>
                      <a:pt x="13910" y="13781"/>
                      <a:pt x="13910" y="13687"/>
                      <a:pt x="13852" y="13629"/>
                    </a:cubicBezTo>
                    <a:lnTo>
                      <a:pt x="266" y="43"/>
                    </a:lnTo>
                    <a:cubicBezTo>
                      <a:pt x="237" y="15"/>
                      <a:pt x="199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3483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3" y="1176"/>
                      <a:pt x="588" y="1176"/>
                    </a:cubicBezTo>
                    <a:lnTo>
                      <a:pt x="1957" y="1176"/>
                    </a:lnTo>
                    <a:cubicBezTo>
                      <a:pt x="2283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3605675" y="3806300"/>
                <a:ext cx="2712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1176" extrusionOk="0">
                    <a:moveTo>
                      <a:pt x="587" y="1"/>
                    </a:moveTo>
                    <a:cubicBezTo>
                      <a:pt x="264" y="1"/>
                      <a:pt x="0" y="264"/>
                      <a:pt x="0" y="589"/>
                    </a:cubicBezTo>
                    <a:cubicBezTo>
                      <a:pt x="0" y="913"/>
                      <a:pt x="264" y="1176"/>
                      <a:pt x="587" y="1176"/>
                    </a:cubicBezTo>
                    <a:lnTo>
                      <a:pt x="3666" y="1176"/>
                    </a:lnTo>
                    <a:cubicBezTo>
                      <a:pt x="3990" y="1176"/>
                      <a:pt x="4253" y="913"/>
                      <a:pt x="4253" y="589"/>
                    </a:cubicBezTo>
                    <a:cubicBezTo>
                      <a:pt x="4253" y="264"/>
                      <a:pt x="3990" y="1"/>
                      <a:pt x="3666" y="1"/>
                    </a:cubicBezTo>
                    <a:close/>
                    <a:moveTo>
                      <a:pt x="7184" y="1"/>
                    </a:moveTo>
                    <a:cubicBezTo>
                      <a:pt x="6859" y="1"/>
                      <a:pt x="6597" y="264"/>
                      <a:pt x="6597" y="589"/>
                    </a:cubicBezTo>
                    <a:cubicBezTo>
                      <a:pt x="6597" y="913"/>
                      <a:pt x="6859" y="1176"/>
                      <a:pt x="7184" y="1176"/>
                    </a:cubicBezTo>
                    <a:lnTo>
                      <a:pt x="10262" y="1176"/>
                    </a:lnTo>
                    <a:cubicBezTo>
                      <a:pt x="10587" y="1176"/>
                      <a:pt x="10849" y="913"/>
                      <a:pt x="10849" y="589"/>
                    </a:cubicBezTo>
                    <a:cubicBezTo>
                      <a:pt x="10849" y="264"/>
                      <a:pt x="10587" y="1"/>
                      <a:pt x="10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3935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4" y="1176"/>
                      <a:pt x="588" y="1176"/>
                    </a:cubicBezTo>
                    <a:lnTo>
                      <a:pt x="1958" y="1176"/>
                    </a:lnTo>
                    <a:cubicBezTo>
                      <a:pt x="2282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3109550" y="34323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8" y="1"/>
                    </a:moveTo>
                    <a:cubicBezTo>
                      <a:pt x="877" y="1"/>
                      <a:pt x="1" y="877"/>
                      <a:pt x="1" y="1958"/>
                    </a:cubicBezTo>
                    <a:cubicBezTo>
                      <a:pt x="1" y="3038"/>
                      <a:pt x="877" y="3915"/>
                      <a:pt x="1958" y="3915"/>
                    </a:cubicBezTo>
                    <a:cubicBezTo>
                      <a:pt x="3039" y="3915"/>
                      <a:pt x="3914" y="3038"/>
                      <a:pt x="3914" y="1958"/>
                    </a:cubicBezTo>
                    <a:cubicBezTo>
                      <a:pt x="3914" y="877"/>
                      <a:pt x="3039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4183025" y="3772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7" y="1"/>
                    </a:moveTo>
                    <a:cubicBezTo>
                      <a:pt x="877" y="1"/>
                      <a:pt x="1" y="876"/>
                      <a:pt x="1" y="1958"/>
                    </a:cubicBezTo>
                    <a:cubicBezTo>
                      <a:pt x="1" y="3038"/>
                      <a:pt x="877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4392475" y="377207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0" y="876"/>
                      <a:pt x="0" y="1958"/>
                    </a:cubicBezTo>
                    <a:cubicBezTo>
                      <a:pt x="0" y="3038"/>
                      <a:pt x="876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802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ubTitle" idx="1"/>
          </p:nvPr>
        </p:nvSpPr>
        <p:spPr>
          <a:xfrm>
            <a:off x="720000" y="1847318"/>
            <a:ext cx="24696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7"/>
          <p:cNvSpPr txBox="1">
            <a:spLocks noGrp="1"/>
          </p:cNvSpPr>
          <p:nvPr>
            <p:ph type="subTitle" idx="2"/>
          </p:nvPr>
        </p:nvSpPr>
        <p:spPr>
          <a:xfrm>
            <a:off x="3334906" y="1847300"/>
            <a:ext cx="24696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3"/>
          </p:nvPr>
        </p:nvSpPr>
        <p:spPr>
          <a:xfrm>
            <a:off x="720000" y="3407350"/>
            <a:ext cx="246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subTitle" idx="4"/>
          </p:nvPr>
        </p:nvSpPr>
        <p:spPr>
          <a:xfrm>
            <a:off x="3334910" y="3407346"/>
            <a:ext cx="246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7"/>
          <p:cNvSpPr txBox="1">
            <a:spLocks noGrp="1"/>
          </p:cNvSpPr>
          <p:nvPr>
            <p:ph type="subTitle" idx="5"/>
          </p:nvPr>
        </p:nvSpPr>
        <p:spPr>
          <a:xfrm>
            <a:off x="5954304" y="1847300"/>
            <a:ext cx="24696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7"/>
          <p:cNvSpPr txBox="1">
            <a:spLocks noGrp="1"/>
          </p:cNvSpPr>
          <p:nvPr>
            <p:ph type="subTitle" idx="6"/>
          </p:nvPr>
        </p:nvSpPr>
        <p:spPr>
          <a:xfrm>
            <a:off x="5954312" y="3407346"/>
            <a:ext cx="246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7"/>
          <p:cNvSpPr txBox="1">
            <a:spLocks noGrp="1"/>
          </p:cNvSpPr>
          <p:nvPr>
            <p:ph type="subTitle" idx="7"/>
          </p:nvPr>
        </p:nvSpPr>
        <p:spPr>
          <a:xfrm>
            <a:off x="720000" y="1379200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0" name="Google Shape;400;p17"/>
          <p:cNvSpPr txBox="1">
            <a:spLocks noGrp="1"/>
          </p:cNvSpPr>
          <p:nvPr>
            <p:ph type="subTitle" idx="8"/>
          </p:nvPr>
        </p:nvSpPr>
        <p:spPr>
          <a:xfrm>
            <a:off x="3334906" y="1379200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1" name="Google Shape;401;p17"/>
          <p:cNvSpPr txBox="1">
            <a:spLocks noGrp="1"/>
          </p:cNvSpPr>
          <p:nvPr>
            <p:ph type="subTitle" idx="9"/>
          </p:nvPr>
        </p:nvSpPr>
        <p:spPr>
          <a:xfrm>
            <a:off x="5954304" y="1379200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subTitle" idx="13"/>
          </p:nvPr>
        </p:nvSpPr>
        <p:spPr>
          <a:xfrm>
            <a:off x="720000" y="2936049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3" name="Google Shape;403;p17"/>
          <p:cNvSpPr txBox="1">
            <a:spLocks noGrp="1"/>
          </p:cNvSpPr>
          <p:nvPr>
            <p:ph type="subTitle" idx="14"/>
          </p:nvPr>
        </p:nvSpPr>
        <p:spPr>
          <a:xfrm>
            <a:off x="3334906" y="2936049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15"/>
          </p:nvPr>
        </p:nvSpPr>
        <p:spPr>
          <a:xfrm>
            <a:off x="5954304" y="2936049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05" name="Google Shape;405;p17"/>
          <p:cNvGrpSpPr/>
          <p:nvPr/>
        </p:nvGrpSpPr>
        <p:grpSpPr>
          <a:xfrm>
            <a:off x="43683" y="68227"/>
            <a:ext cx="9393841" cy="5003246"/>
            <a:chOff x="43683" y="68227"/>
            <a:chExt cx="9393841" cy="5003246"/>
          </a:xfrm>
        </p:grpSpPr>
        <p:grpSp>
          <p:nvGrpSpPr>
            <p:cNvPr id="406" name="Google Shape;406;p17"/>
            <p:cNvGrpSpPr/>
            <p:nvPr/>
          </p:nvGrpSpPr>
          <p:grpSpPr>
            <a:xfrm rot="-5400000">
              <a:off x="-1001234" y="3399718"/>
              <a:ext cx="2716671" cy="626838"/>
              <a:chOff x="1492450" y="1911750"/>
              <a:chExt cx="2360475" cy="544650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3086750" y="2015325"/>
                <a:ext cx="154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64" extrusionOk="0">
                    <a:moveTo>
                      <a:pt x="82" y="0"/>
                    </a:moveTo>
                    <a:cubicBezTo>
                      <a:pt x="36" y="0"/>
                      <a:pt x="1" y="37"/>
                      <a:pt x="1" y="82"/>
                    </a:cubicBezTo>
                    <a:cubicBezTo>
                      <a:pt x="1" y="126"/>
                      <a:pt x="36" y="163"/>
                      <a:pt x="82" y="163"/>
                    </a:cubicBezTo>
                    <a:lnTo>
                      <a:pt x="6080" y="163"/>
                    </a:lnTo>
                    <a:cubicBezTo>
                      <a:pt x="6127" y="163"/>
                      <a:pt x="6161" y="126"/>
                      <a:pt x="6161" y="82"/>
                    </a:cubicBezTo>
                    <a:cubicBezTo>
                      <a:pt x="6161" y="37"/>
                      <a:pt x="6124" y="0"/>
                      <a:pt x="6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32233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8" y="1234"/>
                      <a:pt x="1234" y="957"/>
                      <a:pt x="1234" y="617"/>
                    </a:cubicBezTo>
                    <a:cubicBezTo>
                      <a:pt x="1234" y="277"/>
                      <a:pt x="958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26791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29" y="0"/>
                    </a:moveTo>
                    <a:cubicBezTo>
                      <a:pt x="147" y="0"/>
                      <a:pt x="1" y="147"/>
                      <a:pt x="1" y="330"/>
                    </a:cubicBezTo>
                    <a:cubicBezTo>
                      <a:pt x="1" y="511"/>
                      <a:pt x="148" y="658"/>
                      <a:pt x="329" y="658"/>
                    </a:cubicBezTo>
                    <a:lnTo>
                      <a:pt x="1095" y="658"/>
                    </a:lnTo>
                    <a:cubicBezTo>
                      <a:pt x="1277" y="658"/>
                      <a:pt x="1425" y="511"/>
                      <a:pt x="1425" y="330"/>
                    </a:cubicBezTo>
                    <a:cubicBezTo>
                      <a:pt x="1425" y="147"/>
                      <a:pt x="1277" y="0"/>
                      <a:pt x="1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2740975" y="2009100"/>
                <a:ext cx="294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659" extrusionOk="0">
                    <a:moveTo>
                      <a:pt x="330" y="0"/>
                    </a:moveTo>
                    <a:cubicBezTo>
                      <a:pt x="148" y="0"/>
                      <a:pt x="1" y="147"/>
                      <a:pt x="1" y="330"/>
                    </a:cubicBezTo>
                    <a:cubicBezTo>
                      <a:pt x="1" y="511"/>
                      <a:pt x="150" y="658"/>
                      <a:pt x="330" y="658"/>
                    </a:cubicBezTo>
                    <a:lnTo>
                      <a:pt x="1825" y="658"/>
                    </a:lnTo>
                    <a:cubicBezTo>
                      <a:pt x="2006" y="658"/>
                      <a:pt x="2154" y="511"/>
                      <a:pt x="2154" y="330"/>
                    </a:cubicBezTo>
                    <a:cubicBezTo>
                      <a:pt x="2154" y="147"/>
                      <a:pt x="2006" y="0"/>
                      <a:pt x="1825" y="0"/>
                    </a:cubicBezTo>
                    <a:close/>
                    <a:moveTo>
                      <a:pt x="3534" y="0"/>
                    </a:moveTo>
                    <a:cubicBezTo>
                      <a:pt x="3353" y="0"/>
                      <a:pt x="3206" y="147"/>
                      <a:pt x="3206" y="330"/>
                    </a:cubicBezTo>
                    <a:cubicBezTo>
                      <a:pt x="3206" y="511"/>
                      <a:pt x="3354" y="658"/>
                      <a:pt x="3534" y="658"/>
                    </a:cubicBezTo>
                    <a:lnTo>
                      <a:pt x="5029" y="658"/>
                    </a:lnTo>
                    <a:cubicBezTo>
                      <a:pt x="5211" y="658"/>
                      <a:pt x="5358" y="511"/>
                      <a:pt x="5358" y="330"/>
                    </a:cubicBezTo>
                    <a:cubicBezTo>
                      <a:pt x="5358" y="147"/>
                      <a:pt x="5211" y="0"/>
                      <a:pt x="5029" y="0"/>
                    </a:cubicBezTo>
                    <a:close/>
                    <a:moveTo>
                      <a:pt x="6739" y="0"/>
                    </a:moveTo>
                    <a:cubicBezTo>
                      <a:pt x="6556" y="0"/>
                      <a:pt x="6410" y="147"/>
                      <a:pt x="6410" y="330"/>
                    </a:cubicBezTo>
                    <a:cubicBezTo>
                      <a:pt x="6410" y="511"/>
                      <a:pt x="6558" y="658"/>
                      <a:pt x="6739" y="658"/>
                    </a:cubicBezTo>
                    <a:lnTo>
                      <a:pt x="8234" y="658"/>
                    </a:lnTo>
                    <a:cubicBezTo>
                      <a:pt x="8414" y="658"/>
                      <a:pt x="8562" y="511"/>
                      <a:pt x="8562" y="330"/>
                    </a:cubicBezTo>
                    <a:cubicBezTo>
                      <a:pt x="8562" y="147"/>
                      <a:pt x="8414" y="0"/>
                      <a:pt x="8234" y="0"/>
                    </a:cubicBezTo>
                    <a:close/>
                    <a:moveTo>
                      <a:pt x="9942" y="0"/>
                    </a:moveTo>
                    <a:cubicBezTo>
                      <a:pt x="9760" y="0"/>
                      <a:pt x="9613" y="147"/>
                      <a:pt x="9613" y="330"/>
                    </a:cubicBezTo>
                    <a:cubicBezTo>
                      <a:pt x="9613" y="511"/>
                      <a:pt x="9761" y="658"/>
                      <a:pt x="9942" y="658"/>
                    </a:cubicBezTo>
                    <a:lnTo>
                      <a:pt x="11437" y="658"/>
                    </a:lnTo>
                    <a:cubicBezTo>
                      <a:pt x="11619" y="658"/>
                      <a:pt x="11766" y="511"/>
                      <a:pt x="11766" y="330"/>
                    </a:cubicBezTo>
                    <a:cubicBezTo>
                      <a:pt x="11766" y="147"/>
                      <a:pt x="11617" y="0"/>
                      <a:pt x="11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30614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30" y="0"/>
                    </a:moveTo>
                    <a:cubicBezTo>
                      <a:pt x="147" y="0"/>
                      <a:pt x="0" y="147"/>
                      <a:pt x="0" y="330"/>
                    </a:cubicBezTo>
                    <a:cubicBezTo>
                      <a:pt x="0" y="511"/>
                      <a:pt x="148" y="658"/>
                      <a:pt x="330" y="658"/>
                    </a:cubicBezTo>
                    <a:lnTo>
                      <a:pt x="1096" y="658"/>
                    </a:lnTo>
                    <a:cubicBezTo>
                      <a:pt x="1278" y="658"/>
                      <a:pt x="1424" y="511"/>
                      <a:pt x="1424" y="330"/>
                    </a:cubicBezTo>
                    <a:cubicBezTo>
                      <a:pt x="1424" y="147"/>
                      <a:pt x="1277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1520225" y="2015300"/>
                <a:ext cx="1169125" cy="235550"/>
              </a:xfrm>
              <a:custGeom>
                <a:avLst/>
                <a:gdLst/>
                <a:ahLst/>
                <a:cxnLst/>
                <a:rect l="l" t="t" r="r" b="b"/>
                <a:pathLst>
                  <a:path w="46765" h="9422" extrusionOk="0">
                    <a:moveTo>
                      <a:pt x="9349" y="0"/>
                    </a:moveTo>
                    <a:cubicBezTo>
                      <a:pt x="9328" y="0"/>
                      <a:pt x="9306" y="9"/>
                      <a:pt x="9291" y="24"/>
                    </a:cubicBezTo>
                    <a:lnTo>
                      <a:pt x="34" y="9281"/>
                    </a:lnTo>
                    <a:cubicBezTo>
                      <a:pt x="1" y="9313"/>
                      <a:pt x="1" y="9365"/>
                      <a:pt x="34" y="9397"/>
                    </a:cubicBezTo>
                    <a:cubicBezTo>
                      <a:pt x="50" y="9413"/>
                      <a:pt x="70" y="9421"/>
                      <a:pt x="92" y="9421"/>
                    </a:cubicBezTo>
                    <a:cubicBezTo>
                      <a:pt x="114" y="9421"/>
                      <a:pt x="135" y="9414"/>
                      <a:pt x="152" y="9395"/>
                    </a:cubicBezTo>
                    <a:lnTo>
                      <a:pt x="9384" y="163"/>
                    </a:lnTo>
                    <a:lnTo>
                      <a:pt x="46683" y="163"/>
                    </a:lnTo>
                    <a:cubicBezTo>
                      <a:pt x="46727" y="163"/>
                      <a:pt x="46764" y="126"/>
                      <a:pt x="46764" y="82"/>
                    </a:cubicBezTo>
                    <a:cubicBezTo>
                      <a:pt x="46764" y="36"/>
                      <a:pt x="46727" y="0"/>
                      <a:pt x="46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2102650" y="1925075"/>
                <a:ext cx="175350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3774" extrusionOk="0">
                    <a:moveTo>
                      <a:pt x="3699" y="1"/>
                    </a:moveTo>
                    <a:cubicBezTo>
                      <a:pt x="3677" y="1"/>
                      <a:pt x="3655" y="11"/>
                      <a:pt x="3641" y="25"/>
                    </a:cubicBezTo>
                    <a:lnTo>
                      <a:pt x="33" y="3633"/>
                    </a:lnTo>
                    <a:cubicBezTo>
                      <a:pt x="0" y="3665"/>
                      <a:pt x="0" y="3717"/>
                      <a:pt x="33" y="3748"/>
                    </a:cubicBezTo>
                    <a:cubicBezTo>
                      <a:pt x="49" y="3765"/>
                      <a:pt x="70" y="3773"/>
                      <a:pt x="92" y="3773"/>
                    </a:cubicBezTo>
                    <a:cubicBezTo>
                      <a:pt x="113" y="3773"/>
                      <a:pt x="133" y="3766"/>
                      <a:pt x="149" y="3747"/>
                    </a:cubicBezTo>
                    <a:lnTo>
                      <a:pt x="3734" y="164"/>
                    </a:lnTo>
                    <a:lnTo>
                      <a:pt x="6932" y="164"/>
                    </a:lnTo>
                    <a:cubicBezTo>
                      <a:pt x="6976" y="164"/>
                      <a:pt x="7013" y="127"/>
                      <a:pt x="7013" y="82"/>
                    </a:cubicBezTo>
                    <a:cubicBezTo>
                      <a:pt x="7013" y="38"/>
                      <a:pt x="6976" y="1"/>
                      <a:pt x="69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2260500" y="1911750"/>
                <a:ext cx="30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18" y="0"/>
                    </a:moveTo>
                    <a:cubicBezTo>
                      <a:pt x="278" y="0"/>
                      <a:pt x="0" y="276"/>
                      <a:pt x="0" y="617"/>
                    </a:cubicBezTo>
                    <a:cubicBezTo>
                      <a:pt x="0" y="958"/>
                      <a:pt x="278" y="1234"/>
                      <a:pt x="618" y="1234"/>
                    </a:cubicBezTo>
                    <a:cubicBezTo>
                      <a:pt x="958" y="1234"/>
                      <a:pt x="1235" y="958"/>
                      <a:pt x="1235" y="617"/>
                    </a:cubicBezTo>
                    <a:cubicBezTo>
                      <a:pt x="1235" y="276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2538650" y="2015275"/>
                <a:ext cx="46132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5263" extrusionOk="0">
                    <a:moveTo>
                      <a:pt x="91" y="1"/>
                    </a:moveTo>
                    <a:cubicBezTo>
                      <a:pt x="70" y="1"/>
                      <a:pt x="49" y="9"/>
                      <a:pt x="33" y="25"/>
                    </a:cubicBezTo>
                    <a:cubicBezTo>
                      <a:pt x="0" y="57"/>
                      <a:pt x="0" y="109"/>
                      <a:pt x="33" y="140"/>
                    </a:cubicBezTo>
                    <a:lnTo>
                      <a:pt x="5130" y="5238"/>
                    </a:lnTo>
                    <a:cubicBezTo>
                      <a:pt x="5147" y="5254"/>
                      <a:pt x="5167" y="5263"/>
                      <a:pt x="5189" y="5263"/>
                    </a:cubicBezTo>
                    <a:lnTo>
                      <a:pt x="18372" y="5263"/>
                    </a:lnTo>
                    <a:cubicBezTo>
                      <a:pt x="18419" y="5263"/>
                      <a:pt x="18452" y="5225"/>
                      <a:pt x="18452" y="5180"/>
                    </a:cubicBezTo>
                    <a:cubicBezTo>
                      <a:pt x="18452" y="5135"/>
                      <a:pt x="18415" y="5099"/>
                      <a:pt x="18371" y="5099"/>
                    </a:cubicBezTo>
                    <a:lnTo>
                      <a:pt x="5222" y="5099"/>
                    </a:lnTo>
                    <a:lnTo>
                      <a:pt x="148" y="25"/>
                    </a:lnTo>
                    <a:cubicBezTo>
                      <a:pt x="133" y="9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2982525" y="21293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1"/>
                    </a:moveTo>
                    <a:cubicBezTo>
                      <a:pt x="277" y="1"/>
                      <a:pt x="0" y="277"/>
                      <a:pt x="0" y="618"/>
                    </a:cubicBezTo>
                    <a:cubicBezTo>
                      <a:pt x="0" y="959"/>
                      <a:pt x="277" y="1235"/>
                      <a:pt x="617" y="1235"/>
                    </a:cubicBezTo>
                    <a:cubicBezTo>
                      <a:pt x="957" y="1235"/>
                      <a:pt x="1234" y="959"/>
                      <a:pt x="1234" y="618"/>
                    </a:cubicBezTo>
                    <a:cubicBezTo>
                      <a:pt x="1234" y="277"/>
                      <a:pt x="957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1997625" y="2015300"/>
                <a:ext cx="18419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73678" h="16630" extrusionOk="0">
                    <a:moveTo>
                      <a:pt x="92" y="0"/>
                    </a:moveTo>
                    <a:cubicBezTo>
                      <a:pt x="71" y="0"/>
                      <a:pt x="50" y="8"/>
                      <a:pt x="33" y="24"/>
                    </a:cubicBezTo>
                    <a:cubicBezTo>
                      <a:pt x="1" y="56"/>
                      <a:pt x="1" y="108"/>
                      <a:pt x="33" y="139"/>
                    </a:cubicBezTo>
                    <a:lnTo>
                      <a:pt x="16498" y="16605"/>
                    </a:lnTo>
                    <a:cubicBezTo>
                      <a:pt x="16514" y="16621"/>
                      <a:pt x="16535" y="16629"/>
                      <a:pt x="16557" y="16629"/>
                    </a:cubicBezTo>
                    <a:lnTo>
                      <a:pt x="73595" y="16629"/>
                    </a:lnTo>
                    <a:cubicBezTo>
                      <a:pt x="73641" y="16629"/>
                      <a:pt x="73677" y="16592"/>
                      <a:pt x="73676" y="16548"/>
                    </a:cubicBezTo>
                    <a:cubicBezTo>
                      <a:pt x="73676" y="16503"/>
                      <a:pt x="73639" y="16466"/>
                      <a:pt x="73595" y="16466"/>
                    </a:cubicBezTo>
                    <a:lnTo>
                      <a:pt x="16590" y="16466"/>
                    </a:lnTo>
                    <a:lnTo>
                      <a:pt x="148" y="24"/>
                    </a:lnTo>
                    <a:cubicBezTo>
                      <a:pt x="133" y="8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3822050" y="2413550"/>
                <a:ext cx="308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4" extrusionOk="0"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cubicBezTo>
                      <a:pt x="0" y="958"/>
                      <a:pt x="277" y="1234"/>
                      <a:pt x="618" y="1234"/>
                    </a:cubicBezTo>
                    <a:cubicBezTo>
                      <a:pt x="958" y="1234"/>
                      <a:pt x="1234" y="958"/>
                      <a:pt x="1234" y="618"/>
                    </a:cubicBezTo>
                    <a:cubicBezTo>
                      <a:pt x="1234" y="277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2220000" y="2015325"/>
                <a:ext cx="105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4" extrusionOk="0">
                    <a:moveTo>
                      <a:pt x="82" y="0"/>
                    </a:moveTo>
                    <a:cubicBezTo>
                      <a:pt x="38" y="0"/>
                      <a:pt x="1" y="37"/>
                      <a:pt x="1" y="82"/>
                    </a:cubicBezTo>
                    <a:cubicBezTo>
                      <a:pt x="1" y="126"/>
                      <a:pt x="38" y="163"/>
                      <a:pt x="82" y="163"/>
                    </a:cubicBezTo>
                    <a:lnTo>
                      <a:pt x="339" y="163"/>
                    </a:lnTo>
                    <a:cubicBezTo>
                      <a:pt x="384" y="163"/>
                      <a:pt x="420" y="126"/>
                      <a:pt x="420" y="82"/>
                    </a:cubicBezTo>
                    <a:cubicBezTo>
                      <a:pt x="420" y="37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22130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8" y="0"/>
                    </a:moveTo>
                    <a:cubicBezTo>
                      <a:pt x="276" y="0"/>
                      <a:pt x="0" y="275"/>
                      <a:pt x="0" y="617"/>
                    </a:cubicBezTo>
                    <a:cubicBezTo>
                      <a:pt x="0" y="958"/>
                      <a:pt x="276" y="1234"/>
                      <a:pt x="618" y="1234"/>
                    </a:cubicBezTo>
                    <a:cubicBezTo>
                      <a:pt x="958" y="1234"/>
                      <a:pt x="1234" y="958"/>
                      <a:pt x="1234" y="617"/>
                    </a:cubicBezTo>
                    <a:cubicBezTo>
                      <a:pt x="1234" y="275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227515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3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22681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233030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2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23233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1492450" y="2221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2638300" y="2117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1"/>
                    </a:cubicBezTo>
                    <a:cubicBezTo>
                      <a:pt x="1" y="750"/>
                      <a:pt x="1" y="1443"/>
                      <a:pt x="428" y="1870"/>
                    </a:cubicBezTo>
                    <a:cubicBezTo>
                      <a:pt x="642" y="2085"/>
                      <a:pt x="923" y="2192"/>
                      <a:pt x="1203" y="2192"/>
                    </a:cubicBezTo>
                    <a:cubicBezTo>
                      <a:pt x="1483" y="2192"/>
                      <a:pt x="1764" y="2085"/>
                      <a:pt x="1977" y="1870"/>
                    </a:cubicBezTo>
                    <a:cubicBezTo>
                      <a:pt x="2406" y="1443"/>
                      <a:pt x="2406" y="750"/>
                      <a:pt x="1977" y="321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>
                <a:off x="1723875" y="1989975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3" y="0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2381475" y="24016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2" y="0"/>
                      <a:pt x="642" y="107"/>
                      <a:pt x="428" y="322"/>
                    </a:cubicBezTo>
                    <a:cubicBezTo>
                      <a:pt x="0" y="749"/>
                      <a:pt x="0" y="1442"/>
                      <a:pt x="428" y="1871"/>
                    </a:cubicBezTo>
                    <a:cubicBezTo>
                      <a:pt x="642" y="2084"/>
                      <a:pt x="922" y="2191"/>
                      <a:pt x="1203" y="2191"/>
                    </a:cubicBezTo>
                    <a:cubicBezTo>
                      <a:pt x="1483" y="2191"/>
                      <a:pt x="1763" y="2084"/>
                      <a:pt x="1977" y="1871"/>
                    </a:cubicBezTo>
                    <a:cubicBezTo>
                      <a:pt x="2405" y="1442"/>
                      <a:pt x="2405" y="749"/>
                      <a:pt x="1977" y="322"/>
                    </a:cubicBezTo>
                    <a:cubicBezTo>
                      <a:pt x="1763" y="107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1972525" y="1990000"/>
                <a:ext cx="54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91" extrusionOk="0">
                    <a:moveTo>
                      <a:pt x="1096" y="0"/>
                    </a:moveTo>
                    <a:cubicBezTo>
                      <a:pt x="490" y="0"/>
                      <a:pt x="0" y="490"/>
                      <a:pt x="0" y="1095"/>
                    </a:cubicBezTo>
                    <a:cubicBezTo>
                      <a:pt x="0" y="1699"/>
                      <a:pt x="490" y="2191"/>
                      <a:pt x="1096" y="2191"/>
                    </a:cubicBezTo>
                    <a:cubicBezTo>
                      <a:pt x="1700" y="2191"/>
                      <a:pt x="2191" y="1699"/>
                      <a:pt x="2191" y="1095"/>
                    </a:cubicBezTo>
                    <a:cubicBezTo>
                      <a:pt x="2191" y="490"/>
                      <a:pt x="1700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>
              <a:off x="7424013" y="68227"/>
              <a:ext cx="2013511" cy="471285"/>
              <a:chOff x="5000750" y="481775"/>
              <a:chExt cx="1329050" cy="311100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026400" y="621850"/>
                <a:ext cx="13034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2136" h="5908" extrusionOk="0">
                    <a:moveTo>
                      <a:pt x="24815" y="0"/>
                    </a:moveTo>
                    <a:lnTo>
                      <a:pt x="19094" y="5721"/>
                    </a:lnTo>
                    <a:lnTo>
                      <a:pt x="1" y="5721"/>
                    </a:lnTo>
                    <a:lnTo>
                      <a:pt x="1" y="5908"/>
                    </a:lnTo>
                    <a:lnTo>
                      <a:pt x="19170" y="5908"/>
                    </a:lnTo>
                    <a:lnTo>
                      <a:pt x="24891" y="186"/>
                    </a:lnTo>
                    <a:lnTo>
                      <a:pt x="52136" y="186"/>
                    </a:lnTo>
                    <a:cubicBezTo>
                      <a:pt x="52090" y="135"/>
                      <a:pt x="52060" y="69"/>
                      <a:pt x="52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161775" y="575150"/>
                <a:ext cx="11091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44366" h="5909" extrusionOk="0">
                    <a:moveTo>
                      <a:pt x="19400" y="1"/>
                    </a:moveTo>
                    <a:lnTo>
                      <a:pt x="13679" y="5722"/>
                    </a:lnTo>
                    <a:lnTo>
                      <a:pt x="1" y="5722"/>
                    </a:lnTo>
                    <a:lnTo>
                      <a:pt x="1" y="5908"/>
                    </a:lnTo>
                    <a:lnTo>
                      <a:pt x="13756" y="5908"/>
                    </a:lnTo>
                    <a:lnTo>
                      <a:pt x="19477" y="188"/>
                    </a:lnTo>
                    <a:lnTo>
                      <a:pt x="44350" y="188"/>
                    </a:lnTo>
                    <a:cubicBezTo>
                      <a:pt x="44343" y="125"/>
                      <a:pt x="44349" y="62"/>
                      <a:pt x="4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5270725" y="528425"/>
                <a:ext cx="9493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37974" h="5909" extrusionOk="0">
                    <a:moveTo>
                      <a:pt x="15042" y="1"/>
                    </a:moveTo>
                    <a:lnTo>
                      <a:pt x="9321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9398" y="5908"/>
                    </a:lnTo>
                    <a:lnTo>
                      <a:pt x="15119" y="188"/>
                    </a:lnTo>
                    <a:lnTo>
                      <a:pt x="37974" y="188"/>
                    </a:lnTo>
                    <a:cubicBezTo>
                      <a:pt x="37954" y="128"/>
                      <a:pt x="37949" y="64"/>
                      <a:pt x="37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5360950" y="481775"/>
                <a:ext cx="8314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5908" extrusionOk="0">
                    <a:moveTo>
                      <a:pt x="11433" y="0"/>
                    </a:moveTo>
                    <a:lnTo>
                      <a:pt x="5712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5789" y="5908"/>
                    </a:lnTo>
                    <a:lnTo>
                      <a:pt x="11510" y="186"/>
                    </a:lnTo>
                    <a:lnTo>
                      <a:pt x="33257" y="186"/>
                    </a:lnTo>
                    <a:cubicBezTo>
                      <a:pt x="33236" y="125"/>
                      <a:pt x="33228" y="61"/>
                      <a:pt x="33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5335300" y="601475"/>
                <a:ext cx="513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055" extrusionOk="0">
                    <a:moveTo>
                      <a:pt x="2055" y="1027"/>
                    </a:moveTo>
                    <a:cubicBezTo>
                      <a:pt x="2055" y="1594"/>
                      <a:pt x="1596" y="2055"/>
                      <a:pt x="1027" y="2055"/>
                    </a:cubicBezTo>
                    <a:cubicBezTo>
                      <a:pt x="460" y="2055"/>
                      <a:pt x="0" y="1594"/>
                      <a:pt x="0" y="1027"/>
                    </a:cubicBezTo>
                    <a:cubicBezTo>
                      <a:pt x="0" y="460"/>
                      <a:pt x="459" y="0"/>
                      <a:pt x="1027" y="0"/>
                    </a:cubicBezTo>
                    <a:cubicBezTo>
                      <a:pt x="1594" y="0"/>
                      <a:pt x="2055" y="461"/>
                      <a:pt x="2055" y="10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5245025" y="6481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5"/>
                      <a:pt x="1595" y="2055"/>
                      <a:pt x="1028" y="2055"/>
                    </a:cubicBezTo>
                    <a:cubicBezTo>
                      <a:pt x="459" y="2055"/>
                      <a:pt x="1" y="1594"/>
                      <a:pt x="1" y="1028"/>
                    </a:cubicBezTo>
                    <a:cubicBezTo>
                      <a:pt x="1" y="462"/>
                      <a:pt x="459" y="1"/>
                      <a:pt x="1028" y="1"/>
                    </a:cubicBezTo>
                    <a:cubicBezTo>
                      <a:pt x="1595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5134550" y="6948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4"/>
                      <a:pt x="1594" y="2055"/>
                      <a:pt x="1028" y="2055"/>
                    </a:cubicBezTo>
                    <a:cubicBezTo>
                      <a:pt x="461" y="2055"/>
                      <a:pt x="0" y="1594"/>
                      <a:pt x="0" y="1028"/>
                    </a:cubicBezTo>
                    <a:cubicBezTo>
                      <a:pt x="0" y="461"/>
                      <a:pt x="461" y="0"/>
                      <a:pt x="1028" y="0"/>
                    </a:cubicBezTo>
                    <a:cubicBezTo>
                      <a:pt x="1595" y="0"/>
                      <a:pt x="2055" y="461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5000750" y="74147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6"/>
                      <a:pt x="1596" y="2056"/>
                      <a:pt x="1028" y="2056"/>
                    </a:cubicBezTo>
                    <a:cubicBezTo>
                      <a:pt x="460" y="2056"/>
                      <a:pt x="0" y="1595"/>
                      <a:pt x="0" y="1028"/>
                    </a:cubicBezTo>
                    <a:cubicBezTo>
                      <a:pt x="0" y="462"/>
                      <a:pt x="460" y="1"/>
                      <a:pt x="1028" y="1"/>
                    </a:cubicBezTo>
                    <a:cubicBezTo>
                      <a:pt x="1596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5118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18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 flipH="1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2" name="Google Shape;442;p18"/>
          <p:cNvGrpSpPr/>
          <p:nvPr/>
        </p:nvGrpSpPr>
        <p:grpSpPr>
          <a:xfrm>
            <a:off x="130659" y="309656"/>
            <a:ext cx="8900286" cy="4910068"/>
            <a:chOff x="130659" y="309656"/>
            <a:chExt cx="8900286" cy="4910068"/>
          </a:xfrm>
        </p:grpSpPr>
        <p:grpSp>
          <p:nvGrpSpPr>
            <p:cNvPr id="443" name="Google Shape;443;p18"/>
            <p:cNvGrpSpPr/>
            <p:nvPr/>
          </p:nvGrpSpPr>
          <p:grpSpPr>
            <a:xfrm>
              <a:off x="130659" y="309656"/>
              <a:ext cx="1165116" cy="459680"/>
              <a:chOff x="1442275" y="2891575"/>
              <a:chExt cx="1370725" cy="540800"/>
            </a:xfrm>
          </p:grpSpPr>
          <p:sp>
            <p:nvSpPr>
              <p:cNvPr id="444" name="Google Shape;444;p18"/>
              <p:cNvSpPr/>
              <p:nvPr/>
            </p:nvSpPr>
            <p:spPr>
              <a:xfrm>
                <a:off x="1494900" y="3227975"/>
                <a:ext cx="6293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25172" h="340" extrusionOk="0">
                    <a:moveTo>
                      <a:pt x="170" y="0"/>
                    </a:moveTo>
                    <a:cubicBezTo>
                      <a:pt x="76" y="0"/>
                      <a:pt x="1" y="76"/>
                      <a:pt x="1" y="170"/>
                    </a:cubicBezTo>
                    <a:cubicBezTo>
                      <a:pt x="1" y="263"/>
                      <a:pt x="76" y="340"/>
                      <a:pt x="170" y="340"/>
                    </a:cubicBezTo>
                    <a:lnTo>
                      <a:pt x="25003" y="340"/>
                    </a:lnTo>
                    <a:cubicBezTo>
                      <a:pt x="25097" y="340"/>
                      <a:pt x="25171" y="263"/>
                      <a:pt x="25171" y="170"/>
                    </a:cubicBezTo>
                    <a:cubicBezTo>
                      <a:pt x="25171" y="76"/>
                      <a:pt x="25095" y="0"/>
                      <a:pt x="250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2087875" y="3200175"/>
                <a:ext cx="64150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64" extrusionOk="0">
                    <a:moveTo>
                      <a:pt x="1284" y="0"/>
                    </a:moveTo>
                    <a:cubicBezTo>
                      <a:pt x="576" y="0"/>
                      <a:pt x="3" y="574"/>
                      <a:pt x="3" y="1282"/>
                    </a:cubicBezTo>
                    <a:cubicBezTo>
                      <a:pt x="1" y="1989"/>
                      <a:pt x="576" y="2564"/>
                      <a:pt x="1284" y="2564"/>
                    </a:cubicBezTo>
                    <a:cubicBezTo>
                      <a:pt x="1993" y="2564"/>
                      <a:pt x="2566" y="1990"/>
                      <a:pt x="2566" y="1282"/>
                    </a:cubicBezTo>
                    <a:cubicBezTo>
                      <a:pt x="2566" y="574"/>
                      <a:pt x="1993" y="0"/>
                      <a:pt x="1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2599250" y="2944225"/>
                <a:ext cx="1859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340" extrusionOk="0">
                    <a:moveTo>
                      <a:pt x="171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4"/>
                      <a:pt x="77" y="340"/>
                      <a:pt x="171" y="340"/>
                    </a:cubicBezTo>
                    <a:lnTo>
                      <a:pt x="7268" y="340"/>
                    </a:lnTo>
                    <a:cubicBezTo>
                      <a:pt x="7362" y="340"/>
                      <a:pt x="7439" y="264"/>
                      <a:pt x="7439" y="170"/>
                    </a:cubicBezTo>
                    <a:cubicBezTo>
                      <a:pt x="7439" y="77"/>
                      <a:pt x="7362" y="1"/>
                      <a:pt x="7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2748900" y="2916400"/>
                <a:ext cx="64100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563" extrusionOk="0">
                    <a:moveTo>
                      <a:pt x="1282" y="0"/>
                    </a:moveTo>
                    <a:cubicBezTo>
                      <a:pt x="574" y="0"/>
                      <a:pt x="0" y="573"/>
                      <a:pt x="0" y="1281"/>
                    </a:cubicBezTo>
                    <a:cubicBezTo>
                      <a:pt x="0" y="1990"/>
                      <a:pt x="574" y="2563"/>
                      <a:pt x="1282" y="2563"/>
                    </a:cubicBezTo>
                    <a:cubicBezTo>
                      <a:pt x="1990" y="2563"/>
                      <a:pt x="2564" y="1990"/>
                      <a:pt x="2564" y="1281"/>
                    </a:cubicBezTo>
                    <a:cubicBezTo>
                      <a:pt x="2564" y="573"/>
                      <a:pt x="1990" y="0"/>
                      <a:pt x="1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737250" y="2944150"/>
                <a:ext cx="575300" cy="290800"/>
              </a:xfrm>
              <a:custGeom>
                <a:avLst/>
                <a:gdLst/>
                <a:ahLst/>
                <a:cxnLst/>
                <a:rect l="l" t="t" r="r" b="b"/>
                <a:pathLst>
                  <a:path w="23012" h="11632" extrusionOk="0">
                    <a:moveTo>
                      <a:pt x="11558" y="0"/>
                    </a:moveTo>
                    <a:cubicBezTo>
                      <a:pt x="11512" y="0"/>
                      <a:pt x="11470" y="20"/>
                      <a:pt x="11437" y="50"/>
                    </a:cubicBezTo>
                    <a:cubicBezTo>
                      <a:pt x="11437" y="50"/>
                      <a:pt x="8598" y="2885"/>
                      <a:pt x="5758" y="5719"/>
                    </a:cubicBezTo>
                    <a:cubicBezTo>
                      <a:pt x="1" y="11470"/>
                      <a:pt x="1" y="11470"/>
                      <a:pt x="50" y="11586"/>
                    </a:cubicBezTo>
                    <a:lnTo>
                      <a:pt x="213" y="11520"/>
                    </a:lnTo>
                    <a:lnTo>
                      <a:pt x="338" y="11632"/>
                    </a:lnTo>
                    <a:cubicBezTo>
                      <a:pt x="505" y="11444"/>
                      <a:pt x="7767" y="4196"/>
                      <a:pt x="11628" y="341"/>
                    </a:cubicBezTo>
                    <a:lnTo>
                      <a:pt x="22842" y="341"/>
                    </a:lnTo>
                    <a:cubicBezTo>
                      <a:pt x="22935" y="341"/>
                      <a:pt x="23011" y="265"/>
                      <a:pt x="23011" y="170"/>
                    </a:cubicBezTo>
                    <a:cubicBezTo>
                      <a:pt x="23011" y="76"/>
                      <a:pt x="22935" y="0"/>
                      <a:pt x="22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2291225" y="2931375"/>
                <a:ext cx="739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1365" extrusionOk="0">
                    <a:moveTo>
                      <a:pt x="683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3" y="1365"/>
                    </a:cubicBezTo>
                    <a:lnTo>
                      <a:pt x="2274" y="1365"/>
                    </a:lnTo>
                    <a:cubicBezTo>
                      <a:pt x="2650" y="1365"/>
                      <a:pt x="2955" y="1060"/>
                      <a:pt x="2956" y="683"/>
                    </a:cubicBezTo>
                    <a:cubicBezTo>
                      <a:pt x="2956" y="306"/>
                      <a:pt x="2650" y="0"/>
                      <a:pt x="2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2406000" y="2931375"/>
                <a:ext cx="997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365" extrusionOk="0">
                    <a:moveTo>
                      <a:pt x="684" y="0"/>
                    </a:moveTo>
                    <a:cubicBezTo>
                      <a:pt x="308" y="0"/>
                      <a:pt x="1" y="306"/>
                      <a:pt x="1" y="683"/>
                    </a:cubicBezTo>
                    <a:cubicBezTo>
                      <a:pt x="1" y="1059"/>
                      <a:pt x="308" y="1365"/>
                      <a:pt x="684" y="1365"/>
                    </a:cubicBezTo>
                    <a:lnTo>
                      <a:pt x="3309" y="1365"/>
                    </a:lnTo>
                    <a:cubicBezTo>
                      <a:pt x="3685" y="1365"/>
                      <a:pt x="3991" y="1060"/>
                      <a:pt x="3991" y="683"/>
                    </a:cubicBezTo>
                    <a:cubicBezTo>
                      <a:pt x="3991" y="306"/>
                      <a:pt x="3685" y="0"/>
                      <a:pt x="3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2546650" y="2931375"/>
                <a:ext cx="739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365" extrusionOk="0">
                    <a:moveTo>
                      <a:pt x="684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4" y="1365"/>
                    </a:cubicBezTo>
                    <a:lnTo>
                      <a:pt x="2275" y="1365"/>
                    </a:lnTo>
                    <a:cubicBezTo>
                      <a:pt x="2651" y="1365"/>
                      <a:pt x="2957" y="1060"/>
                      <a:pt x="2957" y="683"/>
                    </a:cubicBezTo>
                    <a:cubicBezTo>
                      <a:pt x="2957" y="306"/>
                      <a:pt x="2651" y="0"/>
                      <a:pt x="2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906550" y="3227925"/>
                <a:ext cx="563675" cy="151925"/>
              </a:xfrm>
              <a:custGeom>
                <a:avLst/>
                <a:gdLst/>
                <a:ahLst/>
                <a:cxnLst/>
                <a:rect l="l" t="t" r="r" b="b"/>
                <a:pathLst>
                  <a:path w="22547" h="6077" extrusionOk="0">
                    <a:moveTo>
                      <a:pt x="187" y="0"/>
                    </a:moveTo>
                    <a:cubicBezTo>
                      <a:pt x="144" y="0"/>
                      <a:pt x="100" y="17"/>
                      <a:pt x="67" y="50"/>
                    </a:cubicBezTo>
                    <a:cubicBezTo>
                      <a:pt x="1" y="118"/>
                      <a:pt x="1" y="225"/>
                      <a:pt x="67" y="292"/>
                    </a:cubicBezTo>
                    <a:lnTo>
                      <a:pt x="5802" y="6026"/>
                    </a:lnTo>
                    <a:cubicBezTo>
                      <a:pt x="5834" y="6059"/>
                      <a:pt x="5878" y="6076"/>
                      <a:pt x="5922" y="6076"/>
                    </a:cubicBezTo>
                    <a:lnTo>
                      <a:pt x="22376" y="6076"/>
                    </a:lnTo>
                    <a:cubicBezTo>
                      <a:pt x="22471" y="6076"/>
                      <a:pt x="22547" y="5999"/>
                      <a:pt x="22545" y="5904"/>
                    </a:cubicBezTo>
                    <a:cubicBezTo>
                      <a:pt x="22545" y="5811"/>
                      <a:pt x="22469" y="5735"/>
                      <a:pt x="22375" y="5735"/>
                    </a:cubicBezTo>
                    <a:lnTo>
                      <a:pt x="5992" y="5735"/>
                    </a:lnTo>
                    <a:lnTo>
                      <a:pt x="307" y="50"/>
                    </a:lnTo>
                    <a:cubicBezTo>
                      <a:pt x="274" y="17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433925" y="3343500"/>
                <a:ext cx="64075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2564" extrusionOk="0">
                    <a:moveTo>
                      <a:pt x="1281" y="1"/>
                    </a:moveTo>
                    <a:cubicBezTo>
                      <a:pt x="573" y="1"/>
                      <a:pt x="0" y="574"/>
                      <a:pt x="0" y="1283"/>
                    </a:cubicBezTo>
                    <a:cubicBezTo>
                      <a:pt x="0" y="1990"/>
                      <a:pt x="573" y="2563"/>
                      <a:pt x="1281" y="2563"/>
                    </a:cubicBezTo>
                    <a:cubicBezTo>
                      <a:pt x="1990" y="2563"/>
                      <a:pt x="2563" y="1990"/>
                      <a:pt x="2563" y="1283"/>
                    </a:cubicBezTo>
                    <a:cubicBezTo>
                      <a:pt x="2563" y="574"/>
                      <a:pt x="1990" y="1"/>
                      <a:pt x="1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1969350" y="2891575"/>
                <a:ext cx="113700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4549" extrusionOk="0">
                    <a:moveTo>
                      <a:pt x="2274" y="1"/>
                    </a:moveTo>
                    <a:cubicBezTo>
                      <a:pt x="1019" y="1"/>
                      <a:pt x="1" y="1019"/>
                      <a:pt x="1" y="2274"/>
                    </a:cubicBezTo>
                    <a:cubicBezTo>
                      <a:pt x="1" y="3530"/>
                      <a:pt x="1019" y="4548"/>
                      <a:pt x="2274" y="4548"/>
                    </a:cubicBezTo>
                    <a:cubicBezTo>
                      <a:pt x="3530" y="4548"/>
                      <a:pt x="4547" y="3530"/>
                      <a:pt x="4547" y="2274"/>
                    </a:cubicBezTo>
                    <a:cubicBezTo>
                      <a:pt x="4547" y="1019"/>
                      <a:pt x="3530" y="1"/>
                      <a:pt x="2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1442275" y="3175350"/>
                <a:ext cx="11372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4549" extrusionOk="0">
                    <a:moveTo>
                      <a:pt x="2275" y="1"/>
                    </a:moveTo>
                    <a:cubicBezTo>
                      <a:pt x="1020" y="1"/>
                      <a:pt x="1" y="1019"/>
                      <a:pt x="1" y="2275"/>
                    </a:cubicBezTo>
                    <a:cubicBezTo>
                      <a:pt x="1" y="3531"/>
                      <a:pt x="1020" y="4548"/>
                      <a:pt x="2275" y="4548"/>
                    </a:cubicBezTo>
                    <a:cubicBezTo>
                      <a:pt x="3531" y="4548"/>
                      <a:pt x="4549" y="3531"/>
                      <a:pt x="4549" y="2275"/>
                    </a:cubicBezTo>
                    <a:cubicBezTo>
                      <a:pt x="4549" y="1019"/>
                      <a:pt x="3531" y="1"/>
                      <a:pt x="2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1992225" y="3318725"/>
                <a:ext cx="1247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4991" h="4546" extrusionOk="0">
                    <a:moveTo>
                      <a:pt x="2496" y="0"/>
                    </a:moveTo>
                    <a:cubicBezTo>
                      <a:pt x="1914" y="0"/>
                      <a:pt x="1332" y="222"/>
                      <a:pt x="888" y="666"/>
                    </a:cubicBezTo>
                    <a:cubicBezTo>
                      <a:pt x="0" y="1553"/>
                      <a:pt x="0" y="2993"/>
                      <a:pt x="888" y="3880"/>
                    </a:cubicBezTo>
                    <a:cubicBezTo>
                      <a:pt x="1332" y="4324"/>
                      <a:pt x="1914" y="4546"/>
                      <a:pt x="2496" y="4546"/>
                    </a:cubicBezTo>
                    <a:cubicBezTo>
                      <a:pt x="3078" y="4546"/>
                      <a:pt x="3660" y="4324"/>
                      <a:pt x="4103" y="3880"/>
                    </a:cubicBezTo>
                    <a:cubicBezTo>
                      <a:pt x="4990" y="2993"/>
                      <a:pt x="4990" y="1554"/>
                      <a:pt x="4103" y="666"/>
                    </a:cubicBezTo>
                    <a:cubicBezTo>
                      <a:pt x="3660" y="222"/>
                      <a:pt x="3078" y="0"/>
                      <a:pt x="2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685600" y="3175350"/>
                <a:ext cx="11367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4549" extrusionOk="0">
                    <a:moveTo>
                      <a:pt x="2273" y="1"/>
                    </a:moveTo>
                    <a:cubicBezTo>
                      <a:pt x="1018" y="1"/>
                      <a:pt x="0" y="1019"/>
                      <a:pt x="0" y="2275"/>
                    </a:cubicBezTo>
                    <a:cubicBezTo>
                      <a:pt x="0" y="3531"/>
                      <a:pt x="1018" y="4548"/>
                      <a:pt x="2273" y="4548"/>
                    </a:cubicBezTo>
                    <a:cubicBezTo>
                      <a:pt x="3529" y="4548"/>
                      <a:pt x="4547" y="3531"/>
                      <a:pt x="4547" y="2275"/>
                    </a:cubicBezTo>
                    <a:cubicBezTo>
                      <a:pt x="4547" y="1019"/>
                      <a:pt x="3529" y="1"/>
                      <a:pt x="2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 rot="-5400000">
              <a:off x="7589864" y="3778642"/>
              <a:ext cx="2454188" cy="427974"/>
              <a:chOff x="4249200" y="1851850"/>
              <a:chExt cx="2083175" cy="363275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4308925" y="2086325"/>
                <a:ext cx="1707600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68304" h="5152" extrusionOk="0">
                    <a:moveTo>
                      <a:pt x="32499" y="1"/>
                    </a:moveTo>
                    <a:lnTo>
                      <a:pt x="27650" y="4851"/>
                    </a:lnTo>
                    <a:lnTo>
                      <a:pt x="0" y="4851"/>
                    </a:lnTo>
                    <a:lnTo>
                      <a:pt x="0" y="5152"/>
                    </a:lnTo>
                    <a:lnTo>
                      <a:pt x="27775" y="5152"/>
                    </a:lnTo>
                    <a:lnTo>
                      <a:pt x="32624" y="302"/>
                    </a:lnTo>
                    <a:lnTo>
                      <a:pt x="68303" y="302"/>
                    </a:lnTo>
                    <a:lnTo>
                      <a:pt x="683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4249200" y="1888950"/>
                <a:ext cx="1901425" cy="255925"/>
              </a:xfrm>
              <a:custGeom>
                <a:avLst/>
                <a:gdLst/>
                <a:ahLst/>
                <a:cxnLst/>
                <a:rect l="l" t="t" r="r" b="b"/>
                <a:pathLst>
                  <a:path w="76057" h="10237" extrusionOk="0">
                    <a:moveTo>
                      <a:pt x="56808" y="0"/>
                    </a:moveTo>
                    <a:lnTo>
                      <a:pt x="46873" y="9935"/>
                    </a:lnTo>
                    <a:lnTo>
                      <a:pt x="27055" y="9935"/>
                    </a:lnTo>
                    <a:lnTo>
                      <a:pt x="22244" y="5124"/>
                    </a:lnTo>
                    <a:lnTo>
                      <a:pt x="1" y="5124"/>
                    </a:lnTo>
                    <a:lnTo>
                      <a:pt x="1" y="5425"/>
                    </a:lnTo>
                    <a:lnTo>
                      <a:pt x="22119" y="5425"/>
                    </a:lnTo>
                    <a:lnTo>
                      <a:pt x="26930" y="10237"/>
                    </a:lnTo>
                    <a:lnTo>
                      <a:pt x="46998" y="10237"/>
                    </a:lnTo>
                    <a:lnTo>
                      <a:pt x="56933" y="301"/>
                    </a:lnTo>
                    <a:lnTo>
                      <a:pt x="76056" y="301"/>
                    </a:lnTo>
                    <a:lnTo>
                      <a:pt x="760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5884550" y="1851850"/>
                <a:ext cx="708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2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5978825" y="1851850"/>
                <a:ext cx="7077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0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6073075" y="1851850"/>
                <a:ext cx="70800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271" extrusionOk="0">
                    <a:moveTo>
                      <a:pt x="1" y="0"/>
                    </a:moveTo>
                    <a:lnTo>
                      <a:pt x="1" y="3270"/>
                    </a:lnTo>
                    <a:lnTo>
                      <a:pt x="2832" y="16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6167325" y="1851850"/>
                <a:ext cx="708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271" extrusionOk="0">
                    <a:moveTo>
                      <a:pt x="1" y="0"/>
                    </a:moveTo>
                    <a:lnTo>
                      <a:pt x="1" y="3270"/>
                    </a:lnTo>
                    <a:lnTo>
                      <a:pt x="2833" y="16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6261625" y="1851850"/>
                <a:ext cx="70750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0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761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1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flipH="1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9" name="Google Shape;469;p19"/>
          <p:cNvGrpSpPr/>
          <p:nvPr/>
        </p:nvGrpSpPr>
        <p:grpSpPr>
          <a:xfrm rot="5400000">
            <a:off x="7605912" y="1048130"/>
            <a:ext cx="2383645" cy="287406"/>
            <a:chOff x="4285100" y="1725050"/>
            <a:chExt cx="1548425" cy="186700"/>
          </a:xfrm>
        </p:grpSpPr>
        <p:sp>
          <p:nvSpPr>
            <p:cNvPr id="470" name="Google Shape;470;p19"/>
            <p:cNvSpPr/>
            <p:nvPr/>
          </p:nvSpPr>
          <p:spPr>
            <a:xfrm>
              <a:off x="4285100" y="1725050"/>
              <a:ext cx="1548425" cy="186700"/>
            </a:xfrm>
            <a:custGeom>
              <a:avLst/>
              <a:gdLst/>
              <a:ahLst/>
              <a:cxnLst/>
              <a:rect l="l" t="t" r="r" b="b"/>
              <a:pathLst>
                <a:path w="61937" h="7468" extrusionOk="0">
                  <a:moveTo>
                    <a:pt x="38840" y="1"/>
                  </a:moveTo>
                  <a:lnTo>
                    <a:pt x="31676" y="7165"/>
                  </a:lnTo>
                  <a:lnTo>
                    <a:pt x="1" y="7165"/>
                  </a:lnTo>
                  <a:lnTo>
                    <a:pt x="1" y="7467"/>
                  </a:lnTo>
                  <a:lnTo>
                    <a:pt x="31800" y="7467"/>
                  </a:lnTo>
                  <a:lnTo>
                    <a:pt x="38965" y="303"/>
                  </a:lnTo>
                  <a:lnTo>
                    <a:pt x="61936" y="303"/>
                  </a:lnTo>
                  <a:lnTo>
                    <a:pt x="619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4765500" y="1743500"/>
              <a:ext cx="84325" cy="8435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6" y="1"/>
                  </a:moveTo>
                  <a:cubicBezTo>
                    <a:pt x="756" y="1"/>
                    <a:pt x="0" y="755"/>
                    <a:pt x="0" y="1687"/>
                  </a:cubicBezTo>
                  <a:cubicBezTo>
                    <a:pt x="0" y="2619"/>
                    <a:pt x="756" y="3373"/>
                    <a:pt x="1686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4896900" y="1760250"/>
              <a:ext cx="50850" cy="50850"/>
            </a:xfrm>
            <a:custGeom>
              <a:avLst/>
              <a:gdLst/>
              <a:ahLst/>
              <a:cxnLst/>
              <a:rect l="l" t="t" r="r" b="b"/>
              <a:pathLst>
                <a:path w="2034" h="2034" extrusionOk="0">
                  <a:moveTo>
                    <a:pt x="1017" y="303"/>
                  </a:moveTo>
                  <a:cubicBezTo>
                    <a:pt x="1412" y="303"/>
                    <a:pt x="1732" y="623"/>
                    <a:pt x="1732" y="1017"/>
                  </a:cubicBezTo>
                  <a:cubicBezTo>
                    <a:pt x="1732" y="1412"/>
                    <a:pt x="1412" y="1732"/>
                    <a:pt x="1017" y="1732"/>
                  </a:cubicBezTo>
                  <a:cubicBezTo>
                    <a:pt x="623" y="1732"/>
                    <a:pt x="303" y="1412"/>
                    <a:pt x="303" y="1017"/>
                  </a:cubicBezTo>
                  <a:cubicBezTo>
                    <a:pt x="303" y="623"/>
                    <a:pt x="623" y="303"/>
                    <a:pt x="1017" y="303"/>
                  </a:cubicBezTo>
                  <a:close/>
                  <a:moveTo>
                    <a:pt x="1017" y="0"/>
                  </a:moveTo>
                  <a:cubicBezTo>
                    <a:pt x="457" y="0"/>
                    <a:pt x="0" y="456"/>
                    <a:pt x="0" y="1017"/>
                  </a:cubicBezTo>
                  <a:cubicBezTo>
                    <a:pt x="0" y="1578"/>
                    <a:pt x="457" y="2033"/>
                    <a:pt x="1017" y="2033"/>
                  </a:cubicBezTo>
                  <a:cubicBezTo>
                    <a:pt x="1577" y="2033"/>
                    <a:pt x="2033" y="1577"/>
                    <a:pt x="2033" y="1017"/>
                  </a:cubicBezTo>
                  <a:cubicBezTo>
                    <a:pt x="2033" y="457"/>
                    <a:pt x="1577" y="0"/>
                    <a:pt x="1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985075" y="1764025"/>
              <a:ext cx="43275" cy="43300"/>
            </a:xfrm>
            <a:custGeom>
              <a:avLst/>
              <a:gdLst/>
              <a:ahLst/>
              <a:cxnLst/>
              <a:rect l="l" t="t" r="r" b="b"/>
              <a:pathLst>
                <a:path w="1731" h="1732" extrusionOk="0">
                  <a:moveTo>
                    <a:pt x="866" y="1"/>
                  </a:moveTo>
                  <a:cubicBezTo>
                    <a:pt x="387" y="1"/>
                    <a:pt x="0" y="388"/>
                    <a:pt x="0" y="866"/>
                  </a:cubicBezTo>
                  <a:cubicBezTo>
                    <a:pt x="0" y="1344"/>
                    <a:pt x="387" y="1731"/>
                    <a:pt x="866" y="1731"/>
                  </a:cubicBezTo>
                  <a:cubicBezTo>
                    <a:pt x="1344" y="1731"/>
                    <a:pt x="1731" y="1344"/>
                    <a:pt x="1731" y="866"/>
                  </a:cubicBezTo>
                  <a:cubicBezTo>
                    <a:pt x="1731" y="388"/>
                    <a:pt x="1343" y="1"/>
                    <a:pt x="8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5069400" y="17640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7" y="1"/>
                  </a:moveTo>
                  <a:cubicBezTo>
                    <a:pt x="389" y="1"/>
                    <a:pt x="1" y="388"/>
                    <a:pt x="1" y="866"/>
                  </a:cubicBezTo>
                  <a:cubicBezTo>
                    <a:pt x="1" y="1344"/>
                    <a:pt x="389" y="1731"/>
                    <a:pt x="867" y="1731"/>
                  </a:cubicBezTo>
                  <a:cubicBezTo>
                    <a:pt x="1345" y="1731"/>
                    <a:pt x="1732" y="1344"/>
                    <a:pt x="1732" y="866"/>
                  </a:cubicBezTo>
                  <a:cubicBezTo>
                    <a:pt x="1732" y="388"/>
                    <a:pt x="1345" y="1"/>
                    <a:pt x="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125" y="4604000"/>
            <a:ext cx="1622200" cy="437575"/>
            <a:chOff x="3109550" y="3432375"/>
            <a:chExt cx="1622200" cy="437575"/>
          </a:xfrm>
        </p:grpSpPr>
        <p:sp>
          <p:nvSpPr>
            <p:cNvPr id="476" name="Google Shape;476;p19"/>
            <p:cNvSpPr/>
            <p:nvPr/>
          </p:nvSpPr>
          <p:spPr>
            <a:xfrm>
              <a:off x="3980725" y="3817350"/>
              <a:ext cx="727150" cy="7350"/>
            </a:xfrm>
            <a:custGeom>
              <a:avLst/>
              <a:gdLst/>
              <a:ahLst/>
              <a:cxnLst/>
              <a:rect l="l" t="t" r="r" b="b"/>
              <a:pathLst>
                <a:path w="29086" h="294" extrusionOk="0">
                  <a:moveTo>
                    <a:pt x="148" y="0"/>
                  </a:moveTo>
                  <a:cubicBezTo>
                    <a:pt x="66" y="0"/>
                    <a:pt x="1" y="65"/>
                    <a:pt x="1" y="147"/>
                  </a:cubicBezTo>
                  <a:cubicBezTo>
                    <a:pt x="1" y="228"/>
                    <a:pt x="66" y="294"/>
                    <a:pt x="148" y="294"/>
                  </a:cubicBezTo>
                  <a:lnTo>
                    <a:pt x="28937" y="294"/>
                  </a:lnTo>
                  <a:cubicBezTo>
                    <a:pt x="29019" y="294"/>
                    <a:pt x="29084" y="226"/>
                    <a:pt x="29085" y="147"/>
                  </a:cubicBezTo>
                  <a:cubicBezTo>
                    <a:pt x="29085" y="65"/>
                    <a:pt x="29020" y="0"/>
                    <a:pt x="28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676550" y="3793425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713" y="2207"/>
                    <a:pt x="2208" y="1713"/>
                    <a:pt x="2208" y="1104"/>
                  </a:cubicBezTo>
                  <a:cubicBezTo>
                    <a:pt x="2208" y="494"/>
                    <a:pt x="1713" y="0"/>
                    <a:pt x="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154450" y="3477650"/>
              <a:ext cx="347750" cy="347050"/>
            </a:xfrm>
            <a:custGeom>
              <a:avLst/>
              <a:gdLst/>
              <a:ahLst/>
              <a:cxnLst/>
              <a:rect l="l" t="t" r="r" b="b"/>
              <a:pathLst>
                <a:path w="13910" h="13882" extrusionOk="0">
                  <a:moveTo>
                    <a:pt x="162" y="0"/>
                  </a:moveTo>
                  <a:cubicBezTo>
                    <a:pt x="124" y="0"/>
                    <a:pt x="86" y="15"/>
                    <a:pt x="57" y="43"/>
                  </a:cubicBezTo>
                  <a:cubicBezTo>
                    <a:pt x="1" y="100"/>
                    <a:pt x="1" y="193"/>
                    <a:pt x="57" y="251"/>
                  </a:cubicBezTo>
                  <a:lnTo>
                    <a:pt x="13645" y="13838"/>
                  </a:lnTo>
                  <a:cubicBezTo>
                    <a:pt x="13674" y="13866"/>
                    <a:pt x="13711" y="13882"/>
                    <a:pt x="13749" y="13882"/>
                  </a:cubicBezTo>
                  <a:cubicBezTo>
                    <a:pt x="13787" y="13882"/>
                    <a:pt x="13824" y="13866"/>
                    <a:pt x="13852" y="13838"/>
                  </a:cubicBezTo>
                  <a:cubicBezTo>
                    <a:pt x="13910" y="13781"/>
                    <a:pt x="13910" y="13687"/>
                    <a:pt x="13852" y="13629"/>
                  </a:cubicBezTo>
                  <a:lnTo>
                    <a:pt x="266" y="43"/>
                  </a:lnTo>
                  <a:cubicBezTo>
                    <a:pt x="237" y="15"/>
                    <a:pt x="199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83475" y="3806300"/>
              <a:ext cx="63625" cy="29400"/>
            </a:xfrm>
            <a:custGeom>
              <a:avLst/>
              <a:gdLst/>
              <a:ahLst/>
              <a:cxnLst/>
              <a:rect l="l" t="t" r="r" b="b"/>
              <a:pathLst>
                <a:path w="2545" h="1176" extrusionOk="0">
                  <a:moveTo>
                    <a:pt x="588" y="1"/>
                  </a:moveTo>
                  <a:cubicBezTo>
                    <a:pt x="263" y="1"/>
                    <a:pt x="1" y="264"/>
                    <a:pt x="1" y="589"/>
                  </a:cubicBezTo>
                  <a:cubicBezTo>
                    <a:pt x="1" y="913"/>
                    <a:pt x="263" y="1176"/>
                    <a:pt x="588" y="1176"/>
                  </a:cubicBezTo>
                  <a:lnTo>
                    <a:pt x="1957" y="1176"/>
                  </a:lnTo>
                  <a:cubicBezTo>
                    <a:pt x="2283" y="1176"/>
                    <a:pt x="2545" y="913"/>
                    <a:pt x="2545" y="589"/>
                  </a:cubicBezTo>
                  <a:cubicBezTo>
                    <a:pt x="2545" y="264"/>
                    <a:pt x="2283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605675" y="3806300"/>
              <a:ext cx="271225" cy="29400"/>
            </a:xfrm>
            <a:custGeom>
              <a:avLst/>
              <a:gdLst/>
              <a:ahLst/>
              <a:cxnLst/>
              <a:rect l="l" t="t" r="r" b="b"/>
              <a:pathLst>
                <a:path w="10849" h="1176" extrusionOk="0">
                  <a:moveTo>
                    <a:pt x="587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3"/>
                    <a:pt x="264" y="1176"/>
                    <a:pt x="587" y="1176"/>
                  </a:cubicBezTo>
                  <a:lnTo>
                    <a:pt x="3666" y="1176"/>
                  </a:lnTo>
                  <a:cubicBezTo>
                    <a:pt x="3990" y="1176"/>
                    <a:pt x="4253" y="913"/>
                    <a:pt x="4253" y="589"/>
                  </a:cubicBezTo>
                  <a:cubicBezTo>
                    <a:pt x="4253" y="264"/>
                    <a:pt x="3990" y="1"/>
                    <a:pt x="3666" y="1"/>
                  </a:cubicBezTo>
                  <a:close/>
                  <a:moveTo>
                    <a:pt x="7184" y="1"/>
                  </a:moveTo>
                  <a:cubicBezTo>
                    <a:pt x="6859" y="1"/>
                    <a:pt x="6597" y="264"/>
                    <a:pt x="6597" y="589"/>
                  </a:cubicBezTo>
                  <a:cubicBezTo>
                    <a:pt x="6597" y="913"/>
                    <a:pt x="6859" y="1176"/>
                    <a:pt x="7184" y="1176"/>
                  </a:cubicBezTo>
                  <a:lnTo>
                    <a:pt x="10262" y="1176"/>
                  </a:lnTo>
                  <a:cubicBezTo>
                    <a:pt x="10587" y="1176"/>
                    <a:pt x="10849" y="913"/>
                    <a:pt x="10849" y="589"/>
                  </a:cubicBezTo>
                  <a:cubicBezTo>
                    <a:pt x="10849" y="264"/>
                    <a:pt x="10587" y="1"/>
                    <a:pt x="10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935475" y="3806300"/>
              <a:ext cx="63625" cy="29400"/>
            </a:xfrm>
            <a:custGeom>
              <a:avLst/>
              <a:gdLst/>
              <a:ahLst/>
              <a:cxnLst/>
              <a:rect l="l" t="t" r="r" b="b"/>
              <a:pathLst>
                <a:path w="2545" h="1176" extrusionOk="0">
                  <a:moveTo>
                    <a:pt x="588" y="1"/>
                  </a:moveTo>
                  <a:cubicBezTo>
                    <a:pt x="263" y="1"/>
                    <a:pt x="1" y="264"/>
                    <a:pt x="1" y="589"/>
                  </a:cubicBezTo>
                  <a:cubicBezTo>
                    <a:pt x="1" y="913"/>
                    <a:pt x="264" y="1176"/>
                    <a:pt x="588" y="1176"/>
                  </a:cubicBezTo>
                  <a:lnTo>
                    <a:pt x="1958" y="1176"/>
                  </a:lnTo>
                  <a:cubicBezTo>
                    <a:pt x="2282" y="1176"/>
                    <a:pt x="2545" y="913"/>
                    <a:pt x="2545" y="589"/>
                  </a:cubicBezTo>
                  <a:cubicBezTo>
                    <a:pt x="2545" y="264"/>
                    <a:pt x="2283" y="1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109550" y="3432375"/>
              <a:ext cx="97875" cy="97875"/>
            </a:xfrm>
            <a:custGeom>
              <a:avLst/>
              <a:gdLst/>
              <a:ahLst/>
              <a:cxnLst/>
              <a:rect l="l" t="t" r="r" b="b"/>
              <a:pathLst>
                <a:path w="3915" h="3915" extrusionOk="0">
                  <a:moveTo>
                    <a:pt x="1958" y="1"/>
                  </a:moveTo>
                  <a:cubicBezTo>
                    <a:pt x="877" y="1"/>
                    <a:pt x="1" y="877"/>
                    <a:pt x="1" y="1958"/>
                  </a:cubicBezTo>
                  <a:cubicBezTo>
                    <a:pt x="1" y="3038"/>
                    <a:pt x="877" y="3915"/>
                    <a:pt x="1958" y="3915"/>
                  </a:cubicBezTo>
                  <a:cubicBezTo>
                    <a:pt x="3039" y="3915"/>
                    <a:pt x="3914" y="3038"/>
                    <a:pt x="3914" y="1958"/>
                  </a:cubicBezTo>
                  <a:cubicBezTo>
                    <a:pt x="3914" y="877"/>
                    <a:pt x="3039" y="1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183025" y="3772075"/>
              <a:ext cx="97875" cy="97875"/>
            </a:xfrm>
            <a:custGeom>
              <a:avLst/>
              <a:gdLst/>
              <a:ahLst/>
              <a:cxnLst/>
              <a:rect l="l" t="t" r="r" b="b"/>
              <a:pathLst>
                <a:path w="3915" h="3915" extrusionOk="0">
                  <a:moveTo>
                    <a:pt x="1957" y="1"/>
                  </a:moveTo>
                  <a:cubicBezTo>
                    <a:pt x="877" y="1"/>
                    <a:pt x="1" y="876"/>
                    <a:pt x="1" y="1958"/>
                  </a:cubicBezTo>
                  <a:cubicBezTo>
                    <a:pt x="1" y="3038"/>
                    <a:pt x="877" y="3915"/>
                    <a:pt x="1957" y="3915"/>
                  </a:cubicBezTo>
                  <a:cubicBezTo>
                    <a:pt x="3038" y="3915"/>
                    <a:pt x="3914" y="3038"/>
                    <a:pt x="3914" y="1958"/>
                  </a:cubicBezTo>
                  <a:cubicBezTo>
                    <a:pt x="3914" y="876"/>
                    <a:pt x="3038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4392475" y="3772075"/>
              <a:ext cx="97850" cy="97875"/>
            </a:xfrm>
            <a:custGeom>
              <a:avLst/>
              <a:gdLst/>
              <a:ahLst/>
              <a:cxnLst/>
              <a:rect l="l" t="t" r="r" b="b"/>
              <a:pathLst>
                <a:path w="3914" h="3915" extrusionOk="0">
                  <a:moveTo>
                    <a:pt x="1957" y="1"/>
                  </a:moveTo>
                  <a:cubicBezTo>
                    <a:pt x="876" y="1"/>
                    <a:pt x="0" y="876"/>
                    <a:pt x="0" y="1958"/>
                  </a:cubicBezTo>
                  <a:cubicBezTo>
                    <a:pt x="0" y="3038"/>
                    <a:pt x="876" y="3915"/>
                    <a:pt x="1957" y="3915"/>
                  </a:cubicBezTo>
                  <a:cubicBezTo>
                    <a:pt x="3038" y="3915"/>
                    <a:pt x="3914" y="3038"/>
                    <a:pt x="3914" y="1958"/>
                  </a:cubicBezTo>
                  <a:cubicBezTo>
                    <a:pt x="3914" y="876"/>
                    <a:pt x="3038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675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20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 flipH="1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88" name="Google Shape;488;p20"/>
          <p:cNvGrpSpPr/>
          <p:nvPr/>
        </p:nvGrpSpPr>
        <p:grpSpPr>
          <a:xfrm>
            <a:off x="-76200" y="51338"/>
            <a:ext cx="9140088" cy="5042738"/>
            <a:chOff x="-76200" y="51338"/>
            <a:chExt cx="9140088" cy="5042738"/>
          </a:xfrm>
        </p:grpSpPr>
        <p:grpSp>
          <p:nvGrpSpPr>
            <p:cNvPr id="489" name="Google Shape;489;p20"/>
            <p:cNvGrpSpPr/>
            <p:nvPr/>
          </p:nvGrpSpPr>
          <p:grpSpPr>
            <a:xfrm rot="5400000">
              <a:off x="7611325" y="959250"/>
              <a:ext cx="2360475" cy="544650"/>
              <a:chOff x="1492450" y="1911750"/>
              <a:chExt cx="2360475" cy="544650"/>
            </a:xfrm>
          </p:grpSpPr>
          <p:sp>
            <p:nvSpPr>
              <p:cNvPr id="490" name="Google Shape;490;p20"/>
              <p:cNvSpPr/>
              <p:nvPr/>
            </p:nvSpPr>
            <p:spPr>
              <a:xfrm>
                <a:off x="3086750" y="2015325"/>
                <a:ext cx="154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64" extrusionOk="0">
                    <a:moveTo>
                      <a:pt x="82" y="0"/>
                    </a:moveTo>
                    <a:cubicBezTo>
                      <a:pt x="36" y="0"/>
                      <a:pt x="1" y="37"/>
                      <a:pt x="1" y="82"/>
                    </a:cubicBezTo>
                    <a:cubicBezTo>
                      <a:pt x="1" y="126"/>
                      <a:pt x="36" y="163"/>
                      <a:pt x="82" y="163"/>
                    </a:cubicBezTo>
                    <a:lnTo>
                      <a:pt x="6080" y="163"/>
                    </a:lnTo>
                    <a:cubicBezTo>
                      <a:pt x="6127" y="163"/>
                      <a:pt x="6161" y="126"/>
                      <a:pt x="6161" y="82"/>
                    </a:cubicBezTo>
                    <a:cubicBezTo>
                      <a:pt x="6161" y="37"/>
                      <a:pt x="6124" y="0"/>
                      <a:pt x="6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32233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8" y="1234"/>
                      <a:pt x="1234" y="957"/>
                      <a:pt x="1234" y="617"/>
                    </a:cubicBezTo>
                    <a:cubicBezTo>
                      <a:pt x="1234" y="277"/>
                      <a:pt x="958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26791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29" y="0"/>
                    </a:moveTo>
                    <a:cubicBezTo>
                      <a:pt x="147" y="0"/>
                      <a:pt x="1" y="147"/>
                      <a:pt x="1" y="330"/>
                    </a:cubicBezTo>
                    <a:cubicBezTo>
                      <a:pt x="1" y="511"/>
                      <a:pt x="148" y="658"/>
                      <a:pt x="329" y="658"/>
                    </a:cubicBezTo>
                    <a:lnTo>
                      <a:pt x="1095" y="658"/>
                    </a:lnTo>
                    <a:cubicBezTo>
                      <a:pt x="1277" y="658"/>
                      <a:pt x="1425" y="511"/>
                      <a:pt x="1425" y="330"/>
                    </a:cubicBezTo>
                    <a:cubicBezTo>
                      <a:pt x="1425" y="147"/>
                      <a:pt x="1277" y="0"/>
                      <a:pt x="1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2740975" y="2009100"/>
                <a:ext cx="294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659" extrusionOk="0">
                    <a:moveTo>
                      <a:pt x="330" y="0"/>
                    </a:moveTo>
                    <a:cubicBezTo>
                      <a:pt x="148" y="0"/>
                      <a:pt x="1" y="147"/>
                      <a:pt x="1" y="330"/>
                    </a:cubicBezTo>
                    <a:cubicBezTo>
                      <a:pt x="1" y="511"/>
                      <a:pt x="150" y="658"/>
                      <a:pt x="330" y="658"/>
                    </a:cubicBezTo>
                    <a:lnTo>
                      <a:pt x="1825" y="658"/>
                    </a:lnTo>
                    <a:cubicBezTo>
                      <a:pt x="2006" y="658"/>
                      <a:pt x="2154" y="511"/>
                      <a:pt x="2154" y="330"/>
                    </a:cubicBezTo>
                    <a:cubicBezTo>
                      <a:pt x="2154" y="147"/>
                      <a:pt x="2006" y="0"/>
                      <a:pt x="1825" y="0"/>
                    </a:cubicBezTo>
                    <a:close/>
                    <a:moveTo>
                      <a:pt x="3534" y="0"/>
                    </a:moveTo>
                    <a:cubicBezTo>
                      <a:pt x="3353" y="0"/>
                      <a:pt x="3206" y="147"/>
                      <a:pt x="3206" y="330"/>
                    </a:cubicBezTo>
                    <a:cubicBezTo>
                      <a:pt x="3206" y="511"/>
                      <a:pt x="3354" y="658"/>
                      <a:pt x="3534" y="658"/>
                    </a:cubicBezTo>
                    <a:lnTo>
                      <a:pt x="5029" y="658"/>
                    </a:lnTo>
                    <a:cubicBezTo>
                      <a:pt x="5211" y="658"/>
                      <a:pt x="5358" y="511"/>
                      <a:pt x="5358" y="330"/>
                    </a:cubicBezTo>
                    <a:cubicBezTo>
                      <a:pt x="5358" y="147"/>
                      <a:pt x="5211" y="0"/>
                      <a:pt x="5029" y="0"/>
                    </a:cubicBezTo>
                    <a:close/>
                    <a:moveTo>
                      <a:pt x="6739" y="0"/>
                    </a:moveTo>
                    <a:cubicBezTo>
                      <a:pt x="6556" y="0"/>
                      <a:pt x="6410" y="147"/>
                      <a:pt x="6410" y="330"/>
                    </a:cubicBezTo>
                    <a:cubicBezTo>
                      <a:pt x="6410" y="511"/>
                      <a:pt x="6558" y="658"/>
                      <a:pt x="6739" y="658"/>
                    </a:cubicBezTo>
                    <a:lnTo>
                      <a:pt x="8234" y="658"/>
                    </a:lnTo>
                    <a:cubicBezTo>
                      <a:pt x="8414" y="658"/>
                      <a:pt x="8562" y="511"/>
                      <a:pt x="8562" y="330"/>
                    </a:cubicBezTo>
                    <a:cubicBezTo>
                      <a:pt x="8562" y="147"/>
                      <a:pt x="8414" y="0"/>
                      <a:pt x="8234" y="0"/>
                    </a:cubicBezTo>
                    <a:close/>
                    <a:moveTo>
                      <a:pt x="9942" y="0"/>
                    </a:moveTo>
                    <a:cubicBezTo>
                      <a:pt x="9760" y="0"/>
                      <a:pt x="9613" y="147"/>
                      <a:pt x="9613" y="330"/>
                    </a:cubicBezTo>
                    <a:cubicBezTo>
                      <a:pt x="9613" y="511"/>
                      <a:pt x="9761" y="658"/>
                      <a:pt x="9942" y="658"/>
                    </a:cubicBezTo>
                    <a:lnTo>
                      <a:pt x="11437" y="658"/>
                    </a:lnTo>
                    <a:cubicBezTo>
                      <a:pt x="11619" y="658"/>
                      <a:pt x="11766" y="511"/>
                      <a:pt x="11766" y="330"/>
                    </a:cubicBezTo>
                    <a:cubicBezTo>
                      <a:pt x="11766" y="147"/>
                      <a:pt x="11617" y="0"/>
                      <a:pt x="11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0614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30" y="0"/>
                    </a:moveTo>
                    <a:cubicBezTo>
                      <a:pt x="147" y="0"/>
                      <a:pt x="0" y="147"/>
                      <a:pt x="0" y="330"/>
                    </a:cubicBezTo>
                    <a:cubicBezTo>
                      <a:pt x="0" y="511"/>
                      <a:pt x="148" y="658"/>
                      <a:pt x="330" y="658"/>
                    </a:cubicBezTo>
                    <a:lnTo>
                      <a:pt x="1096" y="658"/>
                    </a:lnTo>
                    <a:cubicBezTo>
                      <a:pt x="1278" y="658"/>
                      <a:pt x="1424" y="511"/>
                      <a:pt x="1424" y="330"/>
                    </a:cubicBezTo>
                    <a:cubicBezTo>
                      <a:pt x="1424" y="147"/>
                      <a:pt x="1277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1520225" y="2015300"/>
                <a:ext cx="1169125" cy="235550"/>
              </a:xfrm>
              <a:custGeom>
                <a:avLst/>
                <a:gdLst/>
                <a:ahLst/>
                <a:cxnLst/>
                <a:rect l="l" t="t" r="r" b="b"/>
                <a:pathLst>
                  <a:path w="46765" h="9422" extrusionOk="0">
                    <a:moveTo>
                      <a:pt x="9349" y="0"/>
                    </a:moveTo>
                    <a:cubicBezTo>
                      <a:pt x="9328" y="0"/>
                      <a:pt x="9306" y="9"/>
                      <a:pt x="9291" y="24"/>
                    </a:cubicBezTo>
                    <a:lnTo>
                      <a:pt x="34" y="9281"/>
                    </a:lnTo>
                    <a:cubicBezTo>
                      <a:pt x="1" y="9313"/>
                      <a:pt x="1" y="9365"/>
                      <a:pt x="34" y="9397"/>
                    </a:cubicBezTo>
                    <a:cubicBezTo>
                      <a:pt x="50" y="9413"/>
                      <a:pt x="70" y="9421"/>
                      <a:pt x="92" y="9421"/>
                    </a:cubicBezTo>
                    <a:cubicBezTo>
                      <a:pt x="114" y="9421"/>
                      <a:pt x="135" y="9414"/>
                      <a:pt x="152" y="9395"/>
                    </a:cubicBezTo>
                    <a:lnTo>
                      <a:pt x="9384" y="163"/>
                    </a:lnTo>
                    <a:lnTo>
                      <a:pt x="46683" y="163"/>
                    </a:lnTo>
                    <a:cubicBezTo>
                      <a:pt x="46727" y="163"/>
                      <a:pt x="46764" y="126"/>
                      <a:pt x="46764" y="82"/>
                    </a:cubicBezTo>
                    <a:cubicBezTo>
                      <a:pt x="46764" y="36"/>
                      <a:pt x="46727" y="0"/>
                      <a:pt x="46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2102650" y="1925075"/>
                <a:ext cx="175350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3774" extrusionOk="0">
                    <a:moveTo>
                      <a:pt x="3699" y="1"/>
                    </a:moveTo>
                    <a:cubicBezTo>
                      <a:pt x="3677" y="1"/>
                      <a:pt x="3655" y="11"/>
                      <a:pt x="3641" y="25"/>
                    </a:cubicBezTo>
                    <a:lnTo>
                      <a:pt x="33" y="3633"/>
                    </a:lnTo>
                    <a:cubicBezTo>
                      <a:pt x="0" y="3665"/>
                      <a:pt x="0" y="3717"/>
                      <a:pt x="33" y="3748"/>
                    </a:cubicBezTo>
                    <a:cubicBezTo>
                      <a:pt x="49" y="3765"/>
                      <a:pt x="70" y="3773"/>
                      <a:pt x="92" y="3773"/>
                    </a:cubicBezTo>
                    <a:cubicBezTo>
                      <a:pt x="113" y="3773"/>
                      <a:pt x="133" y="3766"/>
                      <a:pt x="149" y="3747"/>
                    </a:cubicBezTo>
                    <a:lnTo>
                      <a:pt x="3734" y="164"/>
                    </a:lnTo>
                    <a:lnTo>
                      <a:pt x="6932" y="164"/>
                    </a:lnTo>
                    <a:cubicBezTo>
                      <a:pt x="6976" y="164"/>
                      <a:pt x="7013" y="127"/>
                      <a:pt x="7013" y="82"/>
                    </a:cubicBezTo>
                    <a:cubicBezTo>
                      <a:pt x="7013" y="38"/>
                      <a:pt x="6976" y="1"/>
                      <a:pt x="69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2260500" y="1911750"/>
                <a:ext cx="30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18" y="0"/>
                    </a:moveTo>
                    <a:cubicBezTo>
                      <a:pt x="278" y="0"/>
                      <a:pt x="0" y="276"/>
                      <a:pt x="0" y="617"/>
                    </a:cubicBezTo>
                    <a:cubicBezTo>
                      <a:pt x="0" y="958"/>
                      <a:pt x="278" y="1234"/>
                      <a:pt x="618" y="1234"/>
                    </a:cubicBezTo>
                    <a:cubicBezTo>
                      <a:pt x="958" y="1234"/>
                      <a:pt x="1235" y="958"/>
                      <a:pt x="1235" y="617"/>
                    </a:cubicBezTo>
                    <a:cubicBezTo>
                      <a:pt x="1235" y="276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2538650" y="2015275"/>
                <a:ext cx="46132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5263" extrusionOk="0">
                    <a:moveTo>
                      <a:pt x="91" y="1"/>
                    </a:moveTo>
                    <a:cubicBezTo>
                      <a:pt x="70" y="1"/>
                      <a:pt x="49" y="9"/>
                      <a:pt x="33" y="25"/>
                    </a:cubicBezTo>
                    <a:cubicBezTo>
                      <a:pt x="0" y="57"/>
                      <a:pt x="0" y="109"/>
                      <a:pt x="33" y="140"/>
                    </a:cubicBezTo>
                    <a:lnTo>
                      <a:pt x="5130" y="5238"/>
                    </a:lnTo>
                    <a:cubicBezTo>
                      <a:pt x="5147" y="5254"/>
                      <a:pt x="5167" y="5263"/>
                      <a:pt x="5189" y="5263"/>
                    </a:cubicBezTo>
                    <a:lnTo>
                      <a:pt x="18372" y="5263"/>
                    </a:lnTo>
                    <a:cubicBezTo>
                      <a:pt x="18419" y="5263"/>
                      <a:pt x="18452" y="5225"/>
                      <a:pt x="18452" y="5180"/>
                    </a:cubicBezTo>
                    <a:cubicBezTo>
                      <a:pt x="18452" y="5135"/>
                      <a:pt x="18415" y="5099"/>
                      <a:pt x="18371" y="5099"/>
                    </a:cubicBezTo>
                    <a:lnTo>
                      <a:pt x="5222" y="5099"/>
                    </a:lnTo>
                    <a:lnTo>
                      <a:pt x="148" y="25"/>
                    </a:lnTo>
                    <a:cubicBezTo>
                      <a:pt x="133" y="9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2982525" y="21293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1"/>
                    </a:moveTo>
                    <a:cubicBezTo>
                      <a:pt x="277" y="1"/>
                      <a:pt x="0" y="277"/>
                      <a:pt x="0" y="618"/>
                    </a:cubicBezTo>
                    <a:cubicBezTo>
                      <a:pt x="0" y="959"/>
                      <a:pt x="277" y="1235"/>
                      <a:pt x="617" y="1235"/>
                    </a:cubicBezTo>
                    <a:cubicBezTo>
                      <a:pt x="957" y="1235"/>
                      <a:pt x="1234" y="959"/>
                      <a:pt x="1234" y="618"/>
                    </a:cubicBezTo>
                    <a:cubicBezTo>
                      <a:pt x="1234" y="277"/>
                      <a:pt x="957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1997625" y="2015300"/>
                <a:ext cx="18419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73678" h="16630" extrusionOk="0">
                    <a:moveTo>
                      <a:pt x="92" y="0"/>
                    </a:moveTo>
                    <a:cubicBezTo>
                      <a:pt x="71" y="0"/>
                      <a:pt x="50" y="8"/>
                      <a:pt x="33" y="24"/>
                    </a:cubicBezTo>
                    <a:cubicBezTo>
                      <a:pt x="1" y="56"/>
                      <a:pt x="1" y="108"/>
                      <a:pt x="33" y="139"/>
                    </a:cubicBezTo>
                    <a:lnTo>
                      <a:pt x="16498" y="16605"/>
                    </a:lnTo>
                    <a:cubicBezTo>
                      <a:pt x="16514" y="16621"/>
                      <a:pt x="16535" y="16629"/>
                      <a:pt x="16557" y="16629"/>
                    </a:cubicBezTo>
                    <a:lnTo>
                      <a:pt x="73595" y="16629"/>
                    </a:lnTo>
                    <a:cubicBezTo>
                      <a:pt x="73641" y="16629"/>
                      <a:pt x="73677" y="16592"/>
                      <a:pt x="73676" y="16548"/>
                    </a:cubicBezTo>
                    <a:cubicBezTo>
                      <a:pt x="73676" y="16503"/>
                      <a:pt x="73639" y="16466"/>
                      <a:pt x="73595" y="16466"/>
                    </a:cubicBezTo>
                    <a:lnTo>
                      <a:pt x="16590" y="16466"/>
                    </a:lnTo>
                    <a:lnTo>
                      <a:pt x="148" y="24"/>
                    </a:lnTo>
                    <a:cubicBezTo>
                      <a:pt x="133" y="8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3822050" y="2413550"/>
                <a:ext cx="308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4" extrusionOk="0"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cubicBezTo>
                      <a:pt x="0" y="958"/>
                      <a:pt x="277" y="1234"/>
                      <a:pt x="618" y="1234"/>
                    </a:cubicBezTo>
                    <a:cubicBezTo>
                      <a:pt x="958" y="1234"/>
                      <a:pt x="1234" y="958"/>
                      <a:pt x="1234" y="618"/>
                    </a:cubicBezTo>
                    <a:cubicBezTo>
                      <a:pt x="1234" y="277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2220000" y="2015325"/>
                <a:ext cx="105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4" extrusionOk="0">
                    <a:moveTo>
                      <a:pt x="82" y="0"/>
                    </a:moveTo>
                    <a:cubicBezTo>
                      <a:pt x="38" y="0"/>
                      <a:pt x="1" y="37"/>
                      <a:pt x="1" y="82"/>
                    </a:cubicBezTo>
                    <a:cubicBezTo>
                      <a:pt x="1" y="126"/>
                      <a:pt x="38" y="163"/>
                      <a:pt x="82" y="163"/>
                    </a:cubicBezTo>
                    <a:lnTo>
                      <a:pt x="339" y="163"/>
                    </a:lnTo>
                    <a:cubicBezTo>
                      <a:pt x="384" y="163"/>
                      <a:pt x="420" y="126"/>
                      <a:pt x="420" y="82"/>
                    </a:cubicBezTo>
                    <a:cubicBezTo>
                      <a:pt x="420" y="37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22130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8" y="0"/>
                    </a:moveTo>
                    <a:cubicBezTo>
                      <a:pt x="276" y="0"/>
                      <a:pt x="0" y="275"/>
                      <a:pt x="0" y="617"/>
                    </a:cubicBezTo>
                    <a:cubicBezTo>
                      <a:pt x="0" y="958"/>
                      <a:pt x="276" y="1234"/>
                      <a:pt x="618" y="1234"/>
                    </a:cubicBezTo>
                    <a:cubicBezTo>
                      <a:pt x="958" y="1234"/>
                      <a:pt x="1234" y="958"/>
                      <a:pt x="1234" y="617"/>
                    </a:cubicBezTo>
                    <a:cubicBezTo>
                      <a:pt x="1234" y="275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227515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3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22681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233030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2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23233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1492450" y="2221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2638300" y="2117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1"/>
                    </a:cubicBezTo>
                    <a:cubicBezTo>
                      <a:pt x="1" y="750"/>
                      <a:pt x="1" y="1443"/>
                      <a:pt x="428" y="1870"/>
                    </a:cubicBezTo>
                    <a:cubicBezTo>
                      <a:pt x="642" y="2085"/>
                      <a:pt x="923" y="2192"/>
                      <a:pt x="1203" y="2192"/>
                    </a:cubicBezTo>
                    <a:cubicBezTo>
                      <a:pt x="1483" y="2192"/>
                      <a:pt x="1764" y="2085"/>
                      <a:pt x="1977" y="1870"/>
                    </a:cubicBezTo>
                    <a:cubicBezTo>
                      <a:pt x="2406" y="1443"/>
                      <a:pt x="2406" y="750"/>
                      <a:pt x="1977" y="321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1723875" y="1989975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3" y="0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2381475" y="24016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2" y="0"/>
                      <a:pt x="642" y="107"/>
                      <a:pt x="428" y="322"/>
                    </a:cubicBezTo>
                    <a:cubicBezTo>
                      <a:pt x="0" y="749"/>
                      <a:pt x="0" y="1442"/>
                      <a:pt x="428" y="1871"/>
                    </a:cubicBezTo>
                    <a:cubicBezTo>
                      <a:pt x="642" y="2084"/>
                      <a:pt x="922" y="2191"/>
                      <a:pt x="1203" y="2191"/>
                    </a:cubicBezTo>
                    <a:cubicBezTo>
                      <a:pt x="1483" y="2191"/>
                      <a:pt x="1763" y="2084"/>
                      <a:pt x="1977" y="1871"/>
                    </a:cubicBezTo>
                    <a:cubicBezTo>
                      <a:pt x="2405" y="1442"/>
                      <a:pt x="2405" y="749"/>
                      <a:pt x="1977" y="322"/>
                    </a:cubicBezTo>
                    <a:cubicBezTo>
                      <a:pt x="1763" y="107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1972525" y="1990000"/>
                <a:ext cx="54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91" extrusionOk="0">
                    <a:moveTo>
                      <a:pt x="1096" y="0"/>
                    </a:moveTo>
                    <a:cubicBezTo>
                      <a:pt x="490" y="0"/>
                      <a:pt x="0" y="490"/>
                      <a:pt x="0" y="1095"/>
                    </a:cubicBezTo>
                    <a:cubicBezTo>
                      <a:pt x="0" y="1699"/>
                      <a:pt x="490" y="2191"/>
                      <a:pt x="1096" y="2191"/>
                    </a:cubicBezTo>
                    <a:cubicBezTo>
                      <a:pt x="1700" y="2191"/>
                      <a:pt x="2191" y="1699"/>
                      <a:pt x="2191" y="1095"/>
                    </a:cubicBezTo>
                    <a:cubicBezTo>
                      <a:pt x="2191" y="490"/>
                      <a:pt x="1700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25063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2620550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2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2734800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29" y="3723"/>
                    </a:lnTo>
                    <a:lnTo>
                      <a:pt x="2740" y="1861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28489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2963175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1" y="1861"/>
                    </a:lnTo>
                    <a:lnTo>
                      <a:pt x="0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3077375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2" y="1861"/>
                    </a:lnTo>
                    <a:lnTo>
                      <a:pt x="1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9" name="Google Shape;519;p20"/>
            <p:cNvGrpSpPr/>
            <p:nvPr/>
          </p:nvGrpSpPr>
          <p:grpSpPr>
            <a:xfrm>
              <a:off x="-76200" y="4604000"/>
              <a:ext cx="2083175" cy="490075"/>
              <a:chOff x="4249200" y="1725050"/>
              <a:chExt cx="2083175" cy="490075"/>
            </a:xfrm>
          </p:grpSpPr>
          <p:sp>
            <p:nvSpPr>
              <p:cNvPr id="520" name="Google Shape;520;p20"/>
              <p:cNvSpPr/>
              <p:nvPr/>
            </p:nvSpPr>
            <p:spPr>
              <a:xfrm>
                <a:off x="4308925" y="2086325"/>
                <a:ext cx="1707600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68304" h="5152" extrusionOk="0">
                    <a:moveTo>
                      <a:pt x="32499" y="1"/>
                    </a:moveTo>
                    <a:lnTo>
                      <a:pt x="27650" y="4851"/>
                    </a:lnTo>
                    <a:lnTo>
                      <a:pt x="0" y="4851"/>
                    </a:lnTo>
                    <a:lnTo>
                      <a:pt x="0" y="5152"/>
                    </a:lnTo>
                    <a:lnTo>
                      <a:pt x="27775" y="5152"/>
                    </a:lnTo>
                    <a:lnTo>
                      <a:pt x="32624" y="302"/>
                    </a:lnTo>
                    <a:lnTo>
                      <a:pt x="68303" y="302"/>
                    </a:lnTo>
                    <a:lnTo>
                      <a:pt x="683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4249200" y="1888950"/>
                <a:ext cx="1901425" cy="255925"/>
              </a:xfrm>
              <a:custGeom>
                <a:avLst/>
                <a:gdLst/>
                <a:ahLst/>
                <a:cxnLst/>
                <a:rect l="l" t="t" r="r" b="b"/>
                <a:pathLst>
                  <a:path w="76057" h="10237" extrusionOk="0">
                    <a:moveTo>
                      <a:pt x="56808" y="0"/>
                    </a:moveTo>
                    <a:lnTo>
                      <a:pt x="46873" y="9935"/>
                    </a:lnTo>
                    <a:lnTo>
                      <a:pt x="27055" y="9935"/>
                    </a:lnTo>
                    <a:lnTo>
                      <a:pt x="22244" y="5124"/>
                    </a:lnTo>
                    <a:lnTo>
                      <a:pt x="1" y="5124"/>
                    </a:lnTo>
                    <a:lnTo>
                      <a:pt x="1" y="5425"/>
                    </a:lnTo>
                    <a:lnTo>
                      <a:pt x="22119" y="5425"/>
                    </a:lnTo>
                    <a:lnTo>
                      <a:pt x="26930" y="10237"/>
                    </a:lnTo>
                    <a:lnTo>
                      <a:pt x="46998" y="10237"/>
                    </a:lnTo>
                    <a:lnTo>
                      <a:pt x="56933" y="301"/>
                    </a:lnTo>
                    <a:lnTo>
                      <a:pt x="76056" y="301"/>
                    </a:lnTo>
                    <a:lnTo>
                      <a:pt x="760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4285100" y="1725050"/>
                <a:ext cx="15484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61937" h="7468" extrusionOk="0">
                    <a:moveTo>
                      <a:pt x="38840" y="1"/>
                    </a:moveTo>
                    <a:lnTo>
                      <a:pt x="31676" y="7165"/>
                    </a:lnTo>
                    <a:lnTo>
                      <a:pt x="1" y="7165"/>
                    </a:lnTo>
                    <a:lnTo>
                      <a:pt x="1" y="7467"/>
                    </a:lnTo>
                    <a:lnTo>
                      <a:pt x="31800" y="7467"/>
                    </a:lnTo>
                    <a:lnTo>
                      <a:pt x="38965" y="303"/>
                    </a:lnTo>
                    <a:lnTo>
                      <a:pt x="61936" y="303"/>
                    </a:lnTo>
                    <a:lnTo>
                      <a:pt x="619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5884550" y="1851850"/>
                <a:ext cx="708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2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5978825" y="1851850"/>
                <a:ext cx="7077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0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6073075" y="1851850"/>
                <a:ext cx="70800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271" extrusionOk="0">
                    <a:moveTo>
                      <a:pt x="1" y="0"/>
                    </a:moveTo>
                    <a:lnTo>
                      <a:pt x="1" y="3270"/>
                    </a:lnTo>
                    <a:lnTo>
                      <a:pt x="2832" y="16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6167325" y="1851850"/>
                <a:ext cx="708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271" extrusionOk="0">
                    <a:moveTo>
                      <a:pt x="1" y="0"/>
                    </a:moveTo>
                    <a:lnTo>
                      <a:pt x="1" y="3270"/>
                    </a:lnTo>
                    <a:lnTo>
                      <a:pt x="2833" y="16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6261625" y="1851850"/>
                <a:ext cx="70750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0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4765500" y="1743500"/>
                <a:ext cx="8432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3374" extrusionOk="0">
                    <a:moveTo>
                      <a:pt x="1686" y="1"/>
                    </a:moveTo>
                    <a:cubicBezTo>
                      <a:pt x="756" y="1"/>
                      <a:pt x="0" y="755"/>
                      <a:pt x="0" y="1687"/>
                    </a:cubicBezTo>
                    <a:cubicBezTo>
                      <a:pt x="0" y="2619"/>
                      <a:pt x="756" y="3373"/>
                      <a:pt x="1686" y="3373"/>
                    </a:cubicBezTo>
                    <a:cubicBezTo>
                      <a:pt x="2618" y="3373"/>
                      <a:pt x="3372" y="2619"/>
                      <a:pt x="3372" y="1687"/>
                    </a:cubicBezTo>
                    <a:cubicBezTo>
                      <a:pt x="3372" y="755"/>
                      <a:pt x="2618" y="1"/>
                      <a:pt x="1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4896900" y="1760250"/>
                <a:ext cx="508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034" extrusionOk="0">
                    <a:moveTo>
                      <a:pt x="1017" y="303"/>
                    </a:moveTo>
                    <a:cubicBezTo>
                      <a:pt x="1412" y="303"/>
                      <a:pt x="1732" y="623"/>
                      <a:pt x="1732" y="1017"/>
                    </a:cubicBezTo>
                    <a:cubicBezTo>
                      <a:pt x="1732" y="1412"/>
                      <a:pt x="1412" y="1732"/>
                      <a:pt x="1017" y="1732"/>
                    </a:cubicBezTo>
                    <a:cubicBezTo>
                      <a:pt x="623" y="1732"/>
                      <a:pt x="303" y="1412"/>
                      <a:pt x="303" y="1017"/>
                    </a:cubicBezTo>
                    <a:cubicBezTo>
                      <a:pt x="303" y="623"/>
                      <a:pt x="623" y="303"/>
                      <a:pt x="1017" y="303"/>
                    </a:cubicBezTo>
                    <a:close/>
                    <a:moveTo>
                      <a:pt x="1017" y="0"/>
                    </a:moveTo>
                    <a:cubicBezTo>
                      <a:pt x="457" y="0"/>
                      <a:pt x="0" y="456"/>
                      <a:pt x="0" y="1017"/>
                    </a:cubicBezTo>
                    <a:cubicBezTo>
                      <a:pt x="0" y="1578"/>
                      <a:pt x="457" y="2033"/>
                      <a:pt x="1017" y="2033"/>
                    </a:cubicBezTo>
                    <a:cubicBezTo>
                      <a:pt x="1577" y="2033"/>
                      <a:pt x="2033" y="1577"/>
                      <a:pt x="2033" y="1017"/>
                    </a:cubicBezTo>
                    <a:cubicBezTo>
                      <a:pt x="2033" y="457"/>
                      <a:pt x="1577" y="0"/>
                      <a:pt x="10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0"/>
              <p:cNvSpPr/>
              <p:nvPr/>
            </p:nvSpPr>
            <p:spPr>
              <a:xfrm>
                <a:off x="4985075" y="1764025"/>
                <a:ext cx="4327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32" extrusionOk="0">
                    <a:moveTo>
                      <a:pt x="866" y="1"/>
                    </a:moveTo>
                    <a:cubicBezTo>
                      <a:pt x="387" y="1"/>
                      <a:pt x="0" y="388"/>
                      <a:pt x="0" y="866"/>
                    </a:cubicBezTo>
                    <a:cubicBezTo>
                      <a:pt x="0" y="1344"/>
                      <a:pt x="387" y="1731"/>
                      <a:pt x="866" y="1731"/>
                    </a:cubicBezTo>
                    <a:cubicBezTo>
                      <a:pt x="1344" y="1731"/>
                      <a:pt x="1731" y="1344"/>
                      <a:pt x="1731" y="866"/>
                    </a:cubicBezTo>
                    <a:cubicBezTo>
                      <a:pt x="1731" y="388"/>
                      <a:pt x="1343" y="1"/>
                      <a:pt x="8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0"/>
              <p:cNvSpPr/>
              <p:nvPr/>
            </p:nvSpPr>
            <p:spPr>
              <a:xfrm>
                <a:off x="5069400" y="1764025"/>
                <a:ext cx="433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32" extrusionOk="0">
                    <a:moveTo>
                      <a:pt x="867" y="1"/>
                    </a:moveTo>
                    <a:cubicBezTo>
                      <a:pt x="389" y="1"/>
                      <a:pt x="1" y="388"/>
                      <a:pt x="1" y="866"/>
                    </a:cubicBezTo>
                    <a:cubicBezTo>
                      <a:pt x="1" y="1344"/>
                      <a:pt x="389" y="1731"/>
                      <a:pt x="867" y="1731"/>
                    </a:cubicBezTo>
                    <a:cubicBezTo>
                      <a:pt x="1345" y="1731"/>
                      <a:pt x="1732" y="1344"/>
                      <a:pt x="1732" y="866"/>
                    </a:cubicBezTo>
                    <a:cubicBezTo>
                      <a:pt x="1732" y="388"/>
                      <a:pt x="1345" y="1"/>
                      <a:pt x="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4690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21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94138" y="-288526"/>
            <a:ext cx="8875812" cy="5359201"/>
            <a:chOff x="94138" y="-288526"/>
            <a:chExt cx="8875812" cy="5359201"/>
          </a:xfrm>
        </p:grpSpPr>
        <p:grpSp>
          <p:nvGrpSpPr>
            <p:cNvPr id="536" name="Google Shape;536;p21"/>
            <p:cNvGrpSpPr/>
            <p:nvPr/>
          </p:nvGrpSpPr>
          <p:grpSpPr>
            <a:xfrm rot="10800000">
              <a:off x="7599225" y="4529875"/>
              <a:ext cx="1370725" cy="540800"/>
              <a:chOff x="1442275" y="2891575"/>
              <a:chExt cx="1370725" cy="540800"/>
            </a:xfrm>
          </p:grpSpPr>
          <p:sp>
            <p:nvSpPr>
              <p:cNvPr id="537" name="Google Shape;537;p21"/>
              <p:cNvSpPr/>
              <p:nvPr/>
            </p:nvSpPr>
            <p:spPr>
              <a:xfrm>
                <a:off x="1494900" y="3227975"/>
                <a:ext cx="6293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25172" h="340" extrusionOk="0">
                    <a:moveTo>
                      <a:pt x="170" y="0"/>
                    </a:moveTo>
                    <a:cubicBezTo>
                      <a:pt x="76" y="0"/>
                      <a:pt x="1" y="76"/>
                      <a:pt x="1" y="170"/>
                    </a:cubicBezTo>
                    <a:cubicBezTo>
                      <a:pt x="1" y="263"/>
                      <a:pt x="76" y="340"/>
                      <a:pt x="170" y="340"/>
                    </a:cubicBezTo>
                    <a:lnTo>
                      <a:pt x="25003" y="340"/>
                    </a:lnTo>
                    <a:cubicBezTo>
                      <a:pt x="25097" y="340"/>
                      <a:pt x="25171" y="263"/>
                      <a:pt x="25171" y="170"/>
                    </a:cubicBezTo>
                    <a:cubicBezTo>
                      <a:pt x="25171" y="76"/>
                      <a:pt x="25095" y="0"/>
                      <a:pt x="250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2087875" y="3200175"/>
                <a:ext cx="64150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64" extrusionOk="0">
                    <a:moveTo>
                      <a:pt x="1284" y="0"/>
                    </a:moveTo>
                    <a:cubicBezTo>
                      <a:pt x="576" y="0"/>
                      <a:pt x="3" y="574"/>
                      <a:pt x="3" y="1282"/>
                    </a:cubicBezTo>
                    <a:cubicBezTo>
                      <a:pt x="1" y="1989"/>
                      <a:pt x="576" y="2564"/>
                      <a:pt x="1284" y="2564"/>
                    </a:cubicBezTo>
                    <a:cubicBezTo>
                      <a:pt x="1993" y="2564"/>
                      <a:pt x="2566" y="1990"/>
                      <a:pt x="2566" y="1282"/>
                    </a:cubicBezTo>
                    <a:cubicBezTo>
                      <a:pt x="2566" y="574"/>
                      <a:pt x="1993" y="0"/>
                      <a:pt x="1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2599250" y="2944225"/>
                <a:ext cx="1859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340" extrusionOk="0">
                    <a:moveTo>
                      <a:pt x="171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4"/>
                      <a:pt x="77" y="340"/>
                      <a:pt x="171" y="340"/>
                    </a:cubicBezTo>
                    <a:lnTo>
                      <a:pt x="7268" y="340"/>
                    </a:lnTo>
                    <a:cubicBezTo>
                      <a:pt x="7362" y="340"/>
                      <a:pt x="7439" y="264"/>
                      <a:pt x="7439" y="170"/>
                    </a:cubicBezTo>
                    <a:cubicBezTo>
                      <a:pt x="7439" y="77"/>
                      <a:pt x="7362" y="1"/>
                      <a:pt x="7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2748900" y="2916400"/>
                <a:ext cx="64100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563" extrusionOk="0">
                    <a:moveTo>
                      <a:pt x="1282" y="0"/>
                    </a:moveTo>
                    <a:cubicBezTo>
                      <a:pt x="574" y="0"/>
                      <a:pt x="0" y="573"/>
                      <a:pt x="0" y="1281"/>
                    </a:cubicBezTo>
                    <a:cubicBezTo>
                      <a:pt x="0" y="1990"/>
                      <a:pt x="574" y="2563"/>
                      <a:pt x="1282" y="2563"/>
                    </a:cubicBezTo>
                    <a:cubicBezTo>
                      <a:pt x="1990" y="2563"/>
                      <a:pt x="2564" y="1990"/>
                      <a:pt x="2564" y="1281"/>
                    </a:cubicBezTo>
                    <a:cubicBezTo>
                      <a:pt x="2564" y="573"/>
                      <a:pt x="1990" y="0"/>
                      <a:pt x="1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1737250" y="2944150"/>
                <a:ext cx="575300" cy="290800"/>
              </a:xfrm>
              <a:custGeom>
                <a:avLst/>
                <a:gdLst/>
                <a:ahLst/>
                <a:cxnLst/>
                <a:rect l="l" t="t" r="r" b="b"/>
                <a:pathLst>
                  <a:path w="23012" h="11632" extrusionOk="0">
                    <a:moveTo>
                      <a:pt x="11558" y="0"/>
                    </a:moveTo>
                    <a:cubicBezTo>
                      <a:pt x="11512" y="0"/>
                      <a:pt x="11470" y="20"/>
                      <a:pt x="11437" y="50"/>
                    </a:cubicBezTo>
                    <a:cubicBezTo>
                      <a:pt x="11437" y="50"/>
                      <a:pt x="8598" y="2885"/>
                      <a:pt x="5758" y="5719"/>
                    </a:cubicBezTo>
                    <a:cubicBezTo>
                      <a:pt x="1" y="11470"/>
                      <a:pt x="1" y="11470"/>
                      <a:pt x="50" y="11586"/>
                    </a:cubicBezTo>
                    <a:lnTo>
                      <a:pt x="213" y="11520"/>
                    </a:lnTo>
                    <a:lnTo>
                      <a:pt x="338" y="11632"/>
                    </a:lnTo>
                    <a:cubicBezTo>
                      <a:pt x="505" y="11444"/>
                      <a:pt x="7767" y="4196"/>
                      <a:pt x="11628" y="341"/>
                    </a:cubicBezTo>
                    <a:lnTo>
                      <a:pt x="22842" y="341"/>
                    </a:lnTo>
                    <a:cubicBezTo>
                      <a:pt x="22935" y="341"/>
                      <a:pt x="23011" y="265"/>
                      <a:pt x="23011" y="170"/>
                    </a:cubicBezTo>
                    <a:cubicBezTo>
                      <a:pt x="23011" y="76"/>
                      <a:pt x="22935" y="0"/>
                      <a:pt x="22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2291225" y="2931375"/>
                <a:ext cx="739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1365" extrusionOk="0">
                    <a:moveTo>
                      <a:pt x="683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3" y="1365"/>
                    </a:cubicBezTo>
                    <a:lnTo>
                      <a:pt x="2274" y="1365"/>
                    </a:lnTo>
                    <a:cubicBezTo>
                      <a:pt x="2650" y="1365"/>
                      <a:pt x="2955" y="1060"/>
                      <a:pt x="2956" y="683"/>
                    </a:cubicBezTo>
                    <a:cubicBezTo>
                      <a:pt x="2956" y="306"/>
                      <a:pt x="2650" y="0"/>
                      <a:pt x="2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2406000" y="2931375"/>
                <a:ext cx="997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365" extrusionOk="0">
                    <a:moveTo>
                      <a:pt x="684" y="0"/>
                    </a:moveTo>
                    <a:cubicBezTo>
                      <a:pt x="308" y="0"/>
                      <a:pt x="1" y="306"/>
                      <a:pt x="1" y="683"/>
                    </a:cubicBezTo>
                    <a:cubicBezTo>
                      <a:pt x="1" y="1059"/>
                      <a:pt x="308" y="1365"/>
                      <a:pt x="684" y="1365"/>
                    </a:cubicBezTo>
                    <a:lnTo>
                      <a:pt x="3309" y="1365"/>
                    </a:lnTo>
                    <a:cubicBezTo>
                      <a:pt x="3685" y="1365"/>
                      <a:pt x="3991" y="1060"/>
                      <a:pt x="3991" y="683"/>
                    </a:cubicBezTo>
                    <a:cubicBezTo>
                      <a:pt x="3991" y="306"/>
                      <a:pt x="3685" y="0"/>
                      <a:pt x="3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2546650" y="2931375"/>
                <a:ext cx="739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365" extrusionOk="0">
                    <a:moveTo>
                      <a:pt x="684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4" y="1365"/>
                    </a:cubicBezTo>
                    <a:lnTo>
                      <a:pt x="2275" y="1365"/>
                    </a:lnTo>
                    <a:cubicBezTo>
                      <a:pt x="2651" y="1365"/>
                      <a:pt x="2957" y="1060"/>
                      <a:pt x="2957" y="683"/>
                    </a:cubicBezTo>
                    <a:cubicBezTo>
                      <a:pt x="2957" y="306"/>
                      <a:pt x="2651" y="0"/>
                      <a:pt x="2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1906550" y="3227925"/>
                <a:ext cx="563675" cy="151925"/>
              </a:xfrm>
              <a:custGeom>
                <a:avLst/>
                <a:gdLst/>
                <a:ahLst/>
                <a:cxnLst/>
                <a:rect l="l" t="t" r="r" b="b"/>
                <a:pathLst>
                  <a:path w="22547" h="6077" extrusionOk="0">
                    <a:moveTo>
                      <a:pt x="187" y="0"/>
                    </a:moveTo>
                    <a:cubicBezTo>
                      <a:pt x="144" y="0"/>
                      <a:pt x="100" y="17"/>
                      <a:pt x="67" y="50"/>
                    </a:cubicBezTo>
                    <a:cubicBezTo>
                      <a:pt x="1" y="118"/>
                      <a:pt x="1" y="225"/>
                      <a:pt x="67" y="292"/>
                    </a:cubicBezTo>
                    <a:lnTo>
                      <a:pt x="5802" y="6026"/>
                    </a:lnTo>
                    <a:cubicBezTo>
                      <a:pt x="5834" y="6059"/>
                      <a:pt x="5878" y="6076"/>
                      <a:pt x="5922" y="6076"/>
                    </a:cubicBezTo>
                    <a:lnTo>
                      <a:pt x="22376" y="6076"/>
                    </a:lnTo>
                    <a:cubicBezTo>
                      <a:pt x="22471" y="6076"/>
                      <a:pt x="22547" y="5999"/>
                      <a:pt x="22545" y="5904"/>
                    </a:cubicBezTo>
                    <a:cubicBezTo>
                      <a:pt x="22545" y="5811"/>
                      <a:pt x="22469" y="5735"/>
                      <a:pt x="22375" y="5735"/>
                    </a:cubicBezTo>
                    <a:lnTo>
                      <a:pt x="5992" y="5735"/>
                    </a:lnTo>
                    <a:lnTo>
                      <a:pt x="307" y="50"/>
                    </a:lnTo>
                    <a:cubicBezTo>
                      <a:pt x="274" y="17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2433925" y="3343500"/>
                <a:ext cx="64075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2564" extrusionOk="0">
                    <a:moveTo>
                      <a:pt x="1281" y="1"/>
                    </a:moveTo>
                    <a:cubicBezTo>
                      <a:pt x="573" y="1"/>
                      <a:pt x="0" y="574"/>
                      <a:pt x="0" y="1283"/>
                    </a:cubicBezTo>
                    <a:cubicBezTo>
                      <a:pt x="0" y="1990"/>
                      <a:pt x="573" y="2563"/>
                      <a:pt x="1281" y="2563"/>
                    </a:cubicBezTo>
                    <a:cubicBezTo>
                      <a:pt x="1990" y="2563"/>
                      <a:pt x="2563" y="1990"/>
                      <a:pt x="2563" y="1283"/>
                    </a:cubicBezTo>
                    <a:cubicBezTo>
                      <a:pt x="2563" y="574"/>
                      <a:pt x="1990" y="1"/>
                      <a:pt x="1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1969350" y="2891575"/>
                <a:ext cx="113700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4549" extrusionOk="0">
                    <a:moveTo>
                      <a:pt x="2274" y="1"/>
                    </a:moveTo>
                    <a:cubicBezTo>
                      <a:pt x="1019" y="1"/>
                      <a:pt x="1" y="1019"/>
                      <a:pt x="1" y="2274"/>
                    </a:cubicBezTo>
                    <a:cubicBezTo>
                      <a:pt x="1" y="3530"/>
                      <a:pt x="1019" y="4548"/>
                      <a:pt x="2274" y="4548"/>
                    </a:cubicBezTo>
                    <a:cubicBezTo>
                      <a:pt x="3530" y="4548"/>
                      <a:pt x="4547" y="3530"/>
                      <a:pt x="4547" y="2274"/>
                    </a:cubicBezTo>
                    <a:cubicBezTo>
                      <a:pt x="4547" y="1019"/>
                      <a:pt x="3530" y="1"/>
                      <a:pt x="2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1442275" y="3175350"/>
                <a:ext cx="11372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4549" extrusionOk="0">
                    <a:moveTo>
                      <a:pt x="2275" y="1"/>
                    </a:moveTo>
                    <a:cubicBezTo>
                      <a:pt x="1020" y="1"/>
                      <a:pt x="1" y="1019"/>
                      <a:pt x="1" y="2275"/>
                    </a:cubicBezTo>
                    <a:cubicBezTo>
                      <a:pt x="1" y="3531"/>
                      <a:pt x="1020" y="4548"/>
                      <a:pt x="2275" y="4548"/>
                    </a:cubicBezTo>
                    <a:cubicBezTo>
                      <a:pt x="3531" y="4548"/>
                      <a:pt x="4549" y="3531"/>
                      <a:pt x="4549" y="2275"/>
                    </a:cubicBezTo>
                    <a:cubicBezTo>
                      <a:pt x="4549" y="1019"/>
                      <a:pt x="3531" y="1"/>
                      <a:pt x="2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1992225" y="3318725"/>
                <a:ext cx="1247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4991" h="4546" extrusionOk="0">
                    <a:moveTo>
                      <a:pt x="2496" y="0"/>
                    </a:moveTo>
                    <a:cubicBezTo>
                      <a:pt x="1914" y="0"/>
                      <a:pt x="1332" y="222"/>
                      <a:pt x="888" y="666"/>
                    </a:cubicBezTo>
                    <a:cubicBezTo>
                      <a:pt x="0" y="1553"/>
                      <a:pt x="0" y="2993"/>
                      <a:pt x="888" y="3880"/>
                    </a:cubicBezTo>
                    <a:cubicBezTo>
                      <a:pt x="1332" y="4324"/>
                      <a:pt x="1914" y="4546"/>
                      <a:pt x="2496" y="4546"/>
                    </a:cubicBezTo>
                    <a:cubicBezTo>
                      <a:pt x="3078" y="4546"/>
                      <a:pt x="3660" y="4324"/>
                      <a:pt x="4103" y="3880"/>
                    </a:cubicBezTo>
                    <a:cubicBezTo>
                      <a:pt x="4990" y="2993"/>
                      <a:pt x="4990" y="1554"/>
                      <a:pt x="4103" y="666"/>
                    </a:cubicBezTo>
                    <a:cubicBezTo>
                      <a:pt x="3660" y="222"/>
                      <a:pt x="3078" y="0"/>
                      <a:pt x="2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1685600" y="3175350"/>
                <a:ext cx="11367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4549" extrusionOk="0">
                    <a:moveTo>
                      <a:pt x="2273" y="1"/>
                    </a:moveTo>
                    <a:cubicBezTo>
                      <a:pt x="1018" y="1"/>
                      <a:pt x="0" y="1019"/>
                      <a:pt x="0" y="2275"/>
                    </a:cubicBezTo>
                    <a:cubicBezTo>
                      <a:pt x="0" y="3531"/>
                      <a:pt x="1018" y="4548"/>
                      <a:pt x="2273" y="4548"/>
                    </a:cubicBezTo>
                    <a:cubicBezTo>
                      <a:pt x="3529" y="4548"/>
                      <a:pt x="4547" y="3531"/>
                      <a:pt x="4547" y="2275"/>
                    </a:cubicBezTo>
                    <a:cubicBezTo>
                      <a:pt x="4547" y="1019"/>
                      <a:pt x="3529" y="1"/>
                      <a:pt x="2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5400000" flipH="1">
              <a:off x="-687036" y="492649"/>
              <a:ext cx="2039826" cy="477476"/>
              <a:chOff x="5000750" y="481775"/>
              <a:chExt cx="1329050" cy="31110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026400" y="621850"/>
                <a:ext cx="13034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2136" h="5908" extrusionOk="0">
                    <a:moveTo>
                      <a:pt x="24815" y="0"/>
                    </a:moveTo>
                    <a:lnTo>
                      <a:pt x="19094" y="5721"/>
                    </a:lnTo>
                    <a:lnTo>
                      <a:pt x="1" y="5721"/>
                    </a:lnTo>
                    <a:lnTo>
                      <a:pt x="1" y="5908"/>
                    </a:lnTo>
                    <a:lnTo>
                      <a:pt x="19170" y="5908"/>
                    </a:lnTo>
                    <a:lnTo>
                      <a:pt x="24891" y="186"/>
                    </a:lnTo>
                    <a:lnTo>
                      <a:pt x="52136" y="186"/>
                    </a:lnTo>
                    <a:cubicBezTo>
                      <a:pt x="52090" y="135"/>
                      <a:pt x="52060" y="69"/>
                      <a:pt x="52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61775" y="575150"/>
                <a:ext cx="11091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44366" h="5909" extrusionOk="0">
                    <a:moveTo>
                      <a:pt x="19400" y="1"/>
                    </a:moveTo>
                    <a:lnTo>
                      <a:pt x="13679" y="5722"/>
                    </a:lnTo>
                    <a:lnTo>
                      <a:pt x="1" y="5722"/>
                    </a:lnTo>
                    <a:lnTo>
                      <a:pt x="1" y="5908"/>
                    </a:lnTo>
                    <a:lnTo>
                      <a:pt x="13756" y="5908"/>
                    </a:lnTo>
                    <a:lnTo>
                      <a:pt x="19477" y="188"/>
                    </a:lnTo>
                    <a:lnTo>
                      <a:pt x="44350" y="188"/>
                    </a:lnTo>
                    <a:cubicBezTo>
                      <a:pt x="44343" y="125"/>
                      <a:pt x="44349" y="62"/>
                      <a:pt x="4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5270725" y="528425"/>
                <a:ext cx="9493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37974" h="5909" extrusionOk="0">
                    <a:moveTo>
                      <a:pt x="15042" y="1"/>
                    </a:moveTo>
                    <a:lnTo>
                      <a:pt x="9321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9398" y="5908"/>
                    </a:lnTo>
                    <a:lnTo>
                      <a:pt x="15119" y="188"/>
                    </a:lnTo>
                    <a:lnTo>
                      <a:pt x="37974" y="188"/>
                    </a:lnTo>
                    <a:cubicBezTo>
                      <a:pt x="37954" y="128"/>
                      <a:pt x="37949" y="64"/>
                      <a:pt x="37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5360950" y="481775"/>
                <a:ext cx="8314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5908" extrusionOk="0">
                    <a:moveTo>
                      <a:pt x="11433" y="0"/>
                    </a:moveTo>
                    <a:lnTo>
                      <a:pt x="5712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5789" y="5908"/>
                    </a:lnTo>
                    <a:lnTo>
                      <a:pt x="11510" y="186"/>
                    </a:lnTo>
                    <a:lnTo>
                      <a:pt x="33257" y="186"/>
                    </a:lnTo>
                    <a:cubicBezTo>
                      <a:pt x="33236" y="125"/>
                      <a:pt x="33228" y="61"/>
                      <a:pt x="33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5335300" y="601475"/>
                <a:ext cx="513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055" extrusionOk="0">
                    <a:moveTo>
                      <a:pt x="2055" y="1027"/>
                    </a:moveTo>
                    <a:cubicBezTo>
                      <a:pt x="2055" y="1594"/>
                      <a:pt x="1596" y="2055"/>
                      <a:pt x="1027" y="2055"/>
                    </a:cubicBezTo>
                    <a:cubicBezTo>
                      <a:pt x="460" y="2055"/>
                      <a:pt x="0" y="1594"/>
                      <a:pt x="0" y="1027"/>
                    </a:cubicBezTo>
                    <a:cubicBezTo>
                      <a:pt x="0" y="460"/>
                      <a:pt x="459" y="0"/>
                      <a:pt x="1027" y="0"/>
                    </a:cubicBezTo>
                    <a:cubicBezTo>
                      <a:pt x="1594" y="0"/>
                      <a:pt x="2055" y="461"/>
                      <a:pt x="2055" y="10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5245025" y="6481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5"/>
                      <a:pt x="1595" y="2055"/>
                      <a:pt x="1028" y="2055"/>
                    </a:cubicBezTo>
                    <a:cubicBezTo>
                      <a:pt x="459" y="2055"/>
                      <a:pt x="1" y="1594"/>
                      <a:pt x="1" y="1028"/>
                    </a:cubicBezTo>
                    <a:cubicBezTo>
                      <a:pt x="1" y="462"/>
                      <a:pt x="459" y="1"/>
                      <a:pt x="1028" y="1"/>
                    </a:cubicBezTo>
                    <a:cubicBezTo>
                      <a:pt x="1595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5134550" y="6948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4"/>
                      <a:pt x="1594" y="2055"/>
                      <a:pt x="1028" y="2055"/>
                    </a:cubicBezTo>
                    <a:cubicBezTo>
                      <a:pt x="461" y="2055"/>
                      <a:pt x="0" y="1594"/>
                      <a:pt x="0" y="1028"/>
                    </a:cubicBezTo>
                    <a:cubicBezTo>
                      <a:pt x="0" y="461"/>
                      <a:pt x="461" y="0"/>
                      <a:pt x="1028" y="0"/>
                    </a:cubicBezTo>
                    <a:cubicBezTo>
                      <a:pt x="1595" y="0"/>
                      <a:pt x="2055" y="461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5000750" y="74147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6"/>
                      <a:pt x="1596" y="2056"/>
                      <a:pt x="1028" y="2056"/>
                    </a:cubicBezTo>
                    <a:cubicBezTo>
                      <a:pt x="460" y="2056"/>
                      <a:pt x="0" y="1595"/>
                      <a:pt x="0" y="1028"/>
                    </a:cubicBezTo>
                    <a:cubicBezTo>
                      <a:pt x="0" y="462"/>
                      <a:pt x="460" y="1"/>
                      <a:pt x="1028" y="1"/>
                    </a:cubicBezTo>
                    <a:cubicBezTo>
                      <a:pt x="1596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721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2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0800000" flipH="1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2"/>
          <p:cNvSpPr txBox="1">
            <a:spLocks noGrp="1"/>
          </p:cNvSpPr>
          <p:nvPr>
            <p:ph type="title"/>
          </p:nvPr>
        </p:nvSpPr>
        <p:spPr>
          <a:xfrm>
            <a:off x="1080875" y="58421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2"/>
          <p:cNvSpPr txBox="1">
            <a:spLocks noGrp="1"/>
          </p:cNvSpPr>
          <p:nvPr>
            <p:ph type="subTitle" idx="1"/>
          </p:nvPr>
        </p:nvSpPr>
        <p:spPr>
          <a:xfrm>
            <a:off x="1080838" y="1764638"/>
            <a:ext cx="4448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64" name="Google Shape;564;p22"/>
          <p:cNvGrpSpPr/>
          <p:nvPr/>
        </p:nvGrpSpPr>
        <p:grpSpPr>
          <a:xfrm>
            <a:off x="95516" y="-21650"/>
            <a:ext cx="9048484" cy="5201224"/>
            <a:chOff x="95516" y="-21650"/>
            <a:chExt cx="9048484" cy="5201224"/>
          </a:xfrm>
        </p:grpSpPr>
        <p:pic>
          <p:nvPicPr>
            <p:cNvPr id="565" name="Google Shape;565;p22"/>
            <p:cNvPicPr preferRelativeResize="0"/>
            <p:nvPr/>
          </p:nvPicPr>
          <p:blipFill rotWithShape="1">
            <a:blip r:embed="rId3">
              <a:alphaModFix/>
            </a:blip>
            <a:srcRect l="16558" r="9944"/>
            <a:stretch/>
          </p:blipFill>
          <p:spPr>
            <a:xfrm rot="5400000">
              <a:off x="4806950" y="842524"/>
              <a:ext cx="5201224" cy="3472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6" name="Google Shape;566;p22"/>
            <p:cNvGrpSpPr/>
            <p:nvPr/>
          </p:nvGrpSpPr>
          <p:grpSpPr>
            <a:xfrm rot="-5400000">
              <a:off x="-801955" y="3168606"/>
              <a:ext cx="2333330" cy="538387"/>
              <a:chOff x="1492450" y="1911750"/>
              <a:chExt cx="2360475" cy="544650"/>
            </a:xfrm>
          </p:grpSpPr>
          <p:sp>
            <p:nvSpPr>
              <p:cNvPr id="567" name="Google Shape;567;p22"/>
              <p:cNvSpPr/>
              <p:nvPr/>
            </p:nvSpPr>
            <p:spPr>
              <a:xfrm>
                <a:off x="3086750" y="2015325"/>
                <a:ext cx="154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64" extrusionOk="0">
                    <a:moveTo>
                      <a:pt x="82" y="0"/>
                    </a:moveTo>
                    <a:cubicBezTo>
                      <a:pt x="36" y="0"/>
                      <a:pt x="1" y="37"/>
                      <a:pt x="1" y="82"/>
                    </a:cubicBezTo>
                    <a:cubicBezTo>
                      <a:pt x="1" y="126"/>
                      <a:pt x="36" y="163"/>
                      <a:pt x="82" y="163"/>
                    </a:cubicBezTo>
                    <a:lnTo>
                      <a:pt x="6080" y="163"/>
                    </a:lnTo>
                    <a:cubicBezTo>
                      <a:pt x="6127" y="163"/>
                      <a:pt x="6161" y="126"/>
                      <a:pt x="6161" y="82"/>
                    </a:cubicBezTo>
                    <a:cubicBezTo>
                      <a:pt x="6161" y="37"/>
                      <a:pt x="6124" y="0"/>
                      <a:pt x="6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32233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8" y="1234"/>
                      <a:pt x="1234" y="957"/>
                      <a:pt x="1234" y="617"/>
                    </a:cubicBezTo>
                    <a:cubicBezTo>
                      <a:pt x="1234" y="277"/>
                      <a:pt x="958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26791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29" y="0"/>
                    </a:moveTo>
                    <a:cubicBezTo>
                      <a:pt x="147" y="0"/>
                      <a:pt x="1" y="147"/>
                      <a:pt x="1" y="330"/>
                    </a:cubicBezTo>
                    <a:cubicBezTo>
                      <a:pt x="1" y="511"/>
                      <a:pt x="148" y="658"/>
                      <a:pt x="329" y="658"/>
                    </a:cubicBezTo>
                    <a:lnTo>
                      <a:pt x="1095" y="658"/>
                    </a:lnTo>
                    <a:cubicBezTo>
                      <a:pt x="1277" y="658"/>
                      <a:pt x="1425" y="511"/>
                      <a:pt x="1425" y="330"/>
                    </a:cubicBezTo>
                    <a:cubicBezTo>
                      <a:pt x="1425" y="147"/>
                      <a:pt x="1277" y="0"/>
                      <a:pt x="1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2740975" y="2009100"/>
                <a:ext cx="294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659" extrusionOk="0">
                    <a:moveTo>
                      <a:pt x="330" y="0"/>
                    </a:moveTo>
                    <a:cubicBezTo>
                      <a:pt x="148" y="0"/>
                      <a:pt x="1" y="147"/>
                      <a:pt x="1" y="330"/>
                    </a:cubicBezTo>
                    <a:cubicBezTo>
                      <a:pt x="1" y="511"/>
                      <a:pt x="150" y="658"/>
                      <a:pt x="330" y="658"/>
                    </a:cubicBezTo>
                    <a:lnTo>
                      <a:pt x="1825" y="658"/>
                    </a:lnTo>
                    <a:cubicBezTo>
                      <a:pt x="2006" y="658"/>
                      <a:pt x="2154" y="511"/>
                      <a:pt x="2154" y="330"/>
                    </a:cubicBezTo>
                    <a:cubicBezTo>
                      <a:pt x="2154" y="147"/>
                      <a:pt x="2006" y="0"/>
                      <a:pt x="1825" y="0"/>
                    </a:cubicBezTo>
                    <a:close/>
                    <a:moveTo>
                      <a:pt x="3534" y="0"/>
                    </a:moveTo>
                    <a:cubicBezTo>
                      <a:pt x="3353" y="0"/>
                      <a:pt x="3206" y="147"/>
                      <a:pt x="3206" y="330"/>
                    </a:cubicBezTo>
                    <a:cubicBezTo>
                      <a:pt x="3206" y="511"/>
                      <a:pt x="3354" y="658"/>
                      <a:pt x="3534" y="658"/>
                    </a:cubicBezTo>
                    <a:lnTo>
                      <a:pt x="5029" y="658"/>
                    </a:lnTo>
                    <a:cubicBezTo>
                      <a:pt x="5211" y="658"/>
                      <a:pt x="5358" y="511"/>
                      <a:pt x="5358" y="330"/>
                    </a:cubicBezTo>
                    <a:cubicBezTo>
                      <a:pt x="5358" y="147"/>
                      <a:pt x="5211" y="0"/>
                      <a:pt x="5029" y="0"/>
                    </a:cubicBezTo>
                    <a:close/>
                    <a:moveTo>
                      <a:pt x="6739" y="0"/>
                    </a:moveTo>
                    <a:cubicBezTo>
                      <a:pt x="6556" y="0"/>
                      <a:pt x="6410" y="147"/>
                      <a:pt x="6410" y="330"/>
                    </a:cubicBezTo>
                    <a:cubicBezTo>
                      <a:pt x="6410" y="511"/>
                      <a:pt x="6558" y="658"/>
                      <a:pt x="6739" y="658"/>
                    </a:cubicBezTo>
                    <a:lnTo>
                      <a:pt x="8234" y="658"/>
                    </a:lnTo>
                    <a:cubicBezTo>
                      <a:pt x="8414" y="658"/>
                      <a:pt x="8562" y="511"/>
                      <a:pt x="8562" y="330"/>
                    </a:cubicBezTo>
                    <a:cubicBezTo>
                      <a:pt x="8562" y="147"/>
                      <a:pt x="8414" y="0"/>
                      <a:pt x="8234" y="0"/>
                    </a:cubicBezTo>
                    <a:close/>
                    <a:moveTo>
                      <a:pt x="9942" y="0"/>
                    </a:moveTo>
                    <a:cubicBezTo>
                      <a:pt x="9760" y="0"/>
                      <a:pt x="9613" y="147"/>
                      <a:pt x="9613" y="330"/>
                    </a:cubicBezTo>
                    <a:cubicBezTo>
                      <a:pt x="9613" y="511"/>
                      <a:pt x="9761" y="658"/>
                      <a:pt x="9942" y="658"/>
                    </a:cubicBezTo>
                    <a:lnTo>
                      <a:pt x="11437" y="658"/>
                    </a:lnTo>
                    <a:cubicBezTo>
                      <a:pt x="11619" y="658"/>
                      <a:pt x="11766" y="511"/>
                      <a:pt x="11766" y="330"/>
                    </a:cubicBezTo>
                    <a:cubicBezTo>
                      <a:pt x="11766" y="147"/>
                      <a:pt x="11617" y="0"/>
                      <a:pt x="11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30614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30" y="0"/>
                    </a:moveTo>
                    <a:cubicBezTo>
                      <a:pt x="147" y="0"/>
                      <a:pt x="0" y="147"/>
                      <a:pt x="0" y="330"/>
                    </a:cubicBezTo>
                    <a:cubicBezTo>
                      <a:pt x="0" y="511"/>
                      <a:pt x="148" y="658"/>
                      <a:pt x="330" y="658"/>
                    </a:cubicBezTo>
                    <a:lnTo>
                      <a:pt x="1096" y="658"/>
                    </a:lnTo>
                    <a:cubicBezTo>
                      <a:pt x="1278" y="658"/>
                      <a:pt x="1424" y="511"/>
                      <a:pt x="1424" y="330"/>
                    </a:cubicBezTo>
                    <a:cubicBezTo>
                      <a:pt x="1424" y="147"/>
                      <a:pt x="1277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1520225" y="2015300"/>
                <a:ext cx="1169125" cy="235550"/>
              </a:xfrm>
              <a:custGeom>
                <a:avLst/>
                <a:gdLst/>
                <a:ahLst/>
                <a:cxnLst/>
                <a:rect l="l" t="t" r="r" b="b"/>
                <a:pathLst>
                  <a:path w="46765" h="9422" extrusionOk="0">
                    <a:moveTo>
                      <a:pt x="9349" y="0"/>
                    </a:moveTo>
                    <a:cubicBezTo>
                      <a:pt x="9328" y="0"/>
                      <a:pt x="9306" y="9"/>
                      <a:pt x="9291" y="24"/>
                    </a:cubicBezTo>
                    <a:lnTo>
                      <a:pt x="34" y="9281"/>
                    </a:lnTo>
                    <a:cubicBezTo>
                      <a:pt x="1" y="9313"/>
                      <a:pt x="1" y="9365"/>
                      <a:pt x="34" y="9397"/>
                    </a:cubicBezTo>
                    <a:cubicBezTo>
                      <a:pt x="50" y="9413"/>
                      <a:pt x="70" y="9421"/>
                      <a:pt x="92" y="9421"/>
                    </a:cubicBezTo>
                    <a:cubicBezTo>
                      <a:pt x="114" y="9421"/>
                      <a:pt x="135" y="9414"/>
                      <a:pt x="152" y="9395"/>
                    </a:cubicBezTo>
                    <a:lnTo>
                      <a:pt x="9384" y="163"/>
                    </a:lnTo>
                    <a:lnTo>
                      <a:pt x="46683" y="163"/>
                    </a:lnTo>
                    <a:cubicBezTo>
                      <a:pt x="46727" y="163"/>
                      <a:pt x="46764" y="126"/>
                      <a:pt x="46764" y="82"/>
                    </a:cubicBezTo>
                    <a:cubicBezTo>
                      <a:pt x="46764" y="36"/>
                      <a:pt x="46727" y="0"/>
                      <a:pt x="46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2102650" y="1925075"/>
                <a:ext cx="175350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3774" extrusionOk="0">
                    <a:moveTo>
                      <a:pt x="3699" y="1"/>
                    </a:moveTo>
                    <a:cubicBezTo>
                      <a:pt x="3677" y="1"/>
                      <a:pt x="3655" y="11"/>
                      <a:pt x="3641" y="25"/>
                    </a:cubicBezTo>
                    <a:lnTo>
                      <a:pt x="33" y="3633"/>
                    </a:lnTo>
                    <a:cubicBezTo>
                      <a:pt x="0" y="3665"/>
                      <a:pt x="0" y="3717"/>
                      <a:pt x="33" y="3748"/>
                    </a:cubicBezTo>
                    <a:cubicBezTo>
                      <a:pt x="49" y="3765"/>
                      <a:pt x="70" y="3773"/>
                      <a:pt x="92" y="3773"/>
                    </a:cubicBezTo>
                    <a:cubicBezTo>
                      <a:pt x="113" y="3773"/>
                      <a:pt x="133" y="3766"/>
                      <a:pt x="149" y="3747"/>
                    </a:cubicBezTo>
                    <a:lnTo>
                      <a:pt x="3734" y="164"/>
                    </a:lnTo>
                    <a:lnTo>
                      <a:pt x="6932" y="164"/>
                    </a:lnTo>
                    <a:cubicBezTo>
                      <a:pt x="6976" y="164"/>
                      <a:pt x="7013" y="127"/>
                      <a:pt x="7013" y="82"/>
                    </a:cubicBezTo>
                    <a:cubicBezTo>
                      <a:pt x="7013" y="38"/>
                      <a:pt x="6976" y="1"/>
                      <a:pt x="69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2260500" y="1911750"/>
                <a:ext cx="30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18" y="0"/>
                    </a:moveTo>
                    <a:cubicBezTo>
                      <a:pt x="278" y="0"/>
                      <a:pt x="0" y="276"/>
                      <a:pt x="0" y="617"/>
                    </a:cubicBezTo>
                    <a:cubicBezTo>
                      <a:pt x="0" y="958"/>
                      <a:pt x="278" y="1234"/>
                      <a:pt x="618" y="1234"/>
                    </a:cubicBezTo>
                    <a:cubicBezTo>
                      <a:pt x="958" y="1234"/>
                      <a:pt x="1235" y="958"/>
                      <a:pt x="1235" y="617"/>
                    </a:cubicBezTo>
                    <a:cubicBezTo>
                      <a:pt x="1235" y="276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2538650" y="2015275"/>
                <a:ext cx="46132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5263" extrusionOk="0">
                    <a:moveTo>
                      <a:pt x="91" y="1"/>
                    </a:moveTo>
                    <a:cubicBezTo>
                      <a:pt x="70" y="1"/>
                      <a:pt x="49" y="9"/>
                      <a:pt x="33" y="25"/>
                    </a:cubicBezTo>
                    <a:cubicBezTo>
                      <a:pt x="0" y="57"/>
                      <a:pt x="0" y="109"/>
                      <a:pt x="33" y="140"/>
                    </a:cubicBezTo>
                    <a:lnTo>
                      <a:pt x="5130" y="5238"/>
                    </a:lnTo>
                    <a:cubicBezTo>
                      <a:pt x="5147" y="5254"/>
                      <a:pt x="5167" y="5263"/>
                      <a:pt x="5189" y="5263"/>
                    </a:cubicBezTo>
                    <a:lnTo>
                      <a:pt x="18372" y="5263"/>
                    </a:lnTo>
                    <a:cubicBezTo>
                      <a:pt x="18419" y="5263"/>
                      <a:pt x="18452" y="5225"/>
                      <a:pt x="18452" y="5180"/>
                    </a:cubicBezTo>
                    <a:cubicBezTo>
                      <a:pt x="18452" y="5135"/>
                      <a:pt x="18415" y="5099"/>
                      <a:pt x="18371" y="5099"/>
                    </a:cubicBezTo>
                    <a:lnTo>
                      <a:pt x="5222" y="5099"/>
                    </a:lnTo>
                    <a:lnTo>
                      <a:pt x="148" y="25"/>
                    </a:lnTo>
                    <a:cubicBezTo>
                      <a:pt x="133" y="9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2982525" y="21293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1"/>
                    </a:moveTo>
                    <a:cubicBezTo>
                      <a:pt x="277" y="1"/>
                      <a:pt x="0" y="277"/>
                      <a:pt x="0" y="618"/>
                    </a:cubicBezTo>
                    <a:cubicBezTo>
                      <a:pt x="0" y="959"/>
                      <a:pt x="277" y="1235"/>
                      <a:pt x="617" y="1235"/>
                    </a:cubicBezTo>
                    <a:cubicBezTo>
                      <a:pt x="957" y="1235"/>
                      <a:pt x="1234" y="959"/>
                      <a:pt x="1234" y="618"/>
                    </a:cubicBezTo>
                    <a:cubicBezTo>
                      <a:pt x="1234" y="277"/>
                      <a:pt x="957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1997625" y="2015300"/>
                <a:ext cx="18419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73678" h="16630" extrusionOk="0">
                    <a:moveTo>
                      <a:pt x="92" y="0"/>
                    </a:moveTo>
                    <a:cubicBezTo>
                      <a:pt x="71" y="0"/>
                      <a:pt x="50" y="8"/>
                      <a:pt x="33" y="24"/>
                    </a:cubicBezTo>
                    <a:cubicBezTo>
                      <a:pt x="1" y="56"/>
                      <a:pt x="1" y="108"/>
                      <a:pt x="33" y="139"/>
                    </a:cubicBezTo>
                    <a:lnTo>
                      <a:pt x="16498" y="16605"/>
                    </a:lnTo>
                    <a:cubicBezTo>
                      <a:pt x="16514" y="16621"/>
                      <a:pt x="16535" y="16629"/>
                      <a:pt x="16557" y="16629"/>
                    </a:cubicBezTo>
                    <a:lnTo>
                      <a:pt x="73595" y="16629"/>
                    </a:lnTo>
                    <a:cubicBezTo>
                      <a:pt x="73641" y="16629"/>
                      <a:pt x="73677" y="16592"/>
                      <a:pt x="73676" y="16548"/>
                    </a:cubicBezTo>
                    <a:cubicBezTo>
                      <a:pt x="73676" y="16503"/>
                      <a:pt x="73639" y="16466"/>
                      <a:pt x="73595" y="16466"/>
                    </a:cubicBezTo>
                    <a:lnTo>
                      <a:pt x="16590" y="16466"/>
                    </a:lnTo>
                    <a:lnTo>
                      <a:pt x="148" y="24"/>
                    </a:lnTo>
                    <a:cubicBezTo>
                      <a:pt x="133" y="8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3822050" y="2413550"/>
                <a:ext cx="308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4" extrusionOk="0"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cubicBezTo>
                      <a:pt x="0" y="958"/>
                      <a:pt x="277" y="1234"/>
                      <a:pt x="618" y="1234"/>
                    </a:cubicBezTo>
                    <a:cubicBezTo>
                      <a:pt x="958" y="1234"/>
                      <a:pt x="1234" y="958"/>
                      <a:pt x="1234" y="618"/>
                    </a:cubicBezTo>
                    <a:cubicBezTo>
                      <a:pt x="1234" y="277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2220000" y="2015325"/>
                <a:ext cx="105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4" extrusionOk="0">
                    <a:moveTo>
                      <a:pt x="82" y="0"/>
                    </a:moveTo>
                    <a:cubicBezTo>
                      <a:pt x="38" y="0"/>
                      <a:pt x="1" y="37"/>
                      <a:pt x="1" y="82"/>
                    </a:cubicBezTo>
                    <a:cubicBezTo>
                      <a:pt x="1" y="126"/>
                      <a:pt x="38" y="163"/>
                      <a:pt x="82" y="163"/>
                    </a:cubicBezTo>
                    <a:lnTo>
                      <a:pt x="339" y="163"/>
                    </a:lnTo>
                    <a:cubicBezTo>
                      <a:pt x="384" y="163"/>
                      <a:pt x="420" y="126"/>
                      <a:pt x="420" y="82"/>
                    </a:cubicBezTo>
                    <a:cubicBezTo>
                      <a:pt x="420" y="37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2130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8" y="0"/>
                    </a:moveTo>
                    <a:cubicBezTo>
                      <a:pt x="276" y="0"/>
                      <a:pt x="0" y="275"/>
                      <a:pt x="0" y="617"/>
                    </a:cubicBezTo>
                    <a:cubicBezTo>
                      <a:pt x="0" y="958"/>
                      <a:pt x="276" y="1234"/>
                      <a:pt x="618" y="1234"/>
                    </a:cubicBezTo>
                    <a:cubicBezTo>
                      <a:pt x="958" y="1234"/>
                      <a:pt x="1234" y="958"/>
                      <a:pt x="1234" y="617"/>
                    </a:cubicBezTo>
                    <a:cubicBezTo>
                      <a:pt x="1234" y="275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27515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3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2681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33030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2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3233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1492450" y="2221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638300" y="2117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1"/>
                    </a:cubicBezTo>
                    <a:cubicBezTo>
                      <a:pt x="1" y="750"/>
                      <a:pt x="1" y="1443"/>
                      <a:pt x="428" y="1870"/>
                    </a:cubicBezTo>
                    <a:cubicBezTo>
                      <a:pt x="642" y="2085"/>
                      <a:pt x="923" y="2192"/>
                      <a:pt x="1203" y="2192"/>
                    </a:cubicBezTo>
                    <a:cubicBezTo>
                      <a:pt x="1483" y="2192"/>
                      <a:pt x="1764" y="2085"/>
                      <a:pt x="1977" y="1870"/>
                    </a:cubicBezTo>
                    <a:cubicBezTo>
                      <a:pt x="2406" y="1443"/>
                      <a:pt x="2406" y="750"/>
                      <a:pt x="1977" y="321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1723875" y="1989975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3" y="0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2381475" y="24016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2" y="0"/>
                      <a:pt x="642" y="107"/>
                      <a:pt x="428" y="322"/>
                    </a:cubicBezTo>
                    <a:cubicBezTo>
                      <a:pt x="0" y="749"/>
                      <a:pt x="0" y="1442"/>
                      <a:pt x="428" y="1871"/>
                    </a:cubicBezTo>
                    <a:cubicBezTo>
                      <a:pt x="642" y="2084"/>
                      <a:pt x="922" y="2191"/>
                      <a:pt x="1203" y="2191"/>
                    </a:cubicBezTo>
                    <a:cubicBezTo>
                      <a:pt x="1483" y="2191"/>
                      <a:pt x="1763" y="2084"/>
                      <a:pt x="1977" y="1871"/>
                    </a:cubicBezTo>
                    <a:cubicBezTo>
                      <a:pt x="2405" y="1442"/>
                      <a:pt x="2405" y="749"/>
                      <a:pt x="1977" y="322"/>
                    </a:cubicBezTo>
                    <a:cubicBezTo>
                      <a:pt x="1763" y="107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1972525" y="1990000"/>
                <a:ext cx="54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91" extrusionOk="0">
                    <a:moveTo>
                      <a:pt x="1096" y="0"/>
                    </a:moveTo>
                    <a:cubicBezTo>
                      <a:pt x="490" y="0"/>
                      <a:pt x="0" y="490"/>
                      <a:pt x="0" y="1095"/>
                    </a:cubicBezTo>
                    <a:cubicBezTo>
                      <a:pt x="0" y="1699"/>
                      <a:pt x="490" y="2191"/>
                      <a:pt x="1096" y="2191"/>
                    </a:cubicBezTo>
                    <a:cubicBezTo>
                      <a:pt x="1700" y="2191"/>
                      <a:pt x="2191" y="1699"/>
                      <a:pt x="2191" y="1095"/>
                    </a:cubicBezTo>
                    <a:cubicBezTo>
                      <a:pt x="2191" y="490"/>
                      <a:pt x="1700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25063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2620550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2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2734800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29" y="3723"/>
                    </a:lnTo>
                    <a:lnTo>
                      <a:pt x="2740" y="1861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28489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2963175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1" y="1861"/>
                    </a:lnTo>
                    <a:lnTo>
                      <a:pt x="0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3077375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2" y="1861"/>
                    </a:lnTo>
                    <a:lnTo>
                      <a:pt x="1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6" name="Google Shape;596;p22"/>
          <p:cNvSpPr txBox="1"/>
          <p:nvPr/>
        </p:nvSpPr>
        <p:spPr>
          <a:xfrm>
            <a:off x="1080838" y="3656163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Figtree"/>
                <a:ea typeface="Figtree"/>
                <a:cs typeface="Figtree"/>
                <a:sym typeface="Figtree"/>
                <a:hlinkClick r:id="rId4"/>
              </a:rPr>
              <a:t>Slidesgo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000" b="1" u="sng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  <p:extLst>
      <p:ext uri="{BB962C8B-B14F-4D97-AF65-F5344CB8AC3E}">
        <p14:creationId xmlns:p14="http://schemas.microsoft.com/office/powerpoint/2010/main" val="2627663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23"/>
          <p:cNvPicPr preferRelativeResize="0"/>
          <p:nvPr/>
        </p:nvPicPr>
        <p:blipFill rotWithShape="1">
          <a:blip r:embed="rId2">
            <a:alphaModFix/>
          </a:blip>
          <a:srcRect l="17634" t="29552"/>
          <a:stretch/>
        </p:blipFill>
        <p:spPr>
          <a:xfrm>
            <a:off x="0" y="0"/>
            <a:ext cx="5410202" cy="2270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9" name="Google Shape;599;p23"/>
          <p:cNvGrpSpPr/>
          <p:nvPr/>
        </p:nvGrpSpPr>
        <p:grpSpPr>
          <a:xfrm>
            <a:off x="7667325" y="4361975"/>
            <a:ext cx="1262525" cy="484050"/>
            <a:chOff x="1350325" y="970000"/>
            <a:chExt cx="1262525" cy="484050"/>
          </a:xfrm>
        </p:grpSpPr>
        <p:sp>
          <p:nvSpPr>
            <p:cNvPr id="600" name="Google Shape;600;p23"/>
            <p:cNvSpPr/>
            <p:nvPr/>
          </p:nvSpPr>
          <p:spPr>
            <a:xfrm>
              <a:off x="1804000" y="1401425"/>
              <a:ext cx="808850" cy="52625"/>
            </a:xfrm>
            <a:custGeom>
              <a:avLst/>
              <a:gdLst/>
              <a:ahLst/>
              <a:cxnLst/>
              <a:rect l="l" t="t" r="r" b="b"/>
              <a:pathLst>
                <a:path w="32354" h="2105" extrusionOk="0">
                  <a:moveTo>
                    <a:pt x="1053" y="1"/>
                  </a:moveTo>
                  <a:cubicBezTo>
                    <a:pt x="473" y="1"/>
                    <a:pt x="1" y="471"/>
                    <a:pt x="1" y="1052"/>
                  </a:cubicBezTo>
                  <a:cubicBezTo>
                    <a:pt x="1" y="1633"/>
                    <a:pt x="473" y="2105"/>
                    <a:pt x="1053" y="2105"/>
                  </a:cubicBezTo>
                  <a:cubicBezTo>
                    <a:pt x="1637" y="2105"/>
                    <a:pt x="2109" y="1633"/>
                    <a:pt x="2109" y="1052"/>
                  </a:cubicBezTo>
                  <a:cubicBezTo>
                    <a:pt x="2109" y="471"/>
                    <a:pt x="1637" y="1"/>
                    <a:pt x="1053" y="1"/>
                  </a:cubicBezTo>
                  <a:close/>
                  <a:moveTo>
                    <a:pt x="7105" y="1"/>
                  </a:moveTo>
                  <a:cubicBezTo>
                    <a:pt x="6524" y="1"/>
                    <a:pt x="6052" y="471"/>
                    <a:pt x="6054" y="1052"/>
                  </a:cubicBezTo>
                  <a:cubicBezTo>
                    <a:pt x="6054" y="1633"/>
                    <a:pt x="6526" y="2105"/>
                    <a:pt x="7105" y="2105"/>
                  </a:cubicBezTo>
                  <a:cubicBezTo>
                    <a:pt x="7686" y="2105"/>
                    <a:pt x="8158" y="1633"/>
                    <a:pt x="8158" y="1052"/>
                  </a:cubicBezTo>
                  <a:cubicBezTo>
                    <a:pt x="8158" y="471"/>
                    <a:pt x="7686" y="1"/>
                    <a:pt x="7105" y="1"/>
                  </a:cubicBezTo>
                  <a:close/>
                  <a:moveTo>
                    <a:pt x="13153" y="1"/>
                  </a:moveTo>
                  <a:cubicBezTo>
                    <a:pt x="12572" y="1"/>
                    <a:pt x="12101" y="471"/>
                    <a:pt x="12101" y="1052"/>
                  </a:cubicBezTo>
                  <a:cubicBezTo>
                    <a:pt x="12101" y="1633"/>
                    <a:pt x="12572" y="2105"/>
                    <a:pt x="13153" y="2105"/>
                  </a:cubicBezTo>
                  <a:cubicBezTo>
                    <a:pt x="13734" y="2105"/>
                    <a:pt x="14204" y="1633"/>
                    <a:pt x="14204" y="1052"/>
                  </a:cubicBezTo>
                  <a:cubicBezTo>
                    <a:pt x="14204" y="471"/>
                    <a:pt x="13732" y="1"/>
                    <a:pt x="13153" y="1"/>
                  </a:cubicBezTo>
                  <a:close/>
                  <a:moveTo>
                    <a:pt x="19204" y="1"/>
                  </a:moveTo>
                  <a:cubicBezTo>
                    <a:pt x="18624" y="1"/>
                    <a:pt x="18153" y="471"/>
                    <a:pt x="18153" y="1052"/>
                  </a:cubicBezTo>
                  <a:cubicBezTo>
                    <a:pt x="18153" y="1633"/>
                    <a:pt x="18624" y="2105"/>
                    <a:pt x="19204" y="2105"/>
                  </a:cubicBezTo>
                  <a:cubicBezTo>
                    <a:pt x="19785" y="2105"/>
                    <a:pt x="20256" y="1633"/>
                    <a:pt x="20256" y="1052"/>
                  </a:cubicBezTo>
                  <a:cubicBezTo>
                    <a:pt x="20256" y="471"/>
                    <a:pt x="19785" y="1"/>
                    <a:pt x="19204" y="1"/>
                  </a:cubicBezTo>
                  <a:close/>
                  <a:moveTo>
                    <a:pt x="25253" y="1"/>
                  </a:moveTo>
                  <a:cubicBezTo>
                    <a:pt x="24672" y="1"/>
                    <a:pt x="24201" y="471"/>
                    <a:pt x="24201" y="1052"/>
                  </a:cubicBezTo>
                  <a:cubicBezTo>
                    <a:pt x="24201" y="1633"/>
                    <a:pt x="24672" y="2105"/>
                    <a:pt x="25253" y="2105"/>
                  </a:cubicBezTo>
                  <a:cubicBezTo>
                    <a:pt x="25833" y="2105"/>
                    <a:pt x="26304" y="1633"/>
                    <a:pt x="26304" y="1052"/>
                  </a:cubicBezTo>
                  <a:cubicBezTo>
                    <a:pt x="26304" y="471"/>
                    <a:pt x="25833" y="1"/>
                    <a:pt x="25253" y="1"/>
                  </a:cubicBezTo>
                  <a:close/>
                  <a:moveTo>
                    <a:pt x="31302" y="1"/>
                  </a:moveTo>
                  <a:cubicBezTo>
                    <a:pt x="30723" y="1"/>
                    <a:pt x="30248" y="471"/>
                    <a:pt x="30248" y="1052"/>
                  </a:cubicBezTo>
                  <a:cubicBezTo>
                    <a:pt x="30248" y="1633"/>
                    <a:pt x="30723" y="2105"/>
                    <a:pt x="31302" y="2105"/>
                  </a:cubicBezTo>
                  <a:cubicBezTo>
                    <a:pt x="31881" y="2105"/>
                    <a:pt x="32353" y="1633"/>
                    <a:pt x="32353" y="1052"/>
                  </a:cubicBezTo>
                  <a:cubicBezTo>
                    <a:pt x="32353" y="471"/>
                    <a:pt x="31881" y="1"/>
                    <a:pt x="3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652800" y="1293575"/>
              <a:ext cx="960050" cy="52600"/>
            </a:xfrm>
            <a:custGeom>
              <a:avLst/>
              <a:gdLst/>
              <a:ahLst/>
              <a:cxnLst/>
              <a:rect l="l" t="t" r="r" b="b"/>
              <a:pathLst>
                <a:path w="38402" h="2104" extrusionOk="0">
                  <a:moveTo>
                    <a:pt x="1053" y="0"/>
                  </a:moveTo>
                  <a:cubicBezTo>
                    <a:pt x="472" y="0"/>
                    <a:pt x="1" y="472"/>
                    <a:pt x="2" y="1051"/>
                  </a:cubicBezTo>
                  <a:cubicBezTo>
                    <a:pt x="2" y="1632"/>
                    <a:pt x="474" y="2104"/>
                    <a:pt x="1053" y="2104"/>
                  </a:cubicBezTo>
                  <a:cubicBezTo>
                    <a:pt x="1634" y="2104"/>
                    <a:pt x="2106" y="1632"/>
                    <a:pt x="2106" y="1051"/>
                  </a:cubicBezTo>
                  <a:cubicBezTo>
                    <a:pt x="2106" y="471"/>
                    <a:pt x="1634" y="0"/>
                    <a:pt x="1053" y="0"/>
                  </a:cubicBezTo>
                  <a:close/>
                  <a:moveTo>
                    <a:pt x="7105" y="0"/>
                  </a:moveTo>
                  <a:cubicBezTo>
                    <a:pt x="6525" y="0"/>
                    <a:pt x="6053" y="472"/>
                    <a:pt x="6052" y="1051"/>
                  </a:cubicBezTo>
                  <a:cubicBezTo>
                    <a:pt x="6052" y="1632"/>
                    <a:pt x="6525" y="2104"/>
                    <a:pt x="7105" y="2104"/>
                  </a:cubicBezTo>
                  <a:cubicBezTo>
                    <a:pt x="7685" y="2104"/>
                    <a:pt x="8157" y="1632"/>
                    <a:pt x="8157" y="1051"/>
                  </a:cubicBezTo>
                  <a:cubicBezTo>
                    <a:pt x="8157" y="471"/>
                    <a:pt x="7685" y="0"/>
                    <a:pt x="7105" y="0"/>
                  </a:cubicBezTo>
                  <a:close/>
                  <a:moveTo>
                    <a:pt x="13153" y="0"/>
                  </a:moveTo>
                  <a:cubicBezTo>
                    <a:pt x="12572" y="0"/>
                    <a:pt x="12100" y="472"/>
                    <a:pt x="12102" y="1051"/>
                  </a:cubicBezTo>
                  <a:cubicBezTo>
                    <a:pt x="12102" y="1632"/>
                    <a:pt x="12574" y="2104"/>
                    <a:pt x="13153" y="2104"/>
                  </a:cubicBezTo>
                  <a:cubicBezTo>
                    <a:pt x="13734" y="2104"/>
                    <a:pt x="14206" y="1632"/>
                    <a:pt x="14206" y="1051"/>
                  </a:cubicBezTo>
                  <a:cubicBezTo>
                    <a:pt x="14206" y="471"/>
                    <a:pt x="13734" y="0"/>
                    <a:pt x="13153" y="0"/>
                  </a:cubicBezTo>
                  <a:close/>
                  <a:moveTo>
                    <a:pt x="19201" y="0"/>
                  </a:moveTo>
                  <a:cubicBezTo>
                    <a:pt x="18620" y="0"/>
                    <a:pt x="18149" y="472"/>
                    <a:pt x="18149" y="1051"/>
                  </a:cubicBezTo>
                  <a:cubicBezTo>
                    <a:pt x="18149" y="1632"/>
                    <a:pt x="18620" y="2104"/>
                    <a:pt x="19201" y="2104"/>
                  </a:cubicBezTo>
                  <a:cubicBezTo>
                    <a:pt x="19782" y="2104"/>
                    <a:pt x="20252" y="1632"/>
                    <a:pt x="20252" y="1051"/>
                  </a:cubicBezTo>
                  <a:cubicBezTo>
                    <a:pt x="20252" y="471"/>
                    <a:pt x="19780" y="0"/>
                    <a:pt x="19201" y="0"/>
                  </a:cubicBezTo>
                  <a:close/>
                  <a:moveTo>
                    <a:pt x="25252" y="0"/>
                  </a:moveTo>
                  <a:cubicBezTo>
                    <a:pt x="24672" y="0"/>
                    <a:pt x="24201" y="472"/>
                    <a:pt x="24201" y="1051"/>
                  </a:cubicBezTo>
                  <a:cubicBezTo>
                    <a:pt x="24201" y="1632"/>
                    <a:pt x="24672" y="2104"/>
                    <a:pt x="25252" y="2104"/>
                  </a:cubicBezTo>
                  <a:cubicBezTo>
                    <a:pt x="25833" y="2104"/>
                    <a:pt x="26304" y="1632"/>
                    <a:pt x="26304" y="1051"/>
                  </a:cubicBezTo>
                  <a:cubicBezTo>
                    <a:pt x="26304" y="471"/>
                    <a:pt x="25833" y="0"/>
                    <a:pt x="25252" y="0"/>
                  </a:cubicBezTo>
                  <a:close/>
                  <a:moveTo>
                    <a:pt x="31301" y="0"/>
                  </a:moveTo>
                  <a:cubicBezTo>
                    <a:pt x="30720" y="0"/>
                    <a:pt x="30249" y="472"/>
                    <a:pt x="30249" y="1051"/>
                  </a:cubicBezTo>
                  <a:cubicBezTo>
                    <a:pt x="30249" y="1632"/>
                    <a:pt x="30720" y="2104"/>
                    <a:pt x="31301" y="2104"/>
                  </a:cubicBezTo>
                  <a:cubicBezTo>
                    <a:pt x="31881" y="2104"/>
                    <a:pt x="32352" y="1632"/>
                    <a:pt x="32352" y="1051"/>
                  </a:cubicBezTo>
                  <a:cubicBezTo>
                    <a:pt x="32352" y="471"/>
                    <a:pt x="31881" y="0"/>
                    <a:pt x="31301" y="0"/>
                  </a:cubicBezTo>
                  <a:close/>
                  <a:moveTo>
                    <a:pt x="37350" y="0"/>
                  </a:moveTo>
                  <a:cubicBezTo>
                    <a:pt x="36767" y="0"/>
                    <a:pt x="36296" y="472"/>
                    <a:pt x="36296" y="1051"/>
                  </a:cubicBezTo>
                  <a:cubicBezTo>
                    <a:pt x="36296" y="1632"/>
                    <a:pt x="36769" y="2104"/>
                    <a:pt x="37350" y="2104"/>
                  </a:cubicBezTo>
                  <a:cubicBezTo>
                    <a:pt x="37929" y="2104"/>
                    <a:pt x="38401" y="1632"/>
                    <a:pt x="38401" y="1051"/>
                  </a:cubicBezTo>
                  <a:cubicBezTo>
                    <a:pt x="38401" y="471"/>
                    <a:pt x="37929" y="0"/>
                    <a:pt x="37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501625" y="1185725"/>
              <a:ext cx="1111225" cy="52600"/>
            </a:xfrm>
            <a:custGeom>
              <a:avLst/>
              <a:gdLst/>
              <a:ahLst/>
              <a:cxnLst/>
              <a:rect l="l" t="t" r="r" b="b"/>
              <a:pathLst>
                <a:path w="44449" h="2104" extrusionOk="0">
                  <a:moveTo>
                    <a:pt x="1053" y="0"/>
                  </a:moveTo>
                  <a:cubicBezTo>
                    <a:pt x="472" y="0"/>
                    <a:pt x="0" y="471"/>
                    <a:pt x="0" y="1053"/>
                  </a:cubicBezTo>
                  <a:cubicBezTo>
                    <a:pt x="0" y="1633"/>
                    <a:pt x="472" y="2104"/>
                    <a:pt x="1053" y="2104"/>
                  </a:cubicBezTo>
                  <a:cubicBezTo>
                    <a:pt x="1632" y="2104"/>
                    <a:pt x="2104" y="1633"/>
                    <a:pt x="2104" y="1053"/>
                  </a:cubicBezTo>
                  <a:cubicBezTo>
                    <a:pt x="2104" y="472"/>
                    <a:pt x="1632" y="0"/>
                    <a:pt x="1053" y="0"/>
                  </a:cubicBezTo>
                  <a:close/>
                  <a:moveTo>
                    <a:pt x="7100" y="0"/>
                  </a:moveTo>
                  <a:cubicBezTo>
                    <a:pt x="6519" y="0"/>
                    <a:pt x="6048" y="471"/>
                    <a:pt x="6049" y="1053"/>
                  </a:cubicBezTo>
                  <a:cubicBezTo>
                    <a:pt x="6049" y="1633"/>
                    <a:pt x="6521" y="2104"/>
                    <a:pt x="7100" y="2104"/>
                  </a:cubicBezTo>
                  <a:cubicBezTo>
                    <a:pt x="7681" y="2104"/>
                    <a:pt x="8153" y="1633"/>
                    <a:pt x="8153" y="1053"/>
                  </a:cubicBezTo>
                  <a:cubicBezTo>
                    <a:pt x="8153" y="472"/>
                    <a:pt x="7681" y="0"/>
                    <a:pt x="7100" y="0"/>
                  </a:cubicBezTo>
                  <a:close/>
                  <a:moveTo>
                    <a:pt x="13152" y="0"/>
                  </a:moveTo>
                  <a:cubicBezTo>
                    <a:pt x="12572" y="0"/>
                    <a:pt x="12100" y="471"/>
                    <a:pt x="12099" y="1053"/>
                  </a:cubicBezTo>
                  <a:cubicBezTo>
                    <a:pt x="12099" y="1633"/>
                    <a:pt x="12572" y="2104"/>
                    <a:pt x="13152" y="2104"/>
                  </a:cubicBezTo>
                  <a:cubicBezTo>
                    <a:pt x="13732" y="2104"/>
                    <a:pt x="14199" y="1633"/>
                    <a:pt x="14199" y="1053"/>
                  </a:cubicBezTo>
                  <a:cubicBezTo>
                    <a:pt x="14199" y="472"/>
                    <a:pt x="13732" y="0"/>
                    <a:pt x="13152" y="0"/>
                  </a:cubicBezTo>
                  <a:close/>
                  <a:moveTo>
                    <a:pt x="19200" y="0"/>
                  </a:moveTo>
                  <a:cubicBezTo>
                    <a:pt x="18619" y="0"/>
                    <a:pt x="18147" y="471"/>
                    <a:pt x="18149" y="1053"/>
                  </a:cubicBezTo>
                  <a:cubicBezTo>
                    <a:pt x="18149" y="1633"/>
                    <a:pt x="18621" y="2104"/>
                    <a:pt x="19200" y="2104"/>
                  </a:cubicBezTo>
                  <a:cubicBezTo>
                    <a:pt x="19781" y="2104"/>
                    <a:pt x="20253" y="1633"/>
                    <a:pt x="20253" y="1053"/>
                  </a:cubicBezTo>
                  <a:cubicBezTo>
                    <a:pt x="20253" y="472"/>
                    <a:pt x="19781" y="0"/>
                    <a:pt x="19200" y="0"/>
                  </a:cubicBezTo>
                  <a:close/>
                  <a:moveTo>
                    <a:pt x="25248" y="0"/>
                  </a:moveTo>
                  <a:cubicBezTo>
                    <a:pt x="24667" y="0"/>
                    <a:pt x="24196" y="471"/>
                    <a:pt x="24196" y="1053"/>
                  </a:cubicBezTo>
                  <a:cubicBezTo>
                    <a:pt x="24196" y="1633"/>
                    <a:pt x="24667" y="2104"/>
                    <a:pt x="25248" y="2104"/>
                  </a:cubicBezTo>
                  <a:cubicBezTo>
                    <a:pt x="25829" y="2104"/>
                    <a:pt x="26299" y="1633"/>
                    <a:pt x="26299" y="1053"/>
                  </a:cubicBezTo>
                  <a:cubicBezTo>
                    <a:pt x="26299" y="472"/>
                    <a:pt x="25827" y="0"/>
                    <a:pt x="25248" y="0"/>
                  </a:cubicBezTo>
                  <a:close/>
                  <a:moveTo>
                    <a:pt x="31299" y="0"/>
                  </a:moveTo>
                  <a:cubicBezTo>
                    <a:pt x="30719" y="0"/>
                    <a:pt x="30248" y="471"/>
                    <a:pt x="30248" y="1053"/>
                  </a:cubicBezTo>
                  <a:cubicBezTo>
                    <a:pt x="30248" y="1633"/>
                    <a:pt x="30719" y="2104"/>
                    <a:pt x="31299" y="2104"/>
                  </a:cubicBezTo>
                  <a:cubicBezTo>
                    <a:pt x="31880" y="2104"/>
                    <a:pt x="32351" y="1633"/>
                    <a:pt x="32351" y="1053"/>
                  </a:cubicBezTo>
                  <a:cubicBezTo>
                    <a:pt x="32351" y="472"/>
                    <a:pt x="31880" y="0"/>
                    <a:pt x="31299" y="0"/>
                  </a:cubicBezTo>
                  <a:close/>
                  <a:moveTo>
                    <a:pt x="37348" y="0"/>
                  </a:moveTo>
                  <a:cubicBezTo>
                    <a:pt x="36767" y="0"/>
                    <a:pt x="36296" y="471"/>
                    <a:pt x="36296" y="1053"/>
                  </a:cubicBezTo>
                  <a:cubicBezTo>
                    <a:pt x="36296" y="1633"/>
                    <a:pt x="36767" y="2104"/>
                    <a:pt x="37348" y="2104"/>
                  </a:cubicBezTo>
                  <a:cubicBezTo>
                    <a:pt x="37928" y="2104"/>
                    <a:pt x="38399" y="1633"/>
                    <a:pt x="38399" y="1053"/>
                  </a:cubicBezTo>
                  <a:cubicBezTo>
                    <a:pt x="38399" y="472"/>
                    <a:pt x="37928" y="0"/>
                    <a:pt x="37348" y="0"/>
                  </a:cubicBezTo>
                  <a:close/>
                  <a:moveTo>
                    <a:pt x="43397" y="0"/>
                  </a:moveTo>
                  <a:cubicBezTo>
                    <a:pt x="42814" y="0"/>
                    <a:pt x="42343" y="471"/>
                    <a:pt x="42343" y="1053"/>
                  </a:cubicBezTo>
                  <a:cubicBezTo>
                    <a:pt x="42343" y="1633"/>
                    <a:pt x="42816" y="2104"/>
                    <a:pt x="43397" y="2104"/>
                  </a:cubicBezTo>
                  <a:cubicBezTo>
                    <a:pt x="43981" y="2104"/>
                    <a:pt x="44448" y="1633"/>
                    <a:pt x="44448" y="1053"/>
                  </a:cubicBezTo>
                  <a:cubicBezTo>
                    <a:pt x="44448" y="472"/>
                    <a:pt x="43981" y="0"/>
                    <a:pt x="43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501625" y="1077875"/>
              <a:ext cx="960000" cy="52625"/>
            </a:xfrm>
            <a:custGeom>
              <a:avLst/>
              <a:gdLst/>
              <a:ahLst/>
              <a:cxnLst/>
              <a:rect l="l" t="t" r="r" b="b"/>
              <a:pathLst>
                <a:path w="38400" h="2105" extrusionOk="0">
                  <a:moveTo>
                    <a:pt x="1053" y="1"/>
                  </a:moveTo>
                  <a:cubicBezTo>
                    <a:pt x="472" y="1"/>
                    <a:pt x="0" y="471"/>
                    <a:pt x="0" y="1052"/>
                  </a:cubicBezTo>
                  <a:cubicBezTo>
                    <a:pt x="0" y="1632"/>
                    <a:pt x="472" y="2104"/>
                    <a:pt x="1053" y="2104"/>
                  </a:cubicBezTo>
                  <a:cubicBezTo>
                    <a:pt x="1632" y="2104"/>
                    <a:pt x="2104" y="1632"/>
                    <a:pt x="2104" y="1052"/>
                  </a:cubicBezTo>
                  <a:cubicBezTo>
                    <a:pt x="2104" y="471"/>
                    <a:pt x="1632" y="1"/>
                    <a:pt x="1053" y="1"/>
                  </a:cubicBezTo>
                  <a:close/>
                  <a:moveTo>
                    <a:pt x="7100" y="1"/>
                  </a:moveTo>
                  <a:cubicBezTo>
                    <a:pt x="6519" y="1"/>
                    <a:pt x="6048" y="471"/>
                    <a:pt x="6049" y="1052"/>
                  </a:cubicBezTo>
                  <a:cubicBezTo>
                    <a:pt x="6049" y="1632"/>
                    <a:pt x="6521" y="2104"/>
                    <a:pt x="7100" y="2104"/>
                  </a:cubicBezTo>
                  <a:cubicBezTo>
                    <a:pt x="7681" y="2104"/>
                    <a:pt x="8153" y="1632"/>
                    <a:pt x="8153" y="1052"/>
                  </a:cubicBezTo>
                  <a:cubicBezTo>
                    <a:pt x="8153" y="471"/>
                    <a:pt x="7681" y="1"/>
                    <a:pt x="7100" y="1"/>
                  </a:cubicBezTo>
                  <a:close/>
                  <a:moveTo>
                    <a:pt x="13152" y="1"/>
                  </a:moveTo>
                  <a:cubicBezTo>
                    <a:pt x="12572" y="1"/>
                    <a:pt x="12100" y="471"/>
                    <a:pt x="12099" y="1052"/>
                  </a:cubicBezTo>
                  <a:cubicBezTo>
                    <a:pt x="12099" y="1632"/>
                    <a:pt x="12572" y="2104"/>
                    <a:pt x="13152" y="2104"/>
                  </a:cubicBezTo>
                  <a:cubicBezTo>
                    <a:pt x="13732" y="2104"/>
                    <a:pt x="14199" y="1632"/>
                    <a:pt x="14199" y="1052"/>
                  </a:cubicBezTo>
                  <a:cubicBezTo>
                    <a:pt x="14199" y="471"/>
                    <a:pt x="13732" y="1"/>
                    <a:pt x="13152" y="1"/>
                  </a:cubicBezTo>
                  <a:close/>
                  <a:moveTo>
                    <a:pt x="19200" y="1"/>
                  </a:moveTo>
                  <a:cubicBezTo>
                    <a:pt x="18619" y="1"/>
                    <a:pt x="18147" y="471"/>
                    <a:pt x="18149" y="1052"/>
                  </a:cubicBezTo>
                  <a:cubicBezTo>
                    <a:pt x="18149" y="1632"/>
                    <a:pt x="18621" y="2104"/>
                    <a:pt x="19200" y="2104"/>
                  </a:cubicBezTo>
                  <a:cubicBezTo>
                    <a:pt x="19781" y="2104"/>
                    <a:pt x="20253" y="1632"/>
                    <a:pt x="20253" y="1052"/>
                  </a:cubicBezTo>
                  <a:cubicBezTo>
                    <a:pt x="20253" y="471"/>
                    <a:pt x="19781" y="1"/>
                    <a:pt x="19200" y="1"/>
                  </a:cubicBezTo>
                  <a:close/>
                  <a:moveTo>
                    <a:pt x="25248" y="1"/>
                  </a:moveTo>
                  <a:cubicBezTo>
                    <a:pt x="24667" y="1"/>
                    <a:pt x="24196" y="471"/>
                    <a:pt x="24196" y="1052"/>
                  </a:cubicBezTo>
                  <a:cubicBezTo>
                    <a:pt x="24196" y="1632"/>
                    <a:pt x="24667" y="2104"/>
                    <a:pt x="25248" y="2104"/>
                  </a:cubicBezTo>
                  <a:cubicBezTo>
                    <a:pt x="25829" y="2104"/>
                    <a:pt x="26299" y="1632"/>
                    <a:pt x="26299" y="1052"/>
                  </a:cubicBezTo>
                  <a:cubicBezTo>
                    <a:pt x="26299" y="471"/>
                    <a:pt x="25827" y="1"/>
                    <a:pt x="25248" y="1"/>
                  </a:cubicBezTo>
                  <a:close/>
                  <a:moveTo>
                    <a:pt x="31299" y="1"/>
                  </a:moveTo>
                  <a:cubicBezTo>
                    <a:pt x="30719" y="1"/>
                    <a:pt x="30248" y="471"/>
                    <a:pt x="30248" y="1052"/>
                  </a:cubicBezTo>
                  <a:cubicBezTo>
                    <a:pt x="30248" y="1632"/>
                    <a:pt x="30719" y="2104"/>
                    <a:pt x="31299" y="2104"/>
                  </a:cubicBezTo>
                  <a:cubicBezTo>
                    <a:pt x="31880" y="2104"/>
                    <a:pt x="32351" y="1632"/>
                    <a:pt x="32351" y="1052"/>
                  </a:cubicBezTo>
                  <a:cubicBezTo>
                    <a:pt x="32351" y="471"/>
                    <a:pt x="31880" y="1"/>
                    <a:pt x="31299" y="1"/>
                  </a:cubicBezTo>
                  <a:close/>
                  <a:moveTo>
                    <a:pt x="37348" y="1"/>
                  </a:moveTo>
                  <a:cubicBezTo>
                    <a:pt x="36767" y="1"/>
                    <a:pt x="36296" y="471"/>
                    <a:pt x="36296" y="1052"/>
                  </a:cubicBezTo>
                  <a:cubicBezTo>
                    <a:pt x="36296" y="1632"/>
                    <a:pt x="36767" y="2104"/>
                    <a:pt x="37348" y="2104"/>
                  </a:cubicBezTo>
                  <a:cubicBezTo>
                    <a:pt x="37928" y="2104"/>
                    <a:pt x="38399" y="1632"/>
                    <a:pt x="38399" y="1052"/>
                  </a:cubicBezTo>
                  <a:cubicBezTo>
                    <a:pt x="38399" y="471"/>
                    <a:pt x="37928" y="1"/>
                    <a:pt x="37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350325" y="1077825"/>
              <a:ext cx="54700" cy="52650"/>
            </a:xfrm>
            <a:custGeom>
              <a:avLst/>
              <a:gdLst/>
              <a:ahLst/>
              <a:cxnLst/>
              <a:rect l="l" t="t" r="r" b="b"/>
              <a:pathLst>
                <a:path w="2188" h="2106" extrusionOk="0">
                  <a:moveTo>
                    <a:pt x="1051" y="0"/>
                  </a:moveTo>
                  <a:cubicBezTo>
                    <a:pt x="778" y="0"/>
                    <a:pt x="505" y="115"/>
                    <a:pt x="311" y="308"/>
                  </a:cubicBezTo>
                  <a:cubicBezTo>
                    <a:pt x="113" y="506"/>
                    <a:pt x="0" y="777"/>
                    <a:pt x="0" y="1054"/>
                  </a:cubicBezTo>
                  <a:cubicBezTo>
                    <a:pt x="0" y="1332"/>
                    <a:pt x="113" y="1602"/>
                    <a:pt x="311" y="1798"/>
                  </a:cubicBezTo>
                  <a:cubicBezTo>
                    <a:pt x="503" y="1991"/>
                    <a:pt x="778" y="2105"/>
                    <a:pt x="1051" y="2105"/>
                  </a:cubicBezTo>
                  <a:cubicBezTo>
                    <a:pt x="1329" y="2105"/>
                    <a:pt x="1603" y="1991"/>
                    <a:pt x="1796" y="1798"/>
                  </a:cubicBezTo>
                  <a:cubicBezTo>
                    <a:pt x="2187" y="1407"/>
                    <a:pt x="2187" y="699"/>
                    <a:pt x="1796" y="308"/>
                  </a:cubicBezTo>
                  <a:cubicBezTo>
                    <a:pt x="1604" y="113"/>
                    <a:pt x="1329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1501625" y="970025"/>
              <a:ext cx="808800" cy="52625"/>
            </a:xfrm>
            <a:custGeom>
              <a:avLst/>
              <a:gdLst/>
              <a:ahLst/>
              <a:cxnLst/>
              <a:rect l="l" t="t" r="r" b="b"/>
              <a:pathLst>
                <a:path w="32352" h="2105" extrusionOk="0">
                  <a:moveTo>
                    <a:pt x="1053" y="1"/>
                  </a:moveTo>
                  <a:cubicBezTo>
                    <a:pt x="472" y="1"/>
                    <a:pt x="0" y="471"/>
                    <a:pt x="0" y="1053"/>
                  </a:cubicBezTo>
                  <a:cubicBezTo>
                    <a:pt x="0" y="1633"/>
                    <a:pt x="472" y="2104"/>
                    <a:pt x="1053" y="2104"/>
                  </a:cubicBezTo>
                  <a:cubicBezTo>
                    <a:pt x="1632" y="2104"/>
                    <a:pt x="2104" y="1633"/>
                    <a:pt x="2104" y="1053"/>
                  </a:cubicBezTo>
                  <a:cubicBezTo>
                    <a:pt x="2104" y="473"/>
                    <a:pt x="1632" y="1"/>
                    <a:pt x="1053" y="1"/>
                  </a:cubicBezTo>
                  <a:close/>
                  <a:moveTo>
                    <a:pt x="7100" y="1"/>
                  </a:moveTo>
                  <a:cubicBezTo>
                    <a:pt x="6519" y="1"/>
                    <a:pt x="6048" y="471"/>
                    <a:pt x="6049" y="1053"/>
                  </a:cubicBezTo>
                  <a:cubicBezTo>
                    <a:pt x="6049" y="1633"/>
                    <a:pt x="6521" y="2104"/>
                    <a:pt x="7100" y="2104"/>
                  </a:cubicBezTo>
                  <a:cubicBezTo>
                    <a:pt x="7681" y="2104"/>
                    <a:pt x="8153" y="1633"/>
                    <a:pt x="8153" y="1053"/>
                  </a:cubicBezTo>
                  <a:cubicBezTo>
                    <a:pt x="8153" y="473"/>
                    <a:pt x="7681" y="1"/>
                    <a:pt x="7100" y="1"/>
                  </a:cubicBezTo>
                  <a:close/>
                  <a:moveTo>
                    <a:pt x="13152" y="1"/>
                  </a:moveTo>
                  <a:cubicBezTo>
                    <a:pt x="12572" y="1"/>
                    <a:pt x="12100" y="471"/>
                    <a:pt x="12099" y="1053"/>
                  </a:cubicBezTo>
                  <a:cubicBezTo>
                    <a:pt x="12099" y="1633"/>
                    <a:pt x="12572" y="2104"/>
                    <a:pt x="13152" y="2104"/>
                  </a:cubicBezTo>
                  <a:cubicBezTo>
                    <a:pt x="13732" y="2104"/>
                    <a:pt x="14199" y="1633"/>
                    <a:pt x="14199" y="1053"/>
                  </a:cubicBezTo>
                  <a:cubicBezTo>
                    <a:pt x="14199" y="473"/>
                    <a:pt x="13732" y="1"/>
                    <a:pt x="13152" y="1"/>
                  </a:cubicBezTo>
                  <a:close/>
                  <a:moveTo>
                    <a:pt x="19200" y="1"/>
                  </a:moveTo>
                  <a:cubicBezTo>
                    <a:pt x="18619" y="1"/>
                    <a:pt x="18147" y="471"/>
                    <a:pt x="18149" y="1053"/>
                  </a:cubicBezTo>
                  <a:cubicBezTo>
                    <a:pt x="18149" y="1633"/>
                    <a:pt x="18621" y="2104"/>
                    <a:pt x="19200" y="2104"/>
                  </a:cubicBezTo>
                  <a:cubicBezTo>
                    <a:pt x="19781" y="2104"/>
                    <a:pt x="20253" y="1633"/>
                    <a:pt x="20253" y="1053"/>
                  </a:cubicBezTo>
                  <a:cubicBezTo>
                    <a:pt x="20253" y="473"/>
                    <a:pt x="19781" y="1"/>
                    <a:pt x="19200" y="1"/>
                  </a:cubicBezTo>
                  <a:close/>
                  <a:moveTo>
                    <a:pt x="25248" y="1"/>
                  </a:moveTo>
                  <a:cubicBezTo>
                    <a:pt x="24667" y="1"/>
                    <a:pt x="24196" y="471"/>
                    <a:pt x="24196" y="1053"/>
                  </a:cubicBezTo>
                  <a:cubicBezTo>
                    <a:pt x="24196" y="1633"/>
                    <a:pt x="24667" y="2104"/>
                    <a:pt x="25248" y="2104"/>
                  </a:cubicBezTo>
                  <a:cubicBezTo>
                    <a:pt x="25829" y="2104"/>
                    <a:pt x="26299" y="1633"/>
                    <a:pt x="26299" y="1053"/>
                  </a:cubicBezTo>
                  <a:cubicBezTo>
                    <a:pt x="26299" y="473"/>
                    <a:pt x="25827" y="1"/>
                    <a:pt x="25248" y="1"/>
                  </a:cubicBezTo>
                  <a:close/>
                  <a:moveTo>
                    <a:pt x="31299" y="1"/>
                  </a:moveTo>
                  <a:cubicBezTo>
                    <a:pt x="30719" y="1"/>
                    <a:pt x="30248" y="471"/>
                    <a:pt x="30248" y="1053"/>
                  </a:cubicBezTo>
                  <a:cubicBezTo>
                    <a:pt x="30248" y="1633"/>
                    <a:pt x="30719" y="2104"/>
                    <a:pt x="31299" y="2104"/>
                  </a:cubicBezTo>
                  <a:cubicBezTo>
                    <a:pt x="31880" y="2104"/>
                    <a:pt x="32351" y="1633"/>
                    <a:pt x="32351" y="1053"/>
                  </a:cubicBezTo>
                  <a:cubicBezTo>
                    <a:pt x="32351" y="473"/>
                    <a:pt x="31880" y="1"/>
                    <a:pt x="3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1350325" y="970000"/>
              <a:ext cx="54700" cy="52650"/>
            </a:xfrm>
            <a:custGeom>
              <a:avLst/>
              <a:gdLst/>
              <a:ahLst/>
              <a:cxnLst/>
              <a:rect l="l" t="t" r="r" b="b"/>
              <a:pathLst>
                <a:path w="2188" h="2106" extrusionOk="0">
                  <a:moveTo>
                    <a:pt x="1051" y="1"/>
                  </a:moveTo>
                  <a:cubicBezTo>
                    <a:pt x="778" y="1"/>
                    <a:pt x="505" y="115"/>
                    <a:pt x="311" y="307"/>
                  </a:cubicBezTo>
                  <a:cubicBezTo>
                    <a:pt x="113" y="506"/>
                    <a:pt x="0" y="777"/>
                    <a:pt x="0" y="1054"/>
                  </a:cubicBezTo>
                  <a:cubicBezTo>
                    <a:pt x="0" y="1330"/>
                    <a:pt x="113" y="1600"/>
                    <a:pt x="311" y="1799"/>
                  </a:cubicBezTo>
                  <a:cubicBezTo>
                    <a:pt x="503" y="1991"/>
                    <a:pt x="778" y="2105"/>
                    <a:pt x="1051" y="2105"/>
                  </a:cubicBezTo>
                  <a:cubicBezTo>
                    <a:pt x="1329" y="2105"/>
                    <a:pt x="1603" y="1991"/>
                    <a:pt x="1796" y="1799"/>
                  </a:cubicBezTo>
                  <a:cubicBezTo>
                    <a:pt x="2187" y="1407"/>
                    <a:pt x="2187" y="701"/>
                    <a:pt x="1796" y="307"/>
                  </a:cubicBezTo>
                  <a:cubicBezTo>
                    <a:pt x="1604" y="115"/>
                    <a:pt x="1329" y="1"/>
                    <a:pt x="1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3"/>
          <p:cNvGrpSpPr/>
          <p:nvPr/>
        </p:nvGrpSpPr>
        <p:grpSpPr>
          <a:xfrm>
            <a:off x="6647700" y="4034400"/>
            <a:ext cx="1783075" cy="177800"/>
            <a:chOff x="4561725" y="1146400"/>
            <a:chExt cx="1783075" cy="177800"/>
          </a:xfrm>
        </p:grpSpPr>
        <p:sp>
          <p:nvSpPr>
            <p:cNvPr id="608" name="Google Shape;608;p23"/>
            <p:cNvSpPr/>
            <p:nvPr/>
          </p:nvSpPr>
          <p:spPr>
            <a:xfrm>
              <a:off x="4561725" y="1146400"/>
              <a:ext cx="284925" cy="177800"/>
            </a:xfrm>
            <a:custGeom>
              <a:avLst/>
              <a:gdLst/>
              <a:ahLst/>
              <a:cxnLst/>
              <a:rect l="l" t="t" r="r" b="b"/>
              <a:pathLst>
                <a:path w="11397" h="7112" extrusionOk="0">
                  <a:moveTo>
                    <a:pt x="1" y="0"/>
                  </a:moveTo>
                  <a:lnTo>
                    <a:pt x="6853" y="7111"/>
                  </a:lnTo>
                  <a:lnTo>
                    <a:pt x="11396" y="7111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775700" y="1146400"/>
              <a:ext cx="284975" cy="177800"/>
            </a:xfrm>
            <a:custGeom>
              <a:avLst/>
              <a:gdLst/>
              <a:ahLst/>
              <a:cxnLst/>
              <a:rect l="l" t="t" r="r" b="b"/>
              <a:pathLst>
                <a:path w="11399" h="7112" extrusionOk="0">
                  <a:moveTo>
                    <a:pt x="1" y="0"/>
                  </a:moveTo>
                  <a:lnTo>
                    <a:pt x="6855" y="7111"/>
                  </a:lnTo>
                  <a:lnTo>
                    <a:pt x="11398" y="7111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4989750" y="1146400"/>
              <a:ext cx="284950" cy="177800"/>
            </a:xfrm>
            <a:custGeom>
              <a:avLst/>
              <a:gdLst/>
              <a:ahLst/>
              <a:cxnLst/>
              <a:rect l="l" t="t" r="r" b="b"/>
              <a:pathLst>
                <a:path w="11398" h="7112" extrusionOk="0">
                  <a:moveTo>
                    <a:pt x="0" y="0"/>
                  </a:moveTo>
                  <a:lnTo>
                    <a:pt x="6855" y="7111"/>
                  </a:lnTo>
                  <a:lnTo>
                    <a:pt x="11398" y="7111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5203775" y="1146400"/>
              <a:ext cx="284925" cy="177800"/>
            </a:xfrm>
            <a:custGeom>
              <a:avLst/>
              <a:gdLst/>
              <a:ahLst/>
              <a:cxnLst/>
              <a:rect l="l" t="t" r="r" b="b"/>
              <a:pathLst>
                <a:path w="11397" h="7112" extrusionOk="0">
                  <a:moveTo>
                    <a:pt x="0" y="0"/>
                  </a:moveTo>
                  <a:lnTo>
                    <a:pt x="6855" y="7111"/>
                  </a:lnTo>
                  <a:lnTo>
                    <a:pt x="11397" y="7111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5417775" y="1146400"/>
              <a:ext cx="284975" cy="177800"/>
            </a:xfrm>
            <a:custGeom>
              <a:avLst/>
              <a:gdLst/>
              <a:ahLst/>
              <a:cxnLst/>
              <a:rect l="l" t="t" r="r" b="b"/>
              <a:pathLst>
                <a:path w="11399" h="7112" extrusionOk="0">
                  <a:moveTo>
                    <a:pt x="1" y="0"/>
                  </a:moveTo>
                  <a:lnTo>
                    <a:pt x="6856" y="7111"/>
                  </a:lnTo>
                  <a:lnTo>
                    <a:pt x="11398" y="7111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631800" y="1146400"/>
              <a:ext cx="284975" cy="177800"/>
            </a:xfrm>
            <a:custGeom>
              <a:avLst/>
              <a:gdLst/>
              <a:ahLst/>
              <a:cxnLst/>
              <a:rect l="l" t="t" r="r" b="b"/>
              <a:pathLst>
                <a:path w="11399" h="7112" extrusionOk="0">
                  <a:moveTo>
                    <a:pt x="1" y="0"/>
                  </a:moveTo>
                  <a:lnTo>
                    <a:pt x="6855" y="7111"/>
                  </a:lnTo>
                  <a:lnTo>
                    <a:pt x="11398" y="7111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845850" y="1146400"/>
              <a:ext cx="284950" cy="177800"/>
            </a:xfrm>
            <a:custGeom>
              <a:avLst/>
              <a:gdLst/>
              <a:ahLst/>
              <a:cxnLst/>
              <a:rect l="l" t="t" r="r" b="b"/>
              <a:pathLst>
                <a:path w="11398" h="7112" extrusionOk="0">
                  <a:moveTo>
                    <a:pt x="0" y="0"/>
                  </a:moveTo>
                  <a:lnTo>
                    <a:pt x="6854" y="7111"/>
                  </a:lnTo>
                  <a:lnTo>
                    <a:pt x="11398" y="7111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6059875" y="1146400"/>
              <a:ext cx="284925" cy="177800"/>
            </a:xfrm>
            <a:custGeom>
              <a:avLst/>
              <a:gdLst/>
              <a:ahLst/>
              <a:cxnLst/>
              <a:rect l="l" t="t" r="r" b="b"/>
              <a:pathLst>
                <a:path w="11397" h="7112" extrusionOk="0">
                  <a:moveTo>
                    <a:pt x="0" y="0"/>
                  </a:moveTo>
                  <a:lnTo>
                    <a:pt x="6854" y="7111"/>
                  </a:lnTo>
                  <a:lnTo>
                    <a:pt x="11397" y="7111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5434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24"/>
          <p:cNvGrpSpPr/>
          <p:nvPr/>
        </p:nvGrpSpPr>
        <p:grpSpPr>
          <a:xfrm>
            <a:off x="128510" y="127582"/>
            <a:ext cx="9015493" cy="5055071"/>
            <a:chOff x="128510" y="127582"/>
            <a:chExt cx="9015493" cy="5055071"/>
          </a:xfrm>
        </p:grpSpPr>
        <p:pic>
          <p:nvPicPr>
            <p:cNvPr id="618" name="Google Shape;618;p24"/>
            <p:cNvPicPr preferRelativeResize="0"/>
            <p:nvPr/>
          </p:nvPicPr>
          <p:blipFill rotWithShape="1">
            <a:blip r:embed="rId2">
              <a:alphaModFix/>
            </a:blip>
            <a:srcRect l="49862" t="39939"/>
            <a:stretch/>
          </p:blipFill>
          <p:spPr>
            <a:xfrm rot="10800000">
              <a:off x="4712177" y="2735578"/>
              <a:ext cx="4431826" cy="24470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9" name="Google Shape;619;p24"/>
            <p:cNvGrpSpPr/>
            <p:nvPr/>
          </p:nvGrpSpPr>
          <p:grpSpPr>
            <a:xfrm>
              <a:off x="128509" y="127582"/>
              <a:ext cx="3570454" cy="823838"/>
              <a:chOff x="1492450" y="1911750"/>
              <a:chExt cx="2360475" cy="544650"/>
            </a:xfrm>
          </p:grpSpPr>
          <p:sp>
            <p:nvSpPr>
              <p:cNvPr id="620" name="Google Shape;620;p24"/>
              <p:cNvSpPr/>
              <p:nvPr/>
            </p:nvSpPr>
            <p:spPr>
              <a:xfrm>
                <a:off x="3086750" y="2015325"/>
                <a:ext cx="154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64" extrusionOk="0">
                    <a:moveTo>
                      <a:pt x="82" y="0"/>
                    </a:moveTo>
                    <a:cubicBezTo>
                      <a:pt x="36" y="0"/>
                      <a:pt x="1" y="37"/>
                      <a:pt x="1" y="82"/>
                    </a:cubicBezTo>
                    <a:cubicBezTo>
                      <a:pt x="1" y="126"/>
                      <a:pt x="36" y="163"/>
                      <a:pt x="82" y="163"/>
                    </a:cubicBezTo>
                    <a:lnTo>
                      <a:pt x="6080" y="163"/>
                    </a:lnTo>
                    <a:cubicBezTo>
                      <a:pt x="6127" y="163"/>
                      <a:pt x="6161" y="126"/>
                      <a:pt x="6161" y="82"/>
                    </a:cubicBezTo>
                    <a:cubicBezTo>
                      <a:pt x="6161" y="37"/>
                      <a:pt x="6124" y="0"/>
                      <a:pt x="6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32233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8" y="1234"/>
                      <a:pt x="1234" y="957"/>
                      <a:pt x="1234" y="617"/>
                    </a:cubicBezTo>
                    <a:cubicBezTo>
                      <a:pt x="1234" y="277"/>
                      <a:pt x="958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26791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29" y="0"/>
                    </a:moveTo>
                    <a:cubicBezTo>
                      <a:pt x="147" y="0"/>
                      <a:pt x="1" y="147"/>
                      <a:pt x="1" y="330"/>
                    </a:cubicBezTo>
                    <a:cubicBezTo>
                      <a:pt x="1" y="511"/>
                      <a:pt x="148" y="658"/>
                      <a:pt x="329" y="658"/>
                    </a:cubicBezTo>
                    <a:lnTo>
                      <a:pt x="1095" y="658"/>
                    </a:lnTo>
                    <a:cubicBezTo>
                      <a:pt x="1277" y="658"/>
                      <a:pt x="1425" y="511"/>
                      <a:pt x="1425" y="330"/>
                    </a:cubicBezTo>
                    <a:cubicBezTo>
                      <a:pt x="1425" y="147"/>
                      <a:pt x="1277" y="0"/>
                      <a:pt x="1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2740975" y="2009100"/>
                <a:ext cx="294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659" extrusionOk="0">
                    <a:moveTo>
                      <a:pt x="330" y="0"/>
                    </a:moveTo>
                    <a:cubicBezTo>
                      <a:pt x="148" y="0"/>
                      <a:pt x="1" y="147"/>
                      <a:pt x="1" y="330"/>
                    </a:cubicBezTo>
                    <a:cubicBezTo>
                      <a:pt x="1" y="511"/>
                      <a:pt x="150" y="658"/>
                      <a:pt x="330" y="658"/>
                    </a:cubicBezTo>
                    <a:lnTo>
                      <a:pt x="1825" y="658"/>
                    </a:lnTo>
                    <a:cubicBezTo>
                      <a:pt x="2006" y="658"/>
                      <a:pt x="2154" y="511"/>
                      <a:pt x="2154" y="330"/>
                    </a:cubicBezTo>
                    <a:cubicBezTo>
                      <a:pt x="2154" y="147"/>
                      <a:pt x="2006" y="0"/>
                      <a:pt x="1825" y="0"/>
                    </a:cubicBezTo>
                    <a:close/>
                    <a:moveTo>
                      <a:pt x="3534" y="0"/>
                    </a:moveTo>
                    <a:cubicBezTo>
                      <a:pt x="3353" y="0"/>
                      <a:pt x="3206" y="147"/>
                      <a:pt x="3206" y="330"/>
                    </a:cubicBezTo>
                    <a:cubicBezTo>
                      <a:pt x="3206" y="511"/>
                      <a:pt x="3354" y="658"/>
                      <a:pt x="3534" y="658"/>
                    </a:cubicBezTo>
                    <a:lnTo>
                      <a:pt x="5029" y="658"/>
                    </a:lnTo>
                    <a:cubicBezTo>
                      <a:pt x="5211" y="658"/>
                      <a:pt x="5358" y="511"/>
                      <a:pt x="5358" y="330"/>
                    </a:cubicBezTo>
                    <a:cubicBezTo>
                      <a:pt x="5358" y="147"/>
                      <a:pt x="5211" y="0"/>
                      <a:pt x="5029" y="0"/>
                    </a:cubicBezTo>
                    <a:close/>
                    <a:moveTo>
                      <a:pt x="6739" y="0"/>
                    </a:moveTo>
                    <a:cubicBezTo>
                      <a:pt x="6556" y="0"/>
                      <a:pt x="6410" y="147"/>
                      <a:pt x="6410" y="330"/>
                    </a:cubicBezTo>
                    <a:cubicBezTo>
                      <a:pt x="6410" y="511"/>
                      <a:pt x="6558" y="658"/>
                      <a:pt x="6739" y="658"/>
                    </a:cubicBezTo>
                    <a:lnTo>
                      <a:pt x="8234" y="658"/>
                    </a:lnTo>
                    <a:cubicBezTo>
                      <a:pt x="8414" y="658"/>
                      <a:pt x="8562" y="511"/>
                      <a:pt x="8562" y="330"/>
                    </a:cubicBezTo>
                    <a:cubicBezTo>
                      <a:pt x="8562" y="147"/>
                      <a:pt x="8414" y="0"/>
                      <a:pt x="8234" y="0"/>
                    </a:cubicBezTo>
                    <a:close/>
                    <a:moveTo>
                      <a:pt x="9942" y="0"/>
                    </a:moveTo>
                    <a:cubicBezTo>
                      <a:pt x="9760" y="0"/>
                      <a:pt x="9613" y="147"/>
                      <a:pt x="9613" y="330"/>
                    </a:cubicBezTo>
                    <a:cubicBezTo>
                      <a:pt x="9613" y="511"/>
                      <a:pt x="9761" y="658"/>
                      <a:pt x="9942" y="658"/>
                    </a:cubicBezTo>
                    <a:lnTo>
                      <a:pt x="11437" y="658"/>
                    </a:lnTo>
                    <a:cubicBezTo>
                      <a:pt x="11619" y="658"/>
                      <a:pt x="11766" y="511"/>
                      <a:pt x="11766" y="330"/>
                    </a:cubicBezTo>
                    <a:cubicBezTo>
                      <a:pt x="11766" y="147"/>
                      <a:pt x="11617" y="0"/>
                      <a:pt x="11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30614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30" y="0"/>
                    </a:moveTo>
                    <a:cubicBezTo>
                      <a:pt x="147" y="0"/>
                      <a:pt x="0" y="147"/>
                      <a:pt x="0" y="330"/>
                    </a:cubicBezTo>
                    <a:cubicBezTo>
                      <a:pt x="0" y="511"/>
                      <a:pt x="148" y="658"/>
                      <a:pt x="330" y="658"/>
                    </a:cubicBezTo>
                    <a:lnTo>
                      <a:pt x="1096" y="658"/>
                    </a:lnTo>
                    <a:cubicBezTo>
                      <a:pt x="1278" y="658"/>
                      <a:pt x="1424" y="511"/>
                      <a:pt x="1424" y="330"/>
                    </a:cubicBezTo>
                    <a:cubicBezTo>
                      <a:pt x="1424" y="147"/>
                      <a:pt x="1277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1520225" y="2015300"/>
                <a:ext cx="1169125" cy="235550"/>
              </a:xfrm>
              <a:custGeom>
                <a:avLst/>
                <a:gdLst/>
                <a:ahLst/>
                <a:cxnLst/>
                <a:rect l="l" t="t" r="r" b="b"/>
                <a:pathLst>
                  <a:path w="46765" h="9422" extrusionOk="0">
                    <a:moveTo>
                      <a:pt x="9349" y="0"/>
                    </a:moveTo>
                    <a:cubicBezTo>
                      <a:pt x="9328" y="0"/>
                      <a:pt x="9306" y="9"/>
                      <a:pt x="9291" y="24"/>
                    </a:cubicBezTo>
                    <a:lnTo>
                      <a:pt x="34" y="9281"/>
                    </a:lnTo>
                    <a:cubicBezTo>
                      <a:pt x="1" y="9313"/>
                      <a:pt x="1" y="9365"/>
                      <a:pt x="34" y="9397"/>
                    </a:cubicBezTo>
                    <a:cubicBezTo>
                      <a:pt x="50" y="9413"/>
                      <a:pt x="70" y="9421"/>
                      <a:pt x="92" y="9421"/>
                    </a:cubicBezTo>
                    <a:cubicBezTo>
                      <a:pt x="114" y="9421"/>
                      <a:pt x="135" y="9414"/>
                      <a:pt x="152" y="9395"/>
                    </a:cubicBezTo>
                    <a:lnTo>
                      <a:pt x="9384" y="163"/>
                    </a:lnTo>
                    <a:lnTo>
                      <a:pt x="46683" y="163"/>
                    </a:lnTo>
                    <a:cubicBezTo>
                      <a:pt x="46727" y="163"/>
                      <a:pt x="46764" y="126"/>
                      <a:pt x="46764" y="82"/>
                    </a:cubicBezTo>
                    <a:cubicBezTo>
                      <a:pt x="46764" y="36"/>
                      <a:pt x="46727" y="0"/>
                      <a:pt x="46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2102650" y="1925075"/>
                <a:ext cx="175350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3774" extrusionOk="0">
                    <a:moveTo>
                      <a:pt x="3699" y="1"/>
                    </a:moveTo>
                    <a:cubicBezTo>
                      <a:pt x="3677" y="1"/>
                      <a:pt x="3655" y="11"/>
                      <a:pt x="3641" y="25"/>
                    </a:cubicBezTo>
                    <a:lnTo>
                      <a:pt x="33" y="3633"/>
                    </a:lnTo>
                    <a:cubicBezTo>
                      <a:pt x="0" y="3665"/>
                      <a:pt x="0" y="3717"/>
                      <a:pt x="33" y="3748"/>
                    </a:cubicBezTo>
                    <a:cubicBezTo>
                      <a:pt x="49" y="3765"/>
                      <a:pt x="70" y="3773"/>
                      <a:pt x="92" y="3773"/>
                    </a:cubicBezTo>
                    <a:cubicBezTo>
                      <a:pt x="113" y="3773"/>
                      <a:pt x="133" y="3766"/>
                      <a:pt x="149" y="3747"/>
                    </a:cubicBezTo>
                    <a:lnTo>
                      <a:pt x="3734" y="164"/>
                    </a:lnTo>
                    <a:lnTo>
                      <a:pt x="6932" y="164"/>
                    </a:lnTo>
                    <a:cubicBezTo>
                      <a:pt x="6976" y="164"/>
                      <a:pt x="7013" y="127"/>
                      <a:pt x="7013" y="82"/>
                    </a:cubicBezTo>
                    <a:cubicBezTo>
                      <a:pt x="7013" y="38"/>
                      <a:pt x="6976" y="1"/>
                      <a:pt x="69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2260500" y="1911750"/>
                <a:ext cx="30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18" y="0"/>
                    </a:moveTo>
                    <a:cubicBezTo>
                      <a:pt x="278" y="0"/>
                      <a:pt x="0" y="276"/>
                      <a:pt x="0" y="617"/>
                    </a:cubicBezTo>
                    <a:cubicBezTo>
                      <a:pt x="0" y="958"/>
                      <a:pt x="278" y="1234"/>
                      <a:pt x="618" y="1234"/>
                    </a:cubicBezTo>
                    <a:cubicBezTo>
                      <a:pt x="958" y="1234"/>
                      <a:pt x="1235" y="958"/>
                      <a:pt x="1235" y="617"/>
                    </a:cubicBezTo>
                    <a:cubicBezTo>
                      <a:pt x="1235" y="276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2538650" y="2015275"/>
                <a:ext cx="46132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5263" extrusionOk="0">
                    <a:moveTo>
                      <a:pt x="91" y="1"/>
                    </a:moveTo>
                    <a:cubicBezTo>
                      <a:pt x="70" y="1"/>
                      <a:pt x="49" y="9"/>
                      <a:pt x="33" y="25"/>
                    </a:cubicBezTo>
                    <a:cubicBezTo>
                      <a:pt x="0" y="57"/>
                      <a:pt x="0" y="109"/>
                      <a:pt x="33" y="140"/>
                    </a:cubicBezTo>
                    <a:lnTo>
                      <a:pt x="5130" y="5238"/>
                    </a:lnTo>
                    <a:cubicBezTo>
                      <a:pt x="5147" y="5254"/>
                      <a:pt x="5167" y="5263"/>
                      <a:pt x="5189" y="5263"/>
                    </a:cubicBezTo>
                    <a:lnTo>
                      <a:pt x="18372" y="5263"/>
                    </a:lnTo>
                    <a:cubicBezTo>
                      <a:pt x="18419" y="5263"/>
                      <a:pt x="18452" y="5225"/>
                      <a:pt x="18452" y="5180"/>
                    </a:cubicBezTo>
                    <a:cubicBezTo>
                      <a:pt x="18452" y="5135"/>
                      <a:pt x="18415" y="5099"/>
                      <a:pt x="18371" y="5099"/>
                    </a:cubicBezTo>
                    <a:lnTo>
                      <a:pt x="5222" y="5099"/>
                    </a:lnTo>
                    <a:lnTo>
                      <a:pt x="148" y="25"/>
                    </a:lnTo>
                    <a:cubicBezTo>
                      <a:pt x="133" y="9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2982525" y="21293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1"/>
                    </a:moveTo>
                    <a:cubicBezTo>
                      <a:pt x="277" y="1"/>
                      <a:pt x="0" y="277"/>
                      <a:pt x="0" y="618"/>
                    </a:cubicBezTo>
                    <a:cubicBezTo>
                      <a:pt x="0" y="959"/>
                      <a:pt x="277" y="1235"/>
                      <a:pt x="617" y="1235"/>
                    </a:cubicBezTo>
                    <a:cubicBezTo>
                      <a:pt x="957" y="1235"/>
                      <a:pt x="1234" y="959"/>
                      <a:pt x="1234" y="618"/>
                    </a:cubicBezTo>
                    <a:cubicBezTo>
                      <a:pt x="1234" y="277"/>
                      <a:pt x="957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1997625" y="2015300"/>
                <a:ext cx="18419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73678" h="16630" extrusionOk="0">
                    <a:moveTo>
                      <a:pt x="92" y="0"/>
                    </a:moveTo>
                    <a:cubicBezTo>
                      <a:pt x="71" y="0"/>
                      <a:pt x="50" y="8"/>
                      <a:pt x="33" y="24"/>
                    </a:cubicBezTo>
                    <a:cubicBezTo>
                      <a:pt x="1" y="56"/>
                      <a:pt x="1" y="108"/>
                      <a:pt x="33" y="139"/>
                    </a:cubicBezTo>
                    <a:lnTo>
                      <a:pt x="16498" y="16605"/>
                    </a:lnTo>
                    <a:cubicBezTo>
                      <a:pt x="16514" y="16621"/>
                      <a:pt x="16535" y="16629"/>
                      <a:pt x="16557" y="16629"/>
                    </a:cubicBezTo>
                    <a:lnTo>
                      <a:pt x="73595" y="16629"/>
                    </a:lnTo>
                    <a:cubicBezTo>
                      <a:pt x="73641" y="16629"/>
                      <a:pt x="73677" y="16592"/>
                      <a:pt x="73676" y="16548"/>
                    </a:cubicBezTo>
                    <a:cubicBezTo>
                      <a:pt x="73676" y="16503"/>
                      <a:pt x="73639" y="16466"/>
                      <a:pt x="73595" y="16466"/>
                    </a:cubicBezTo>
                    <a:lnTo>
                      <a:pt x="16590" y="16466"/>
                    </a:lnTo>
                    <a:lnTo>
                      <a:pt x="148" y="24"/>
                    </a:lnTo>
                    <a:cubicBezTo>
                      <a:pt x="133" y="8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3822050" y="2413550"/>
                <a:ext cx="308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4" extrusionOk="0"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cubicBezTo>
                      <a:pt x="0" y="958"/>
                      <a:pt x="277" y="1234"/>
                      <a:pt x="618" y="1234"/>
                    </a:cubicBezTo>
                    <a:cubicBezTo>
                      <a:pt x="958" y="1234"/>
                      <a:pt x="1234" y="958"/>
                      <a:pt x="1234" y="618"/>
                    </a:cubicBezTo>
                    <a:cubicBezTo>
                      <a:pt x="1234" y="277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2220000" y="2015325"/>
                <a:ext cx="105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4" extrusionOk="0">
                    <a:moveTo>
                      <a:pt x="82" y="0"/>
                    </a:moveTo>
                    <a:cubicBezTo>
                      <a:pt x="38" y="0"/>
                      <a:pt x="1" y="37"/>
                      <a:pt x="1" y="82"/>
                    </a:cubicBezTo>
                    <a:cubicBezTo>
                      <a:pt x="1" y="126"/>
                      <a:pt x="38" y="163"/>
                      <a:pt x="82" y="163"/>
                    </a:cubicBezTo>
                    <a:lnTo>
                      <a:pt x="339" y="163"/>
                    </a:lnTo>
                    <a:cubicBezTo>
                      <a:pt x="384" y="163"/>
                      <a:pt x="420" y="126"/>
                      <a:pt x="420" y="82"/>
                    </a:cubicBezTo>
                    <a:cubicBezTo>
                      <a:pt x="420" y="37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22130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8" y="0"/>
                    </a:moveTo>
                    <a:cubicBezTo>
                      <a:pt x="276" y="0"/>
                      <a:pt x="0" y="275"/>
                      <a:pt x="0" y="617"/>
                    </a:cubicBezTo>
                    <a:cubicBezTo>
                      <a:pt x="0" y="958"/>
                      <a:pt x="276" y="1234"/>
                      <a:pt x="618" y="1234"/>
                    </a:cubicBezTo>
                    <a:cubicBezTo>
                      <a:pt x="958" y="1234"/>
                      <a:pt x="1234" y="958"/>
                      <a:pt x="1234" y="617"/>
                    </a:cubicBezTo>
                    <a:cubicBezTo>
                      <a:pt x="1234" y="275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227515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3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22681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233030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2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23233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1492450" y="2221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2638300" y="2117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1"/>
                    </a:cubicBezTo>
                    <a:cubicBezTo>
                      <a:pt x="1" y="750"/>
                      <a:pt x="1" y="1443"/>
                      <a:pt x="428" y="1870"/>
                    </a:cubicBezTo>
                    <a:cubicBezTo>
                      <a:pt x="642" y="2085"/>
                      <a:pt x="923" y="2192"/>
                      <a:pt x="1203" y="2192"/>
                    </a:cubicBezTo>
                    <a:cubicBezTo>
                      <a:pt x="1483" y="2192"/>
                      <a:pt x="1764" y="2085"/>
                      <a:pt x="1977" y="1870"/>
                    </a:cubicBezTo>
                    <a:cubicBezTo>
                      <a:pt x="2406" y="1443"/>
                      <a:pt x="2406" y="750"/>
                      <a:pt x="1977" y="321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1723875" y="1989975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3" y="0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2381475" y="24016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2" y="0"/>
                      <a:pt x="642" y="107"/>
                      <a:pt x="428" y="322"/>
                    </a:cubicBezTo>
                    <a:cubicBezTo>
                      <a:pt x="0" y="749"/>
                      <a:pt x="0" y="1442"/>
                      <a:pt x="428" y="1871"/>
                    </a:cubicBezTo>
                    <a:cubicBezTo>
                      <a:pt x="642" y="2084"/>
                      <a:pt x="922" y="2191"/>
                      <a:pt x="1203" y="2191"/>
                    </a:cubicBezTo>
                    <a:cubicBezTo>
                      <a:pt x="1483" y="2191"/>
                      <a:pt x="1763" y="2084"/>
                      <a:pt x="1977" y="1871"/>
                    </a:cubicBezTo>
                    <a:cubicBezTo>
                      <a:pt x="2405" y="1442"/>
                      <a:pt x="2405" y="749"/>
                      <a:pt x="1977" y="322"/>
                    </a:cubicBezTo>
                    <a:cubicBezTo>
                      <a:pt x="1763" y="107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1972525" y="1990000"/>
                <a:ext cx="54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91" extrusionOk="0">
                    <a:moveTo>
                      <a:pt x="1096" y="0"/>
                    </a:moveTo>
                    <a:cubicBezTo>
                      <a:pt x="490" y="0"/>
                      <a:pt x="0" y="490"/>
                      <a:pt x="0" y="1095"/>
                    </a:cubicBezTo>
                    <a:cubicBezTo>
                      <a:pt x="0" y="1699"/>
                      <a:pt x="490" y="2191"/>
                      <a:pt x="1096" y="2191"/>
                    </a:cubicBezTo>
                    <a:cubicBezTo>
                      <a:pt x="1700" y="2191"/>
                      <a:pt x="2191" y="1699"/>
                      <a:pt x="2191" y="1095"/>
                    </a:cubicBezTo>
                    <a:cubicBezTo>
                      <a:pt x="2191" y="490"/>
                      <a:pt x="1700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25063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2620550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2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2734800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29" y="3723"/>
                    </a:lnTo>
                    <a:lnTo>
                      <a:pt x="2740" y="1861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28489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4"/>
              <p:cNvSpPr/>
              <p:nvPr/>
            </p:nvSpPr>
            <p:spPr>
              <a:xfrm>
                <a:off x="2963175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1" y="1861"/>
                    </a:lnTo>
                    <a:lnTo>
                      <a:pt x="0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3077375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2" y="1861"/>
                    </a:lnTo>
                    <a:lnTo>
                      <a:pt x="1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250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E934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E934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447100" cy="5143501"/>
            <a:chOff x="0" y="0"/>
            <a:chExt cx="9447100" cy="5143501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36134"/>
            <a:stretch/>
          </p:blipFill>
          <p:spPr>
            <a:xfrm>
              <a:off x="0" y="0"/>
              <a:ext cx="3284977" cy="51435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oogle Shape;11;p2"/>
            <p:cNvGrpSpPr/>
            <p:nvPr/>
          </p:nvGrpSpPr>
          <p:grpSpPr>
            <a:xfrm>
              <a:off x="7414451" y="179669"/>
              <a:ext cx="2032649" cy="475796"/>
              <a:chOff x="5000750" y="481775"/>
              <a:chExt cx="1329050" cy="3111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026400" y="621850"/>
                <a:ext cx="13034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2136" h="5908" extrusionOk="0">
                    <a:moveTo>
                      <a:pt x="24815" y="0"/>
                    </a:moveTo>
                    <a:lnTo>
                      <a:pt x="19094" y="5721"/>
                    </a:lnTo>
                    <a:lnTo>
                      <a:pt x="1" y="5721"/>
                    </a:lnTo>
                    <a:lnTo>
                      <a:pt x="1" y="5908"/>
                    </a:lnTo>
                    <a:lnTo>
                      <a:pt x="19170" y="5908"/>
                    </a:lnTo>
                    <a:lnTo>
                      <a:pt x="24891" y="186"/>
                    </a:lnTo>
                    <a:lnTo>
                      <a:pt x="52136" y="186"/>
                    </a:lnTo>
                    <a:cubicBezTo>
                      <a:pt x="52090" y="135"/>
                      <a:pt x="52060" y="69"/>
                      <a:pt x="52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61775" y="575150"/>
                <a:ext cx="11091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44366" h="5909" extrusionOk="0">
                    <a:moveTo>
                      <a:pt x="19400" y="1"/>
                    </a:moveTo>
                    <a:lnTo>
                      <a:pt x="13679" y="5722"/>
                    </a:lnTo>
                    <a:lnTo>
                      <a:pt x="1" y="5722"/>
                    </a:lnTo>
                    <a:lnTo>
                      <a:pt x="1" y="5908"/>
                    </a:lnTo>
                    <a:lnTo>
                      <a:pt x="13756" y="5908"/>
                    </a:lnTo>
                    <a:lnTo>
                      <a:pt x="19477" y="188"/>
                    </a:lnTo>
                    <a:lnTo>
                      <a:pt x="44350" y="188"/>
                    </a:lnTo>
                    <a:cubicBezTo>
                      <a:pt x="44343" y="125"/>
                      <a:pt x="44349" y="62"/>
                      <a:pt x="4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270725" y="528425"/>
                <a:ext cx="9493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37974" h="5909" extrusionOk="0">
                    <a:moveTo>
                      <a:pt x="15042" y="1"/>
                    </a:moveTo>
                    <a:lnTo>
                      <a:pt x="9321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9398" y="5908"/>
                    </a:lnTo>
                    <a:lnTo>
                      <a:pt x="15119" y="188"/>
                    </a:lnTo>
                    <a:lnTo>
                      <a:pt x="37974" y="188"/>
                    </a:lnTo>
                    <a:cubicBezTo>
                      <a:pt x="37954" y="128"/>
                      <a:pt x="37949" y="64"/>
                      <a:pt x="37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360950" y="481775"/>
                <a:ext cx="8314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5908" extrusionOk="0">
                    <a:moveTo>
                      <a:pt x="11433" y="0"/>
                    </a:moveTo>
                    <a:lnTo>
                      <a:pt x="5712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5789" y="5908"/>
                    </a:lnTo>
                    <a:lnTo>
                      <a:pt x="11510" y="186"/>
                    </a:lnTo>
                    <a:lnTo>
                      <a:pt x="33257" y="186"/>
                    </a:lnTo>
                    <a:cubicBezTo>
                      <a:pt x="33236" y="125"/>
                      <a:pt x="33228" y="61"/>
                      <a:pt x="33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335300" y="601475"/>
                <a:ext cx="513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055" extrusionOk="0">
                    <a:moveTo>
                      <a:pt x="2055" y="1027"/>
                    </a:moveTo>
                    <a:cubicBezTo>
                      <a:pt x="2055" y="1594"/>
                      <a:pt x="1596" y="2055"/>
                      <a:pt x="1027" y="2055"/>
                    </a:cubicBezTo>
                    <a:cubicBezTo>
                      <a:pt x="460" y="2055"/>
                      <a:pt x="0" y="1594"/>
                      <a:pt x="0" y="1027"/>
                    </a:cubicBezTo>
                    <a:cubicBezTo>
                      <a:pt x="0" y="460"/>
                      <a:pt x="459" y="0"/>
                      <a:pt x="1027" y="0"/>
                    </a:cubicBezTo>
                    <a:cubicBezTo>
                      <a:pt x="1594" y="0"/>
                      <a:pt x="2055" y="461"/>
                      <a:pt x="2055" y="10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45025" y="6481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5"/>
                      <a:pt x="1595" y="2055"/>
                      <a:pt x="1028" y="2055"/>
                    </a:cubicBezTo>
                    <a:cubicBezTo>
                      <a:pt x="459" y="2055"/>
                      <a:pt x="1" y="1594"/>
                      <a:pt x="1" y="1028"/>
                    </a:cubicBezTo>
                    <a:cubicBezTo>
                      <a:pt x="1" y="462"/>
                      <a:pt x="459" y="1"/>
                      <a:pt x="1028" y="1"/>
                    </a:cubicBezTo>
                    <a:cubicBezTo>
                      <a:pt x="1595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134550" y="6948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4"/>
                      <a:pt x="1594" y="2055"/>
                      <a:pt x="1028" y="2055"/>
                    </a:cubicBezTo>
                    <a:cubicBezTo>
                      <a:pt x="461" y="2055"/>
                      <a:pt x="0" y="1594"/>
                      <a:pt x="0" y="1028"/>
                    </a:cubicBezTo>
                    <a:cubicBezTo>
                      <a:pt x="0" y="461"/>
                      <a:pt x="461" y="0"/>
                      <a:pt x="1028" y="0"/>
                    </a:cubicBezTo>
                    <a:cubicBezTo>
                      <a:pt x="1595" y="0"/>
                      <a:pt x="2055" y="461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000750" y="74147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6"/>
                      <a:pt x="1596" y="2056"/>
                      <a:pt x="1028" y="2056"/>
                    </a:cubicBezTo>
                    <a:cubicBezTo>
                      <a:pt x="460" y="2056"/>
                      <a:pt x="0" y="1595"/>
                      <a:pt x="0" y="1028"/>
                    </a:cubicBezTo>
                    <a:cubicBezTo>
                      <a:pt x="0" y="462"/>
                      <a:pt x="460" y="1"/>
                      <a:pt x="1028" y="1"/>
                    </a:cubicBezTo>
                    <a:cubicBezTo>
                      <a:pt x="1596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7521800" y="4385213"/>
              <a:ext cx="1622200" cy="437575"/>
              <a:chOff x="3109550" y="3432375"/>
              <a:chExt cx="1622200" cy="43757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980725" y="3817350"/>
                <a:ext cx="7271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294" extrusionOk="0">
                    <a:moveTo>
                      <a:pt x="148" y="0"/>
                    </a:moveTo>
                    <a:cubicBezTo>
                      <a:pt x="66" y="0"/>
                      <a:pt x="1" y="65"/>
                      <a:pt x="1" y="147"/>
                    </a:cubicBezTo>
                    <a:cubicBezTo>
                      <a:pt x="1" y="228"/>
                      <a:pt x="66" y="294"/>
                      <a:pt x="148" y="294"/>
                    </a:cubicBezTo>
                    <a:lnTo>
                      <a:pt x="28937" y="294"/>
                    </a:lnTo>
                    <a:cubicBezTo>
                      <a:pt x="29019" y="294"/>
                      <a:pt x="29084" y="226"/>
                      <a:pt x="29085" y="147"/>
                    </a:cubicBezTo>
                    <a:cubicBezTo>
                      <a:pt x="29085" y="65"/>
                      <a:pt x="29020" y="0"/>
                      <a:pt x="28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676550" y="3793425"/>
                <a:ext cx="552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08" extrusionOk="0">
                    <a:moveTo>
                      <a:pt x="1104" y="0"/>
                    </a:moveTo>
                    <a:cubicBezTo>
                      <a:pt x="495" y="0"/>
                      <a:pt x="1" y="494"/>
                      <a:pt x="1" y="1104"/>
                    </a:cubicBezTo>
                    <a:cubicBezTo>
                      <a:pt x="1" y="1713"/>
                      <a:pt x="495" y="2207"/>
                      <a:pt x="1104" y="2207"/>
                    </a:cubicBezTo>
                    <a:cubicBezTo>
                      <a:pt x="1713" y="2207"/>
                      <a:pt x="2208" y="1713"/>
                      <a:pt x="2208" y="1104"/>
                    </a:cubicBezTo>
                    <a:cubicBezTo>
                      <a:pt x="2208" y="494"/>
                      <a:pt x="1713" y="0"/>
                      <a:pt x="1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154450" y="3477650"/>
                <a:ext cx="347750" cy="347050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13882" extrusionOk="0">
                    <a:moveTo>
                      <a:pt x="162" y="0"/>
                    </a:moveTo>
                    <a:cubicBezTo>
                      <a:pt x="124" y="0"/>
                      <a:pt x="86" y="15"/>
                      <a:pt x="57" y="43"/>
                    </a:cubicBezTo>
                    <a:cubicBezTo>
                      <a:pt x="1" y="100"/>
                      <a:pt x="1" y="193"/>
                      <a:pt x="57" y="251"/>
                    </a:cubicBezTo>
                    <a:lnTo>
                      <a:pt x="13645" y="13838"/>
                    </a:lnTo>
                    <a:cubicBezTo>
                      <a:pt x="13674" y="13866"/>
                      <a:pt x="13711" y="13882"/>
                      <a:pt x="13749" y="13882"/>
                    </a:cubicBezTo>
                    <a:cubicBezTo>
                      <a:pt x="13787" y="13882"/>
                      <a:pt x="13824" y="13866"/>
                      <a:pt x="13852" y="13838"/>
                    </a:cubicBezTo>
                    <a:cubicBezTo>
                      <a:pt x="13910" y="13781"/>
                      <a:pt x="13910" y="13687"/>
                      <a:pt x="13852" y="13629"/>
                    </a:cubicBezTo>
                    <a:lnTo>
                      <a:pt x="266" y="43"/>
                    </a:lnTo>
                    <a:cubicBezTo>
                      <a:pt x="237" y="15"/>
                      <a:pt x="199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483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3" y="1176"/>
                      <a:pt x="588" y="1176"/>
                    </a:cubicBezTo>
                    <a:lnTo>
                      <a:pt x="1957" y="1176"/>
                    </a:lnTo>
                    <a:cubicBezTo>
                      <a:pt x="2283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605675" y="3806300"/>
                <a:ext cx="2712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1176" extrusionOk="0">
                    <a:moveTo>
                      <a:pt x="587" y="1"/>
                    </a:moveTo>
                    <a:cubicBezTo>
                      <a:pt x="264" y="1"/>
                      <a:pt x="0" y="264"/>
                      <a:pt x="0" y="589"/>
                    </a:cubicBezTo>
                    <a:cubicBezTo>
                      <a:pt x="0" y="913"/>
                      <a:pt x="264" y="1176"/>
                      <a:pt x="587" y="1176"/>
                    </a:cubicBezTo>
                    <a:lnTo>
                      <a:pt x="3666" y="1176"/>
                    </a:lnTo>
                    <a:cubicBezTo>
                      <a:pt x="3990" y="1176"/>
                      <a:pt x="4253" y="913"/>
                      <a:pt x="4253" y="589"/>
                    </a:cubicBezTo>
                    <a:cubicBezTo>
                      <a:pt x="4253" y="264"/>
                      <a:pt x="3990" y="1"/>
                      <a:pt x="3666" y="1"/>
                    </a:cubicBezTo>
                    <a:close/>
                    <a:moveTo>
                      <a:pt x="7184" y="1"/>
                    </a:moveTo>
                    <a:cubicBezTo>
                      <a:pt x="6859" y="1"/>
                      <a:pt x="6597" y="264"/>
                      <a:pt x="6597" y="589"/>
                    </a:cubicBezTo>
                    <a:cubicBezTo>
                      <a:pt x="6597" y="913"/>
                      <a:pt x="6859" y="1176"/>
                      <a:pt x="7184" y="1176"/>
                    </a:cubicBezTo>
                    <a:lnTo>
                      <a:pt x="10262" y="1176"/>
                    </a:lnTo>
                    <a:cubicBezTo>
                      <a:pt x="10587" y="1176"/>
                      <a:pt x="10849" y="913"/>
                      <a:pt x="10849" y="589"/>
                    </a:cubicBezTo>
                    <a:cubicBezTo>
                      <a:pt x="10849" y="264"/>
                      <a:pt x="10587" y="1"/>
                      <a:pt x="10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935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4" y="1176"/>
                      <a:pt x="588" y="1176"/>
                    </a:cubicBezTo>
                    <a:lnTo>
                      <a:pt x="1958" y="1176"/>
                    </a:lnTo>
                    <a:cubicBezTo>
                      <a:pt x="2282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09550" y="34323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8" y="1"/>
                    </a:moveTo>
                    <a:cubicBezTo>
                      <a:pt x="877" y="1"/>
                      <a:pt x="1" y="877"/>
                      <a:pt x="1" y="1958"/>
                    </a:cubicBezTo>
                    <a:cubicBezTo>
                      <a:pt x="1" y="3038"/>
                      <a:pt x="877" y="3915"/>
                      <a:pt x="1958" y="3915"/>
                    </a:cubicBezTo>
                    <a:cubicBezTo>
                      <a:pt x="3039" y="3915"/>
                      <a:pt x="3914" y="3038"/>
                      <a:pt x="3914" y="1958"/>
                    </a:cubicBezTo>
                    <a:cubicBezTo>
                      <a:pt x="3914" y="877"/>
                      <a:pt x="3039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183025" y="3772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7" y="1"/>
                    </a:moveTo>
                    <a:cubicBezTo>
                      <a:pt x="877" y="1"/>
                      <a:pt x="1" y="876"/>
                      <a:pt x="1" y="1958"/>
                    </a:cubicBezTo>
                    <a:cubicBezTo>
                      <a:pt x="1" y="3038"/>
                      <a:pt x="877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92475" y="377207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0" y="876"/>
                      <a:pt x="0" y="1958"/>
                    </a:cubicBezTo>
                    <a:cubicBezTo>
                      <a:pt x="0" y="3038"/>
                      <a:pt x="876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81963" y="297475"/>
              <a:ext cx="1262525" cy="484050"/>
              <a:chOff x="1350325" y="970000"/>
              <a:chExt cx="1262525" cy="48405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804000" y="1401425"/>
                <a:ext cx="80885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2354" h="2105" extrusionOk="0">
                    <a:moveTo>
                      <a:pt x="1053" y="1"/>
                    </a:moveTo>
                    <a:cubicBezTo>
                      <a:pt x="473" y="1"/>
                      <a:pt x="1" y="471"/>
                      <a:pt x="1" y="1052"/>
                    </a:cubicBezTo>
                    <a:cubicBezTo>
                      <a:pt x="1" y="1633"/>
                      <a:pt x="473" y="2105"/>
                      <a:pt x="1053" y="2105"/>
                    </a:cubicBezTo>
                    <a:cubicBezTo>
                      <a:pt x="1637" y="2105"/>
                      <a:pt x="2109" y="1633"/>
                      <a:pt x="2109" y="1052"/>
                    </a:cubicBezTo>
                    <a:cubicBezTo>
                      <a:pt x="2109" y="471"/>
                      <a:pt x="1637" y="1"/>
                      <a:pt x="1053" y="1"/>
                    </a:cubicBezTo>
                    <a:close/>
                    <a:moveTo>
                      <a:pt x="7105" y="1"/>
                    </a:moveTo>
                    <a:cubicBezTo>
                      <a:pt x="6524" y="1"/>
                      <a:pt x="6052" y="471"/>
                      <a:pt x="6054" y="1052"/>
                    </a:cubicBezTo>
                    <a:cubicBezTo>
                      <a:pt x="6054" y="1633"/>
                      <a:pt x="6526" y="2105"/>
                      <a:pt x="7105" y="2105"/>
                    </a:cubicBezTo>
                    <a:cubicBezTo>
                      <a:pt x="7686" y="2105"/>
                      <a:pt x="8158" y="1633"/>
                      <a:pt x="8158" y="1052"/>
                    </a:cubicBezTo>
                    <a:cubicBezTo>
                      <a:pt x="8158" y="471"/>
                      <a:pt x="7686" y="1"/>
                      <a:pt x="7105" y="1"/>
                    </a:cubicBezTo>
                    <a:close/>
                    <a:moveTo>
                      <a:pt x="13153" y="1"/>
                    </a:moveTo>
                    <a:cubicBezTo>
                      <a:pt x="12572" y="1"/>
                      <a:pt x="12101" y="471"/>
                      <a:pt x="12101" y="1052"/>
                    </a:cubicBezTo>
                    <a:cubicBezTo>
                      <a:pt x="12101" y="1633"/>
                      <a:pt x="12572" y="2105"/>
                      <a:pt x="13153" y="2105"/>
                    </a:cubicBezTo>
                    <a:cubicBezTo>
                      <a:pt x="13734" y="2105"/>
                      <a:pt x="14204" y="1633"/>
                      <a:pt x="14204" y="1052"/>
                    </a:cubicBezTo>
                    <a:cubicBezTo>
                      <a:pt x="14204" y="471"/>
                      <a:pt x="13732" y="1"/>
                      <a:pt x="13153" y="1"/>
                    </a:cubicBezTo>
                    <a:close/>
                    <a:moveTo>
                      <a:pt x="19204" y="1"/>
                    </a:moveTo>
                    <a:cubicBezTo>
                      <a:pt x="18624" y="1"/>
                      <a:pt x="18153" y="471"/>
                      <a:pt x="18153" y="1052"/>
                    </a:cubicBezTo>
                    <a:cubicBezTo>
                      <a:pt x="18153" y="1633"/>
                      <a:pt x="18624" y="2105"/>
                      <a:pt x="19204" y="2105"/>
                    </a:cubicBezTo>
                    <a:cubicBezTo>
                      <a:pt x="19785" y="2105"/>
                      <a:pt x="20256" y="1633"/>
                      <a:pt x="20256" y="1052"/>
                    </a:cubicBezTo>
                    <a:cubicBezTo>
                      <a:pt x="20256" y="471"/>
                      <a:pt x="19785" y="1"/>
                      <a:pt x="19204" y="1"/>
                    </a:cubicBezTo>
                    <a:close/>
                    <a:moveTo>
                      <a:pt x="25253" y="1"/>
                    </a:moveTo>
                    <a:cubicBezTo>
                      <a:pt x="24672" y="1"/>
                      <a:pt x="24201" y="471"/>
                      <a:pt x="24201" y="1052"/>
                    </a:cubicBezTo>
                    <a:cubicBezTo>
                      <a:pt x="24201" y="1633"/>
                      <a:pt x="24672" y="2105"/>
                      <a:pt x="25253" y="2105"/>
                    </a:cubicBezTo>
                    <a:cubicBezTo>
                      <a:pt x="25833" y="2105"/>
                      <a:pt x="26304" y="1633"/>
                      <a:pt x="26304" y="1052"/>
                    </a:cubicBezTo>
                    <a:cubicBezTo>
                      <a:pt x="26304" y="471"/>
                      <a:pt x="25833" y="1"/>
                      <a:pt x="25253" y="1"/>
                    </a:cubicBezTo>
                    <a:close/>
                    <a:moveTo>
                      <a:pt x="31302" y="1"/>
                    </a:moveTo>
                    <a:cubicBezTo>
                      <a:pt x="30723" y="1"/>
                      <a:pt x="30248" y="471"/>
                      <a:pt x="30248" y="1052"/>
                    </a:cubicBezTo>
                    <a:cubicBezTo>
                      <a:pt x="30248" y="1633"/>
                      <a:pt x="30723" y="2105"/>
                      <a:pt x="31302" y="2105"/>
                    </a:cubicBezTo>
                    <a:cubicBezTo>
                      <a:pt x="31881" y="2105"/>
                      <a:pt x="32353" y="1633"/>
                      <a:pt x="32353" y="1052"/>
                    </a:cubicBezTo>
                    <a:cubicBezTo>
                      <a:pt x="32353" y="471"/>
                      <a:pt x="31881" y="1"/>
                      <a:pt x="31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652800" y="1293575"/>
                <a:ext cx="96005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38402" h="2104" extrusionOk="0">
                    <a:moveTo>
                      <a:pt x="1053" y="0"/>
                    </a:moveTo>
                    <a:cubicBezTo>
                      <a:pt x="472" y="0"/>
                      <a:pt x="1" y="472"/>
                      <a:pt x="2" y="1051"/>
                    </a:cubicBezTo>
                    <a:cubicBezTo>
                      <a:pt x="2" y="1632"/>
                      <a:pt x="474" y="2104"/>
                      <a:pt x="1053" y="2104"/>
                    </a:cubicBezTo>
                    <a:cubicBezTo>
                      <a:pt x="1634" y="2104"/>
                      <a:pt x="2106" y="1632"/>
                      <a:pt x="2106" y="1051"/>
                    </a:cubicBezTo>
                    <a:cubicBezTo>
                      <a:pt x="2106" y="471"/>
                      <a:pt x="1634" y="0"/>
                      <a:pt x="1053" y="0"/>
                    </a:cubicBezTo>
                    <a:close/>
                    <a:moveTo>
                      <a:pt x="7105" y="0"/>
                    </a:moveTo>
                    <a:cubicBezTo>
                      <a:pt x="6525" y="0"/>
                      <a:pt x="6053" y="472"/>
                      <a:pt x="6052" y="1051"/>
                    </a:cubicBezTo>
                    <a:cubicBezTo>
                      <a:pt x="6052" y="1632"/>
                      <a:pt x="6525" y="2104"/>
                      <a:pt x="7105" y="2104"/>
                    </a:cubicBezTo>
                    <a:cubicBezTo>
                      <a:pt x="7685" y="2104"/>
                      <a:pt x="8157" y="1632"/>
                      <a:pt x="8157" y="1051"/>
                    </a:cubicBezTo>
                    <a:cubicBezTo>
                      <a:pt x="8157" y="471"/>
                      <a:pt x="7685" y="0"/>
                      <a:pt x="7105" y="0"/>
                    </a:cubicBezTo>
                    <a:close/>
                    <a:moveTo>
                      <a:pt x="13153" y="0"/>
                    </a:moveTo>
                    <a:cubicBezTo>
                      <a:pt x="12572" y="0"/>
                      <a:pt x="12100" y="472"/>
                      <a:pt x="12102" y="1051"/>
                    </a:cubicBezTo>
                    <a:cubicBezTo>
                      <a:pt x="12102" y="1632"/>
                      <a:pt x="12574" y="2104"/>
                      <a:pt x="13153" y="2104"/>
                    </a:cubicBezTo>
                    <a:cubicBezTo>
                      <a:pt x="13734" y="2104"/>
                      <a:pt x="14206" y="1632"/>
                      <a:pt x="14206" y="1051"/>
                    </a:cubicBezTo>
                    <a:cubicBezTo>
                      <a:pt x="14206" y="471"/>
                      <a:pt x="13734" y="0"/>
                      <a:pt x="13153" y="0"/>
                    </a:cubicBezTo>
                    <a:close/>
                    <a:moveTo>
                      <a:pt x="19201" y="0"/>
                    </a:moveTo>
                    <a:cubicBezTo>
                      <a:pt x="18620" y="0"/>
                      <a:pt x="18149" y="472"/>
                      <a:pt x="18149" y="1051"/>
                    </a:cubicBezTo>
                    <a:cubicBezTo>
                      <a:pt x="18149" y="1632"/>
                      <a:pt x="18620" y="2104"/>
                      <a:pt x="19201" y="2104"/>
                    </a:cubicBezTo>
                    <a:cubicBezTo>
                      <a:pt x="19782" y="2104"/>
                      <a:pt x="20252" y="1632"/>
                      <a:pt x="20252" y="1051"/>
                    </a:cubicBezTo>
                    <a:cubicBezTo>
                      <a:pt x="20252" y="471"/>
                      <a:pt x="19780" y="0"/>
                      <a:pt x="19201" y="0"/>
                    </a:cubicBezTo>
                    <a:close/>
                    <a:moveTo>
                      <a:pt x="25252" y="0"/>
                    </a:moveTo>
                    <a:cubicBezTo>
                      <a:pt x="24672" y="0"/>
                      <a:pt x="24201" y="472"/>
                      <a:pt x="24201" y="1051"/>
                    </a:cubicBezTo>
                    <a:cubicBezTo>
                      <a:pt x="24201" y="1632"/>
                      <a:pt x="24672" y="2104"/>
                      <a:pt x="25252" y="2104"/>
                    </a:cubicBezTo>
                    <a:cubicBezTo>
                      <a:pt x="25833" y="2104"/>
                      <a:pt x="26304" y="1632"/>
                      <a:pt x="26304" y="1051"/>
                    </a:cubicBezTo>
                    <a:cubicBezTo>
                      <a:pt x="26304" y="471"/>
                      <a:pt x="25833" y="0"/>
                      <a:pt x="25252" y="0"/>
                    </a:cubicBezTo>
                    <a:close/>
                    <a:moveTo>
                      <a:pt x="31301" y="0"/>
                    </a:moveTo>
                    <a:cubicBezTo>
                      <a:pt x="30720" y="0"/>
                      <a:pt x="30249" y="472"/>
                      <a:pt x="30249" y="1051"/>
                    </a:cubicBezTo>
                    <a:cubicBezTo>
                      <a:pt x="30249" y="1632"/>
                      <a:pt x="30720" y="2104"/>
                      <a:pt x="31301" y="2104"/>
                    </a:cubicBezTo>
                    <a:cubicBezTo>
                      <a:pt x="31881" y="2104"/>
                      <a:pt x="32352" y="1632"/>
                      <a:pt x="32352" y="1051"/>
                    </a:cubicBezTo>
                    <a:cubicBezTo>
                      <a:pt x="32352" y="471"/>
                      <a:pt x="31881" y="0"/>
                      <a:pt x="31301" y="0"/>
                    </a:cubicBezTo>
                    <a:close/>
                    <a:moveTo>
                      <a:pt x="37350" y="0"/>
                    </a:moveTo>
                    <a:cubicBezTo>
                      <a:pt x="36767" y="0"/>
                      <a:pt x="36296" y="472"/>
                      <a:pt x="36296" y="1051"/>
                    </a:cubicBezTo>
                    <a:cubicBezTo>
                      <a:pt x="36296" y="1632"/>
                      <a:pt x="36769" y="2104"/>
                      <a:pt x="37350" y="2104"/>
                    </a:cubicBezTo>
                    <a:cubicBezTo>
                      <a:pt x="37929" y="2104"/>
                      <a:pt x="38401" y="1632"/>
                      <a:pt x="38401" y="1051"/>
                    </a:cubicBezTo>
                    <a:cubicBezTo>
                      <a:pt x="38401" y="471"/>
                      <a:pt x="37929" y="0"/>
                      <a:pt x="373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01625" y="1185725"/>
                <a:ext cx="11112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44449" h="2104" extrusionOk="0">
                    <a:moveTo>
                      <a:pt x="1053" y="0"/>
                    </a:moveTo>
                    <a:cubicBezTo>
                      <a:pt x="472" y="0"/>
                      <a:pt x="0" y="471"/>
                      <a:pt x="0" y="1053"/>
                    </a:cubicBezTo>
                    <a:cubicBezTo>
                      <a:pt x="0" y="1633"/>
                      <a:pt x="472" y="2104"/>
                      <a:pt x="1053" y="2104"/>
                    </a:cubicBezTo>
                    <a:cubicBezTo>
                      <a:pt x="1632" y="2104"/>
                      <a:pt x="2104" y="1633"/>
                      <a:pt x="2104" y="1053"/>
                    </a:cubicBezTo>
                    <a:cubicBezTo>
                      <a:pt x="2104" y="472"/>
                      <a:pt x="1632" y="0"/>
                      <a:pt x="1053" y="0"/>
                    </a:cubicBezTo>
                    <a:close/>
                    <a:moveTo>
                      <a:pt x="7100" y="0"/>
                    </a:moveTo>
                    <a:cubicBezTo>
                      <a:pt x="6519" y="0"/>
                      <a:pt x="6048" y="471"/>
                      <a:pt x="6049" y="1053"/>
                    </a:cubicBezTo>
                    <a:cubicBezTo>
                      <a:pt x="6049" y="1633"/>
                      <a:pt x="6521" y="2104"/>
                      <a:pt x="7100" y="2104"/>
                    </a:cubicBezTo>
                    <a:cubicBezTo>
                      <a:pt x="7681" y="2104"/>
                      <a:pt x="8153" y="1633"/>
                      <a:pt x="8153" y="1053"/>
                    </a:cubicBezTo>
                    <a:cubicBezTo>
                      <a:pt x="8153" y="472"/>
                      <a:pt x="7681" y="0"/>
                      <a:pt x="7100" y="0"/>
                    </a:cubicBezTo>
                    <a:close/>
                    <a:moveTo>
                      <a:pt x="13152" y="0"/>
                    </a:moveTo>
                    <a:cubicBezTo>
                      <a:pt x="12572" y="0"/>
                      <a:pt x="12100" y="471"/>
                      <a:pt x="12099" y="1053"/>
                    </a:cubicBezTo>
                    <a:cubicBezTo>
                      <a:pt x="12099" y="1633"/>
                      <a:pt x="12572" y="2104"/>
                      <a:pt x="13152" y="2104"/>
                    </a:cubicBezTo>
                    <a:cubicBezTo>
                      <a:pt x="13732" y="2104"/>
                      <a:pt x="14199" y="1633"/>
                      <a:pt x="14199" y="1053"/>
                    </a:cubicBezTo>
                    <a:cubicBezTo>
                      <a:pt x="14199" y="472"/>
                      <a:pt x="13732" y="0"/>
                      <a:pt x="13152" y="0"/>
                    </a:cubicBezTo>
                    <a:close/>
                    <a:moveTo>
                      <a:pt x="19200" y="0"/>
                    </a:moveTo>
                    <a:cubicBezTo>
                      <a:pt x="18619" y="0"/>
                      <a:pt x="18147" y="471"/>
                      <a:pt x="18149" y="1053"/>
                    </a:cubicBezTo>
                    <a:cubicBezTo>
                      <a:pt x="18149" y="1633"/>
                      <a:pt x="18621" y="2104"/>
                      <a:pt x="19200" y="2104"/>
                    </a:cubicBezTo>
                    <a:cubicBezTo>
                      <a:pt x="19781" y="2104"/>
                      <a:pt x="20253" y="1633"/>
                      <a:pt x="20253" y="1053"/>
                    </a:cubicBezTo>
                    <a:cubicBezTo>
                      <a:pt x="20253" y="472"/>
                      <a:pt x="19781" y="0"/>
                      <a:pt x="19200" y="0"/>
                    </a:cubicBezTo>
                    <a:close/>
                    <a:moveTo>
                      <a:pt x="25248" y="0"/>
                    </a:moveTo>
                    <a:cubicBezTo>
                      <a:pt x="24667" y="0"/>
                      <a:pt x="24196" y="471"/>
                      <a:pt x="24196" y="1053"/>
                    </a:cubicBezTo>
                    <a:cubicBezTo>
                      <a:pt x="24196" y="1633"/>
                      <a:pt x="24667" y="2104"/>
                      <a:pt x="25248" y="2104"/>
                    </a:cubicBezTo>
                    <a:cubicBezTo>
                      <a:pt x="25829" y="2104"/>
                      <a:pt x="26299" y="1633"/>
                      <a:pt x="26299" y="1053"/>
                    </a:cubicBezTo>
                    <a:cubicBezTo>
                      <a:pt x="26299" y="472"/>
                      <a:pt x="25827" y="0"/>
                      <a:pt x="25248" y="0"/>
                    </a:cubicBezTo>
                    <a:close/>
                    <a:moveTo>
                      <a:pt x="31299" y="0"/>
                    </a:moveTo>
                    <a:cubicBezTo>
                      <a:pt x="30719" y="0"/>
                      <a:pt x="30248" y="471"/>
                      <a:pt x="30248" y="1053"/>
                    </a:cubicBezTo>
                    <a:cubicBezTo>
                      <a:pt x="30248" y="1633"/>
                      <a:pt x="30719" y="2104"/>
                      <a:pt x="31299" y="2104"/>
                    </a:cubicBezTo>
                    <a:cubicBezTo>
                      <a:pt x="31880" y="2104"/>
                      <a:pt x="32351" y="1633"/>
                      <a:pt x="32351" y="1053"/>
                    </a:cubicBezTo>
                    <a:cubicBezTo>
                      <a:pt x="32351" y="472"/>
                      <a:pt x="31880" y="0"/>
                      <a:pt x="31299" y="0"/>
                    </a:cubicBezTo>
                    <a:close/>
                    <a:moveTo>
                      <a:pt x="37348" y="0"/>
                    </a:moveTo>
                    <a:cubicBezTo>
                      <a:pt x="36767" y="0"/>
                      <a:pt x="36296" y="471"/>
                      <a:pt x="36296" y="1053"/>
                    </a:cubicBezTo>
                    <a:cubicBezTo>
                      <a:pt x="36296" y="1633"/>
                      <a:pt x="36767" y="2104"/>
                      <a:pt x="37348" y="2104"/>
                    </a:cubicBezTo>
                    <a:cubicBezTo>
                      <a:pt x="37928" y="2104"/>
                      <a:pt x="38399" y="1633"/>
                      <a:pt x="38399" y="1053"/>
                    </a:cubicBezTo>
                    <a:cubicBezTo>
                      <a:pt x="38399" y="472"/>
                      <a:pt x="37928" y="0"/>
                      <a:pt x="37348" y="0"/>
                    </a:cubicBezTo>
                    <a:close/>
                    <a:moveTo>
                      <a:pt x="43397" y="0"/>
                    </a:moveTo>
                    <a:cubicBezTo>
                      <a:pt x="42814" y="0"/>
                      <a:pt x="42343" y="471"/>
                      <a:pt x="42343" y="1053"/>
                    </a:cubicBezTo>
                    <a:cubicBezTo>
                      <a:pt x="42343" y="1633"/>
                      <a:pt x="42816" y="2104"/>
                      <a:pt x="43397" y="2104"/>
                    </a:cubicBezTo>
                    <a:cubicBezTo>
                      <a:pt x="43981" y="2104"/>
                      <a:pt x="44448" y="1633"/>
                      <a:pt x="44448" y="1053"/>
                    </a:cubicBezTo>
                    <a:cubicBezTo>
                      <a:pt x="44448" y="472"/>
                      <a:pt x="43981" y="0"/>
                      <a:pt x="43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01625" y="1077875"/>
                <a:ext cx="9600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8400" h="2105" extrusionOk="0">
                    <a:moveTo>
                      <a:pt x="1053" y="1"/>
                    </a:moveTo>
                    <a:cubicBezTo>
                      <a:pt x="472" y="1"/>
                      <a:pt x="0" y="471"/>
                      <a:pt x="0" y="1052"/>
                    </a:cubicBezTo>
                    <a:cubicBezTo>
                      <a:pt x="0" y="1632"/>
                      <a:pt x="472" y="2104"/>
                      <a:pt x="1053" y="2104"/>
                    </a:cubicBezTo>
                    <a:cubicBezTo>
                      <a:pt x="1632" y="2104"/>
                      <a:pt x="2104" y="1632"/>
                      <a:pt x="2104" y="1052"/>
                    </a:cubicBezTo>
                    <a:cubicBezTo>
                      <a:pt x="2104" y="471"/>
                      <a:pt x="1632" y="1"/>
                      <a:pt x="1053" y="1"/>
                    </a:cubicBezTo>
                    <a:close/>
                    <a:moveTo>
                      <a:pt x="7100" y="1"/>
                    </a:moveTo>
                    <a:cubicBezTo>
                      <a:pt x="6519" y="1"/>
                      <a:pt x="6048" y="471"/>
                      <a:pt x="6049" y="1052"/>
                    </a:cubicBezTo>
                    <a:cubicBezTo>
                      <a:pt x="6049" y="1632"/>
                      <a:pt x="6521" y="2104"/>
                      <a:pt x="7100" y="2104"/>
                    </a:cubicBezTo>
                    <a:cubicBezTo>
                      <a:pt x="7681" y="2104"/>
                      <a:pt x="8153" y="1632"/>
                      <a:pt x="8153" y="1052"/>
                    </a:cubicBezTo>
                    <a:cubicBezTo>
                      <a:pt x="8153" y="471"/>
                      <a:pt x="7681" y="1"/>
                      <a:pt x="7100" y="1"/>
                    </a:cubicBezTo>
                    <a:close/>
                    <a:moveTo>
                      <a:pt x="13152" y="1"/>
                    </a:moveTo>
                    <a:cubicBezTo>
                      <a:pt x="12572" y="1"/>
                      <a:pt x="12100" y="471"/>
                      <a:pt x="12099" y="1052"/>
                    </a:cubicBezTo>
                    <a:cubicBezTo>
                      <a:pt x="12099" y="1632"/>
                      <a:pt x="12572" y="2104"/>
                      <a:pt x="13152" y="2104"/>
                    </a:cubicBezTo>
                    <a:cubicBezTo>
                      <a:pt x="13732" y="2104"/>
                      <a:pt x="14199" y="1632"/>
                      <a:pt x="14199" y="1052"/>
                    </a:cubicBezTo>
                    <a:cubicBezTo>
                      <a:pt x="14199" y="471"/>
                      <a:pt x="13732" y="1"/>
                      <a:pt x="13152" y="1"/>
                    </a:cubicBezTo>
                    <a:close/>
                    <a:moveTo>
                      <a:pt x="19200" y="1"/>
                    </a:moveTo>
                    <a:cubicBezTo>
                      <a:pt x="18619" y="1"/>
                      <a:pt x="18147" y="471"/>
                      <a:pt x="18149" y="1052"/>
                    </a:cubicBezTo>
                    <a:cubicBezTo>
                      <a:pt x="18149" y="1632"/>
                      <a:pt x="18621" y="2104"/>
                      <a:pt x="19200" y="2104"/>
                    </a:cubicBezTo>
                    <a:cubicBezTo>
                      <a:pt x="19781" y="2104"/>
                      <a:pt x="20253" y="1632"/>
                      <a:pt x="20253" y="1052"/>
                    </a:cubicBezTo>
                    <a:cubicBezTo>
                      <a:pt x="20253" y="471"/>
                      <a:pt x="19781" y="1"/>
                      <a:pt x="19200" y="1"/>
                    </a:cubicBezTo>
                    <a:close/>
                    <a:moveTo>
                      <a:pt x="25248" y="1"/>
                    </a:moveTo>
                    <a:cubicBezTo>
                      <a:pt x="24667" y="1"/>
                      <a:pt x="24196" y="471"/>
                      <a:pt x="24196" y="1052"/>
                    </a:cubicBezTo>
                    <a:cubicBezTo>
                      <a:pt x="24196" y="1632"/>
                      <a:pt x="24667" y="2104"/>
                      <a:pt x="25248" y="2104"/>
                    </a:cubicBezTo>
                    <a:cubicBezTo>
                      <a:pt x="25829" y="2104"/>
                      <a:pt x="26299" y="1632"/>
                      <a:pt x="26299" y="1052"/>
                    </a:cubicBezTo>
                    <a:cubicBezTo>
                      <a:pt x="26299" y="471"/>
                      <a:pt x="25827" y="1"/>
                      <a:pt x="25248" y="1"/>
                    </a:cubicBezTo>
                    <a:close/>
                    <a:moveTo>
                      <a:pt x="31299" y="1"/>
                    </a:moveTo>
                    <a:cubicBezTo>
                      <a:pt x="30719" y="1"/>
                      <a:pt x="30248" y="471"/>
                      <a:pt x="30248" y="1052"/>
                    </a:cubicBezTo>
                    <a:cubicBezTo>
                      <a:pt x="30248" y="1632"/>
                      <a:pt x="30719" y="2104"/>
                      <a:pt x="31299" y="2104"/>
                    </a:cubicBezTo>
                    <a:cubicBezTo>
                      <a:pt x="31880" y="2104"/>
                      <a:pt x="32351" y="1632"/>
                      <a:pt x="32351" y="1052"/>
                    </a:cubicBezTo>
                    <a:cubicBezTo>
                      <a:pt x="32351" y="471"/>
                      <a:pt x="31880" y="1"/>
                      <a:pt x="31299" y="1"/>
                    </a:cubicBezTo>
                    <a:close/>
                    <a:moveTo>
                      <a:pt x="37348" y="1"/>
                    </a:moveTo>
                    <a:cubicBezTo>
                      <a:pt x="36767" y="1"/>
                      <a:pt x="36296" y="471"/>
                      <a:pt x="36296" y="1052"/>
                    </a:cubicBezTo>
                    <a:cubicBezTo>
                      <a:pt x="36296" y="1632"/>
                      <a:pt x="36767" y="2104"/>
                      <a:pt x="37348" y="2104"/>
                    </a:cubicBezTo>
                    <a:cubicBezTo>
                      <a:pt x="37928" y="2104"/>
                      <a:pt x="38399" y="1632"/>
                      <a:pt x="38399" y="1052"/>
                    </a:cubicBezTo>
                    <a:cubicBezTo>
                      <a:pt x="38399" y="471"/>
                      <a:pt x="37928" y="1"/>
                      <a:pt x="37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350325" y="1077825"/>
                <a:ext cx="547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106" extrusionOk="0">
                    <a:moveTo>
                      <a:pt x="1051" y="0"/>
                    </a:moveTo>
                    <a:cubicBezTo>
                      <a:pt x="778" y="0"/>
                      <a:pt x="505" y="115"/>
                      <a:pt x="311" y="308"/>
                    </a:cubicBezTo>
                    <a:cubicBezTo>
                      <a:pt x="113" y="506"/>
                      <a:pt x="0" y="777"/>
                      <a:pt x="0" y="1054"/>
                    </a:cubicBezTo>
                    <a:cubicBezTo>
                      <a:pt x="0" y="1332"/>
                      <a:pt x="113" y="1602"/>
                      <a:pt x="311" y="1798"/>
                    </a:cubicBezTo>
                    <a:cubicBezTo>
                      <a:pt x="503" y="1991"/>
                      <a:pt x="778" y="2105"/>
                      <a:pt x="1051" y="2105"/>
                    </a:cubicBezTo>
                    <a:cubicBezTo>
                      <a:pt x="1329" y="2105"/>
                      <a:pt x="1603" y="1991"/>
                      <a:pt x="1796" y="1798"/>
                    </a:cubicBezTo>
                    <a:cubicBezTo>
                      <a:pt x="2187" y="1407"/>
                      <a:pt x="2187" y="699"/>
                      <a:pt x="1796" y="308"/>
                    </a:cubicBezTo>
                    <a:cubicBezTo>
                      <a:pt x="1604" y="113"/>
                      <a:pt x="1329" y="0"/>
                      <a:pt x="1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501625" y="970025"/>
                <a:ext cx="8088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2352" h="2105" extrusionOk="0">
                    <a:moveTo>
                      <a:pt x="1053" y="1"/>
                    </a:moveTo>
                    <a:cubicBezTo>
                      <a:pt x="472" y="1"/>
                      <a:pt x="0" y="471"/>
                      <a:pt x="0" y="1053"/>
                    </a:cubicBezTo>
                    <a:cubicBezTo>
                      <a:pt x="0" y="1633"/>
                      <a:pt x="472" y="2104"/>
                      <a:pt x="1053" y="2104"/>
                    </a:cubicBezTo>
                    <a:cubicBezTo>
                      <a:pt x="1632" y="2104"/>
                      <a:pt x="2104" y="1633"/>
                      <a:pt x="2104" y="1053"/>
                    </a:cubicBezTo>
                    <a:cubicBezTo>
                      <a:pt x="2104" y="473"/>
                      <a:pt x="1632" y="1"/>
                      <a:pt x="1053" y="1"/>
                    </a:cubicBezTo>
                    <a:close/>
                    <a:moveTo>
                      <a:pt x="7100" y="1"/>
                    </a:moveTo>
                    <a:cubicBezTo>
                      <a:pt x="6519" y="1"/>
                      <a:pt x="6048" y="471"/>
                      <a:pt x="6049" y="1053"/>
                    </a:cubicBezTo>
                    <a:cubicBezTo>
                      <a:pt x="6049" y="1633"/>
                      <a:pt x="6521" y="2104"/>
                      <a:pt x="7100" y="2104"/>
                    </a:cubicBezTo>
                    <a:cubicBezTo>
                      <a:pt x="7681" y="2104"/>
                      <a:pt x="8153" y="1633"/>
                      <a:pt x="8153" y="1053"/>
                    </a:cubicBezTo>
                    <a:cubicBezTo>
                      <a:pt x="8153" y="473"/>
                      <a:pt x="7681" y="1"/>
                      <a:pt x="7100" y="1"/>
                    </a:cubicBezTo>
                    <a:close/>
                    <a:moveTo>
                      <a:pt x="13152" y="1"/>
                    </a:moveTo>
                    <a:cubicBezTo>
                      <a:pt x="12572" y="1"/>
                      <a:pt x="12100" y="471"/>
                      <a:pt x="12099" y="1053"/>
                    </a:cubicBezTo>
                    <a:cubicBezTo>
                      <a:pt x="12099" y="1633"/>
                      <a:pt x="12572" y="2104"/>
                      <a:pt x="13152" y="2104"/>
                    </a:cubicBezTo>
                    <a:cubicBezTo>
                      <a:pt x="13732" y="2104"/>
                      <a:pt x="14199" y="1633"/>
                      <a:pt x="14199" y="1053"/>
                    </a:cubicBezTo>
                    <a:cubicBezTo>
                      <a:pt x="14199" y="473"/>
                      <a:pt x="13732" y="1"/>
                      <a:pt x="13152" y="1"/>
                    </a:cubicBezTo>
                    <a:close/>
                    <a:moveTo>
                      <a:pt x="19200" y="1"/>
                    </a:moveTo>
                    <a:cubicBezTo>
                      <a:pt x="18619" y="1"/>
                      <a:pt x="18147" y="471"/>
                      <a:pt x="18149" y="1053"/>
                    </a:cubicBezTo>
                    <a:cubicBezTo>
                      <a:pt x="18149" y="1633"/>
                      <a:pt x="18621" y="2104"/>
                      <a:pt x="19200" y="2104"/>
                    </a:cubicBezTo>
                    <a:cubicBezTo>
                      <a:pt x="19781" y="2104"/>
                      <a:pt x="20253" y="1633"/>
                      <a:pt x="20253" y="1053"/>
                    </a:cubicBezTo>
                    <a:cubicBezTo>
                      <a:pt x="20253" y="473"/>
                      <a:pt x="19781" y="1"/>
                      <a:pt x="19200" y="1"/>
                    </a:cubicBezTo>
                    <a:close/>
                    <a:moveTo>
                      <a:pt x="25248" y="1"/>
                    </a:moveTo>
                    <a:cubicBezTo>
                      <a:pt x="24667" y="1"/>
                      <a:pt x="24196" y="471"/>
                      <a:pt x="24196" y="1053"/>
                    </a:cubicBezTo>
                    <a:cubicBezTo>
                      <a:pt x="24196" y="1633"/>
                      <a:pt x="24667" y="2104"/>
                      <a:pt x="25248" y="2104"/>
                    </a:cubicBezTo>
                    <a:cubicBezTo>
                      <a:pt x="25829" y="2104"/>
                      <a:pt x="26299" y="1633"/>
                      <a:pt x="26299" y="1053"/>
                    </a:cubicBezTo>
                    <a:cubicBezTo>
                      <a:pt x="26299" y="473"/>
                      <a:pt x="25827" y="1"/>
                      <a:pt x="25248" y="1"/>
                    </a:cubicBezTo>
                    <a:close/>
                    <a:moveTo>
                      <a:pt x="31299" y="1"/>
                    </a:moveTo>
                    <a:cubicBezTo>
                      <a:pt x="30719" y="1"/>
                      <a:pt x="30248" y="471"/>
                      <a:pt x="30248" y="1053"/>
                    </a:cubicBezTo>
                    <a:cubicBezTo>
                      <a:pt x="30248" y="1633"/>
                      <a:pt x="30719" y="2104"/>
                      <a:pt x="31299" y="2104"/>
                    </a:cubicBezTo>
                    <a:cubicBezTo>
                      <a:pt x="31880" y="2104"/>
                      <a:pt x="32351" y="1633"/>
                      <a:pt x="32351" y="1053"/>
                    </a:cubicBezTo>
                    <a:cubicBezTo>
                      <a:pt x="32351" y="473"/>
                      <a:pt x="31880" y="1"/>
                      <a:pt x="31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350325" y="970000"/>
                <a:ext cx="547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106" extrusionOk="0">
                    <a:moveTo>
                      <a:pt x="1051" y="1"/>
                    </a:moveTo>
                    <a:cubicBezTo>
                      <a:pt x="778" y="1"/>
                      <a:pt x="505" y="115"/>
                      <a:pt x="311" y="307"/>
                    </a:cubicBezTo>
                    <a:cubicBezTo>
                      <a:pt x="113" y="506"/>
                      <a:pt x="0" y="777"/>
                      <a:pt x="0" y="1054"/>
                    </a:cubicBezTo>
                    <a:cubicBezTo>
                      <a:pt x="0" y="1330"/>
                      <a:pt x="113" y="1600"/>
                      <a:pt x="311" y="1799"/>
                    </a:cubicBezTo>
                    <a:cubicBezTo>
                      <a:pt x="503" y="1991"/>
                      <a:pt x="778" y="2105"/>
                      <a:pt x="1051" y="2105"/>
                    </a:cubicBezTo>
                    <a:cubicBezTo>
                      <a:pt x="1329" y="2105"/>
                      <a:pt x="1603" y="1991"/>
                      <a:pt x="1796" y="1799"/>
                    </a:cubicBezTo>
                    <a:cubicBezTo>
                      <a:pt x="2187" y="1407"/>
                      <a:pt x="2187" y="701"/>
                      <a:pt x="1796" y="307"/>
                    </a:cubicBezTo>
                    <a:cubicBezTo>
                      <a:pt x="1604" y="115"/>
                      <a:pt x="1329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8" name="Google Shape;38;p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3467100" y="1023525"/>
            <a:ext cx="4963800" cy="26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3467100" y="3644175"/>
            <a:ext cx="4963800" cy="455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51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 flipH="1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3"/>
          <p:cNvGrpSpPr/>
          <p:nvPr/>
        </p:nvGrpSpPr>
        <p:grpSpPr>
          <a:xfrm>
            <a:off x="84425" y="0"/>
            <a:ext cx="9059570" cy="5041475"/>
            <a:chOff x="84425" y="0"/>
            <a:chExt cx="9059570" cy="5041475"/>
          </a:xfrm>
        </p:grpSpPr>
        <p:pic>
          <p:nvPicPr>
            <p:cNvPr id="44" name="Google Shape;44;p3"/>
            <p:cNvPicPr preferRelativeResize="0"/>
            <p:nvPr/>
          </p:nvPicPr>
          <p:blipFill rotWithShape="1">
            <a:blip r:embed="rId3">
              <a:alphaModFix/>
            </a:blip>
            <a:srcRect l="45773" t="28387"/>
            <a:stretch/>
          </p:blipFill>
          <p:spPr>
            <a:xfrm flipH="1">
              <a:off x="4685545" y="0"/>
              <a:ext cx="4458450" cy="4180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" name="Google Shape;45;p3"/>
            <p:cNvGrpSpPr/>
            <p:nvPr/>
          </p:nvGrpSpPr>
          <p:grpSpPr>
            <a:xfrm>
              <a:off x="84425" y="4603900"/>
              <a:ext cx="1622200" cy="437575"/>
              <a:chOff x="3109550" y="3432375"/>
              <a:chExt cx="1622200" cy="437575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3980725" y="3817350"/>
                <a:ext cx="7271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294" extrusionOk="0">
                    <a:moveTo>
                      <a:pt x="148" y="0"/>
                    </a:moveTo>
                    <a:cubicBezTo>
                      <a:pt x="66" y="0"/>
                      <a:pt x="1" y="65"/>
                      <a:pt x="1" y="147"/>
                    </a:cubicBezTo>
                    <a:cubicBezTo>
                      <a:pt x="1" y="228"/>
                      <a:pt x="66" y="294"/>
                      <a:pt x="148" y="294"/>
                    </a:cubicBezTo>
                    <a:lnTo>
                      <a:pt x="28937" y="294"/>
                    </a:lnTo>
                    <a:cubicBezTo>
                      <a:pt x="29019" y="294"/>
                      <a:pt x="29084" y="226"/>
                      <a:pt x="29085" y="147"/>
                    </a:cubicBezTo>
                    <a:cubicBezTo>
                      <a:pt x="29085" y="65"/>
                      <a:pt x="29020" y="0"/>
                      <a:pt x="28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4676550" y="3793425"/>
                <a:ext cx="552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08" extrusionOk="0">
                    <a:moveTo>
                      <a:pt x="1104" y="0"/>
                    </a:moveTo>
                    <a:cubicBezTo>
                      <a:pt x="495" y="0"/>
                      <a:pt x="1" y="494"/>
                      <a:pt x="1" y="1104"/>
                    </a:cubicBezTo>
                    <a:cubicBezTo>
                      <a:pt x="1" y="1713"/>
                      <a:pt x="495" y="2207"/>
                      <a:pt x="1104" y="2207"/>
                    </a:cubicBezTo>
                    <a:cubicBezTo>
                      <a:pt x="1713" y="2207"/>
                      <a:pt x="2208" y="1713"/>
                      <a:pt x="2208" y="1104"/>
                    </a:cubicBezTo>
                    <a:cubicBezTo>
                      <a:pt x="2208" y="494"/>
                      <a:pt x="1713" y="0"/>
                      <a:pt x="1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154450" y="3477650"/>
                <a:ext cx="347750" cy="347050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13882" extrusionOk="0">
                    <a:moveTo>
                      <a:pt x="162" y="0"/>
                    </a:moveTo>
                    <a:cubicBezTo>
                      <a:pt x="124" y="0"/>
                      <a:pt x="86" y="15"/>
                      <a:pt x="57" y="43"/>
                    </a:cubicBezTo>
                    <a:cubicBezTo>
                      <a:pt x="1" y="100"/>
                      <a:pt x="1" y="193"/>
                      <a:pt x="57" y="251"/>
                    </a:cubicBezTo>
                    <a:lnTo>
                      <a:pt x="13645" y="13838"/>
                    </a:lnTo>
                    <a:cubicBezTo>
                      <a:pt x="13674" y="13866"/>
                      <a:pt x="13711" y="13882"/>
                      <a:pt x="13749" y="13882"/>
                    </a:cubicBezTo>
                    <a:cubicBezTo>
                      <a:pt x="13787" y="13882"/>
                      <a:pt x="13824" y="13866"/>
                      <a:pt x="13852" y="13838"/>
                    </a:cubicBezTo>
                    <a:cubicBezTo>
                      <a:pt x="13910" y="13781"/>
                      <a:pt x="13910" y="13687"/>
                      <a:pt x="13852" y="13629"/>
                    </a:cubicBezTo>
                    <a:lnTo>
                      <a:pt x="266" y="43"/>
                    </a:lnTo>
                    <a:cubicBezTo>
                      <a:pt x="237" y="15"/>
                      <a:pt x="199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483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3" y="1176"/>
                      <a:pt x="588" y="1176"/>
                    </a:cubicBezTo>
                    <a:lnTo>
                      <a:pt x="1957" y="1176"/>
                    </a:lnTo>
                    <a:cubicBezTo>
                      <a:pt x="2283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605675" y="3806300"/>
                <a:ext cx="2712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1176" extrusionOk="0">
                    <a:moveTo>
                      <a:pt x="587" y="1"/>
                    </a:moveTo>
                    <a:cubicBezTo>
                      <a:pt x="264" y="1"/>
                      <a:pt x="0" y="264"/>
                      <a:pt x="0" y="589"/>
                    </a:cubicBezTo>
                    <a:cubicBezTo>
                      <a:pt x="0" y="913"/>
                      <a:pt x="264" y="1176"/>
                      <a:pt x="587" y="1176"/>
                    </a:cubicBezTo>
                    <a:lnTo>
                      <a:pt x="3666" y="1176"/>
                    </a:lnTo>
                    <a:cubicBezTo>
                      <a:pt x="3990" y="1176"/>
                      <a:pt x="4253" y="913"/>
                      <a:pt x="4253" y="589"/>
                    </a:cubicBezTo>
                    <a:cubicBezTo>
                      <a:pt x="4253" y="264"/>
                      <a:pt x="3990" y="1"/>
                      <a:pt x="3666" y="1"/>
                    </a:cubicBezTo>
                    <a:close/>
                    <a:moveTo>
                      <a:pt x="7184" y="1"/>
                    </a:moveTo>
                    <a:cubicBezTo>
                      <a:pt x="6859" y="1"/>
                      <a:pt x="6597" y="264"/>
                      <a:pt x="6597" y="589"/>
                    </a:cubicBezTo>
                    <a:cubicBezTo>
                      <a:pt x="6597" y="913"/>
                      <a:pt x="6859" y="1176"/>
                      <a:pt x="7184" y="1176"/>
                    </a:cubicBezTo>
                    <a:lnTo>
                      <a:pt x="10262" y="1176"/>
                    </a:lnTo>
                    <a:cubicBezTo>
                      <a:pt x="10587" y="1176"/>
                      <a:pt x="10849" y="913"/>
                      <a:pt x="10849" y="589"/>
                    </a:cubicBezTo>
                    <a:cubicBezTo>
                      <a:pt x="10849" y="264"/>
                      <a:pt x="10587" y="1"/>
                      <a:pt x="10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935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4" y="1176"/>
                      <a:pt x="588" y="1176"/>
                    </a:cubicBezTo>
                    <a:lnTo>
                      <a:pt x="1958" y="1176"/>
                    </a:lnTo>
                    <a:cubicBezTo>
                      <a:pt x="2282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109550" y="34323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8" y="1"/>
                    </a:moveTo>
                    <a:cubicBezTo>
                      <a:pt x="877" y="1"/>
                      <a:pt x="1" y="877"/>
                      <a:pt x="1" y="1958"/>
                    </a:cubicBezTo>
                    <a:cubicBezTo>
                      <a:pt x="1" y="3038"/>
                      <a:pt x="877" y="3915"/>
                      <a:pt x="1958" y="3915"/>
                    </a:cubicBezTo>
                    <a:cubicBezTo>
                      <a:pt x="3039" y="3915"/>
                      <a:pt x="3914" y="3038"/>
                      <a:pt x="3914" y="1958"/>
                    </a:cubicBezTo>
                    <a:cubicBezTo>
                      <a:pt x="3914" y="877"/>
                      <a:pt x="3039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183025" y="3772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7" y="1"/>
                    </a:moveTo>
                    <a:cubicBezTo>
                      <a:pt x="877" y="1"/>
                      <a:pt x="1" y="876"/>
                      <a:pt x="1" y="1958"/>
                    </a:cubicBezTo>
                    <a:cubicBezTo>
                      <a:pt x="1" y="3038"/>
                      <a:pt x="877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4392475" y="377207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0" y="876"/>
                      <a:pt x="0" y="1958"/>
                    </a:cubicBezTo>
                    <a:cubicBezTo>
                      <a:pt x="0" y="3038"/>
                      <a:pt x="876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 flipH="1">
              <a:off x="7398975" y="4528925"/>
              <a:ext cx="1031800" cy="150150"/>
              <a:chOff x="3128400" y="1326350"/>
              <a:chExt cx="1031800" cy="15015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312840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0" y="0"/>
                    </a:moveTo>
                    <a:lnTo>
                      <a:pt x="1793" y="3004"/>
                    </a:lnTo>
                    <a:lnTo>
                      <a:pt x="0" y="6006"/>
                    </a:lnTo>
                    <a:lnTo>
                      <a:pt x="2630" y="6006"/>
                    </a:lnTo>
                    <a:lnTo>
                      <a:pt x="4420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312650" y="1326350"/>
                <a:ext cx="110550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6006" extrusionOk="0">
                    <a:moveTo>
                      <a:pt x="1" y="0"/>
                    </a:moveTo>
                    <a:lnTo>
                      <a:pt x="1793" y="3004"/>
                    </a:lnTo>
                    <a:lnTo>
                      <a:pt x="1" y="6006"/>
                    </a:lnTo>
                    <a:lnTo>
                      <a:pt x="2630" y="6006"/>
                    </a:lnTo>
                    <a:lnTo>
                      <a:pt x="4421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49690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1" y="0"/>
                    </a:moveTo>
                    <a:lnTo>
                      <a:pt x="1791" y="3004"/>
                    </a:lnTo>
                    <a:lnTo>
                      <a:pt x="1" y="6006"/>
                    </a:lnTo>
                    <a:lnTo>
                      <a:pt x="2630" y="6006"/>
                    </a:lnTo>
                    <a:lnTo>
                      <a:pt x="4421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8115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0" y="0"/>
                    </a:moveTo>
                    <a:lnTo>
                      <a:pt x="1791" y="3004"/>
                    </a:lnTo>
                    <a:lnTo>
                      <a:pt x="0" y="6006"/>
                    </a:lnTo>
                    <a:lnTo>
                      <a:pt x="2629" y="6006"/>
                    </a:lnTo>
                    <a:lnTo>
                      <a:pt x="4421" y="3004"/>
                    </a:lnTo>
                    <a:lnTo>
                      <a:pt x="2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865375" y="1326350"/>
                <a:ext cx="1105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006" extrusionOk="0">
                    <a:moveTo>
                      <a:pt x="0" y="0"/>
                    </a:moveTo>
                    <a:lnTo>
                      <a:pt x="1793" y="3004"/>
                    </a:lnTo>
                    <a:lnTo>
                      <a:pt x="0" y="6006"/>
                    </a:lnTo>
                    <a:lnTo>
                      <a:pt x="2630" y="6006"/>
                    </a:lnTo>
                    <a:lnTo>
                      <a:pt x="4423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049625" y="1326350"/>
                <a:ext cx="1105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006" extrusionOk="0">
                    <a:moveTo>
                      <a:pt x="1" y="0"/>
                    </a:moveTo>
                    <a:lnTo>
                      <a:pt x="1792" y="3004"/>
                    </a:lnTo>
                    <a:lnTo>
                      <a:pt x="1" y="6006"/>
                    </a:lnTo>
                    <a:lnTo>
                      <a:pt x="2631" y="6006"/>
                    </a:lnTo>
                    <a:lnTo>
                      <a:pt x="4422" y="3004"/>
                    </a:lnTo>
                    <a:lnTo>
                      <a:pt x="26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3833225" y="2360638"/>
            <a:ext cx="3325500" cy="1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4947275" y="1263238"/>
            <a:ext cx="1097400" cy="109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9673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83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20000" y="1297500"/>
            <a:ext cx="4789200" cy="25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■"/>
              <a:defRPr/>
            </a:lvl9pPr>
          </a:lstStyle>
          <a:p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114900" y="45740"/>
            <a:ext cx="9029208" cy="4777047"/>
            <a:chOff x="114900" y="45740"/>
            <a:chExt cx="9029208" cy="4777047"/>
          </a:xfrm>
        </p:grpSpPr>
        <p:grpSp>
          <p:nvGrpSpPr>
            <p:cNvPr id="70" name="Google Shape;70;p4"/>
            <p:cNvGrpSpPr/>
            <p:nvPr/>
          </p:nvGrpSpPr>
          <p:grpSpPr>
            <a:xfrm rot="10800000">
              <a:off x="6896258" y="45740"/>
              <a:ext cx="2247850" cy="436172"/>
              <a:chOff x="4355200" y="2680475"/>
              <a:chExt cx="1977175" cy="38365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4355200" y="2762025"/>
                <a:ext cx="1907825" cy="302100"/>
              </a:xfrm>
              <a:custGeom>
                <a:avLst/>
                <a:gdLst/>
                <a:ahLst/>
                <a:cxnLst/>
                <a:rect l="l" t="t" r="r" b="b"/>
                <a:pathLst>
                  <a:path w="76313" h="12084" extrusionOk="0">
                    <a:moveTo>
                      <a:pt x="41822" y="0"/>
                    </a:moveTo>
                    <a:lnTo>
                      <a:pt x="37181" y="4639"/>
                    </a:lnTo>
                    <a:lnTo>
                      <a:pt x="1" y="4639"/>
                    </a:lnTo>
                    <a:lnTo>
                      <a:pt x="1" y="5243"/>
                    </a:lnTo>
                    <a:lnTo>
                      <a:pt x="37431" y="5243"/>
                    </a:lnTo>
                    <a:lnTo>
                      <a:pt x="42072" y="603"/>
                    </a:lnTo>
                    <a:lnTo>
                      <a:pt x="52129" y="603"/>
                    </a:lnTo>
                    <a:lnTo>
                      <a:pt x="63610" y="12084"/>
                    </a:lnTo>
                    <a:lnTo>
                      <a:pt x="76313" y="12084"/>
                    </a:lnTo>
                    <a:lnTo>
                      <a:pt x="76313" y="11481"/>
                    </a:lnTo>
                    <a:lnTo>
                      <a:pt x="63860" y="11481"/>
                    </a:lnTo>
                    <a:lnTo>
                      <a:pt x="52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4538575" y="2873150"/>
                <a:ext cx="179380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71752" h="4654" extrusionOk="0">
                    <a:moveTo>
                      <a:pt x="64934" y="1"/>
                    </a:moveTo>
                    <a:lnTo>
                      <a:pt x="60584" y="4351"/>
                    </a:lnTo>
                    <a:lnTo>
                      <a:pt x="1" y="4351"/>
                    </a:lnTo>
                    <a:lnTo>
                      <a:pt x="1" y="4654"/>
                    </a:lnTo>
                    <a:lnTo>
                      <a:pt x="60709" y="4654"/>
                    </a:lnTo>
                    <a:lnTo>
                      <a:pt x="65059" y="301"/>
                    </a:lnTo>
                    <a:lnTo>
                      <a:pt x="71752" y="301"/>
                    </a:lnTo>
                    <a:lnTo>
                      <a:pt x="717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417000" y="2895175"/>
                <a:ext cx="3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33" extrusionOk="0">
                    <a:moveTo>
                      <a:pt x="0" y="0"/>
                    </a:moveTo>
                    <a:lnTo>
                      <a:pt x="0" y="1432"/>
                    </a:lnTo>
                    <a:lnTo>
                      <a:pt x="1239" y="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58275" y="2895175"/>
                <a:ext cx="3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33" extrusionOk="0">
                    <a:moveTo>
                      <a:pt x="0" y="0"/>
                    </a:moveTo>
                    <a:lnTo>
                      <a:pt x="0" y="1432"/>
                    </a:lnTo>
                    <a:lnTo>
                      <a:pt x="1240" y="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99550" y="2895175"/>
                <a:ext cx="3105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3" extrusionOk="0">
                    <a:moveTo>
                      <a:pt x="1" y="0"/>
                    </a:moveTo>
                    <a:lnTo>
                      <a:pt x="1" y="1432"/>
                    </a:lnTo>
                    <a:lnTo>
                      <a:pt x="1241" y="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540850" y="2895175"/>
                <a:ext cx="310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433" extrusionOk="0">
                    <a:moveTo>
                      <a:pt x="0" y="0"/>
                    </a:moveTo>
                    <a:lnTo>
                      <a:pt x="0" y="1432"/>
                    </a:lnTo>
                    <a:lnTo>
                      <a:pt x="1241" y="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582150" y="2895175"/>
                <a:ext cx="3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33" extrusionOk="0">
                    <a:moveTo>
                      <a:pt x="1" y="0"/>
                    </a:moveTo>
                    <a:lnTo>
                      <a:pt x="1" y="1432"/>
                    </a:lnTo>
                    <a:lnTo>
                      <a:pt x="1240" y="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4983750" y="2754425"/>
                <a:ext cx="91900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675" extrusionOk="0">
                    <a:moveTo>
                      <a:pt x="1838" y="303"/>
                    </a:moveTo>
                    <a:cubicBezTo>
                      <a:pt x="2685" y="303"/>
                      <a:pt x="3374" y="990"/>
                      <a:pt x="3374" y="1838"/>
                    </a:cubicBezTo>
                    <a:cubicBezTo>
                      <a:pt x="3374" y="2685"/>
                      <a:pt x="2685" y="3375"/>
                      <a:pt x="1838" y="3375"/>
                    </a:cubicBezTo>
                    <a:cubicBezTo>
                      <a:pt x="992" y="3375"/>
                      <a:pt x="303" y="2685"/>
                      <a:pt x="303" y="1838"/>
                    </a:cubicBezTo>
                    <a:cubicBezTo>
                      <a:pt x="303" y="991"/>
                      <a:pt x="992" y="303"/>
                      <a:pt x="1838" y="303"/>
                    </a:cubicBezTo>
                    <a:close/>
                    <a:moveTo>
                      <a:pt x="1838" y="0"/>
                    </a:moveTo>
                    <a:cubicBezTo>
                      <a:pt x="825" y="0"/>
                      <a:pt x="1" y="825"/>
                      <a:pt x="1" y="1837"/>
                    </a:cubicBezTo>
                    <a:cubicBezTo>
                      <a:pt x="1" y="2851"/>
                      <a:pt x="826" y="3675"/>
                      <a:pt x="1838" y="3675"/>
                    </a:cubicBezTo>
                    <a:cubicBezTo>
                      <a:pt x="2853" y="3675"/>
                      <a:pt x="3675" y="2851"/>
                      <a:pt x="3675" y="1837"/>
                    </a:cubicBezTo>
                    <a:cubicBezTo>
                      <a:pt x="3675" y="823"/>
                      <a:pt x="2851" y="0"/>
                      <a:pt x="1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118950" y="2774950"/>
                <a:ext cx="508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034" extrusionOk="0">
                    <a:moveTo>
                      <a:pt x="1017" y="301"/>
                    </a:moveTo>
                    <a:cubicBezTo>
                      <a:pt x="1412" y="301"/>
                      <a:pt x="1732" y="622"/>
                      <a:pt x="1732" y="1016"/>
                    </a:cubicBezTo>
                    <a:cubicBezTo>
                      <a:pt x="1732" y="1410"/>
                      <a:pt x="1412" y="1731"/>
                      <a:pt x="1017" y="1731"/>
                    </a:cubicBezTo>
                    <a:cubicBezTo>
                      <a:pt x="623" y="1731"/>
                      <a:pt x="303" y="1410"/>
                      <a:pt x="303" y="1016"/>
                    </a:cubicBezTo>
                    <a:cubicBezTo>
                      <a:pt x="303" y="622"/>
                      <a:pt x="623" y="301"/>
                      <a:pt x="1017" y="301"/>
                    </a:cubicBezTo>
                    <a:close/>
                    <a:moveTo>
                      <a:pt x="1017" y="1"/>
                    </a:moveTo>
                    <a:cubicBezTo>
                      <a:pt x="457" y="1"/>
                      <a:pt x="0" y="457"/>
                      <a:pt x="0" y="1017"/>
                    </a:cubicBezTo>
                    <a:cubicBezTo>
                      <a:pt x="0" y="1577"/>
                      <a:pt x="457" y="2034"/>
                      <a:pt x="1017" y="2034"/>
                    </a:cubicBezTo>
                    <a:cubicBezTo>
                      <a:pt x="1577" y="2034"/>
                      <a:pt x="2033" y="1577"/>
                      <a:pt x="2033" y="1017"/>
                    </a:cubicBezTo>
                    <a:cubicBezTo>
                      <a:pt x="2033" y="456"/>
                      <a:pt x="1577" y="1"/>
                      <a:pt x="1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964025" y="2684300"/>
                <a:ext cx="63000" cy="63000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520" extrusionOk="0">
                    <a:moveTo>
                      <a:pt x="1" y="0"/>
                    </a:moveTo>
                    <a:lnTo>
                      <a:pt x="1" y="2519"/>
                    </a:lnTo>
                    <a:lnTo>
                      <a:pt x="2520" y="2519"/>
                    </a:lnTo>
                    <a:lnTo>
                      <a:pt x="25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6042725" y="2680475"/>
                <a:ext cx="705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2823" extrusionOk="0">
                    <a:moveTo>
                      <a:pt x="2519" y="304"/>
                    </a:moveTo>
                    <a:lnTo>
                      <a:pt x="2519" y="2522"/>
                    </a:lnTo>
                    <a:lnTo>
                      <a:pt x="301" y="2522"/>
                    </a:lnTo>
                    <a:lnTo>
                      <a:pt x="301" y="304"/>
                    </a:lnTo>
                    <a:close/>
                    <a:moveTo>
                      <a:pt x="0" y="1"/>
                    </a:moveTo>
                    <a:lnTo>
                      <a:pt x="0" y="2822"/>
                    </a:lnTo>
                    <a:lnTo>
                      <a:pt x="2821" y="2822"/>
                    </a:lnTo>
                    <a:lnTo>
                      <a:pt x="28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6125200" y="2680475"/>
                <a:ext cx="705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2823" extrusionOk="0">
                    <a:moveTo>
                      <a:pt x="2520" y="304"/>
                    </a:moveTo>
                    <a:lnTo>
                      <a:pt x="2520" y="2522"/>
                    </a:lnTo>
                    <a:lnTo>
                      <a:pt x="302" y="2522"/>
                    </a:lnTo>
                    <a:lnTo>
                      <a:pt x="302" y="304"/>
                    </a:lnTo>
                    <a:close/>
                    <a:moveTo>
                      <a:pt x="1" y="1"/>
                    </a:moveTo>
                    <a:lnTo>
                      <a:pt x="1" y="2822"/>
                    </a:lnTo>
                    <a:lnTo>
                      <a:pt x="2822" y="2822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6211475" y="2684300"/>
                <a:ext cx="63000" cy="63000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520" extrusionOk="0">
                    <a:moveTo>
                      <a:pt x="0" y="0"/>
                    </a:moveTo>
                    <a:lnTo>
                      <a:pt x="0" y="2519"/>
                    </a:lnTo>
                    <a:lnTo>
                      <a:pt x="2519" y="2519"/>
                    </a:lnTo>
                    <a:lnTo>
                      <a:pt x="25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>
              <a:off x="114900" y="4385213"/>
              <a:ext cx="1622200" cy="437575"/>
              <a:chOff x="3109550" y="3432375"/>
              <a:chExt cx="1622200" cy="437575"/>
            </a:xfrm>
          </p:grpSpPr>
          <p:sp>
            <p:nvSpPr>
              <p:cNvPr id="85" name="Google Shape;85;p4"/>
              <p:cNvSpPr/>
              <p:nvPr/>
            </p:nvSpPr>
            <p:spPr>
              <a:xfrm>
                <a:off x="3980725" y="3817350"/>
                <a:ext cx="7271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294" extrusionOk="0">
                    <a:moveTo>
                      <a:pt x="148" y="0"/>
                    </a:moveTo>
                    <a:cubicBezTo>
                      <a:pt x="66" y="0"/>
                      <a:pt x="1" y="65"/>
                      <a:pt x="1" y="147"/>
                    </a:cubicBezTo>
                    <a:cubicBezTo>
                      <a:pt x="1" y="228"/>
                      <a:pt x="66" y="294"/>
                      <a:pt x="148" y="294"/>
                    </a:cubicBezTo>
                    <a:lnTo>
                      <a:pt x="28937" y="294"/>
                    </a:lnTo>
                    <a:cubicBezTo>
                      <a:pt x="29019" y="294"/>
                      <a:pt x="29084" y="226"/>
                      <a:pt x="29085" y="147"/>
                    </a:cubicBezTo>
                    <a:cubicBezTo>
                      <a:pt x="29085" y="65"/>
                      <a:pt x="29020" y="0"/>
                      <a:pt x="28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4676550" y="3793425"/>
                <a:ext cx="552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08" extrusionOk="0">
                    <a:moveTo>
                      <a:pt x="1104" y="0"/>
                    </a:moveTo>
                    <a:cubicBezTo>
                      <a:pt x="495" y="0"/>
                      <a:pt x="1" y="494"/>
                      <a:pt x="1" y="1104"/>
                    </a:cubicBezTo>
                    <a:cubicBezTo>
                      <a:pt x="1" y="1713"/>
                      <a:pt x="495" y="2207"/>
                      <a:pt x="1104" y="2207"/>
                    </a:cubicBezTo>
                    <a:cubicBezTo>
                      <a:pt x="1713" y="2207"/>
                      <a:pt x="2208" y="1713"/>
                      <a:pt x="2208" y="1104"/>
                    </a:cubicBezTo>
                    <a:cubicBezTo>
                      <a:pt x="2208" y="494"/>
                      <a:pt x="1713" y="0"/>
                      <a:pt x="1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3154450" y="3477650"/>
                <a:ext cx="347750" cy="347050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13882" extrusionOk="0">
                    <a:moveTo>
                      <a:pt x="162" y="0"/>
                    </a:moveTo>
                    <a:cubicBezTo>
                      <a:pt x="124" y="0"/>
                      <a:pt x="86" y="15"/>
                      <a:pt x="57" y="43"/>
                    </a:cubicBezTo>
                    <a:cubicBezTo>
                      <a:pt x="1" y="100"/>
                      <a:pt x="1" y="193"/>
                      <a:pt x="57" y="251"/>
                    </a:cubicBezTo>
                    <a:lnTo>
                      <a:pt x="13645" y="13838"/>
                    </a:lnTo>
                    <a:cubicBezTo>
                      <a:pt x="13674" y="13866"/>
                      <a:pt x="13711" y="13882"/>
                      <a:pt x="13749" y="13882"/>
                    </a:cubicBezTo>
                    <a:cubicBezTo>
                      <a:pt x="13787" y="13882"/>
                      <a:pt x="13824" y="13866"/>
                      <a:pt x="13852" y="13838"/>
                    </a:cubicBezTo>
                    <a:cubicBezTo>
                      <a:pt x="13910" y="13781"/>
                      <a:pt x="13910" y="13687"/>
                      <a:pt x="13852" y="13629"/>
                    </a:cubicBezTo>
                    <a:lnTo>
                      <a:pt x="266" y="43"/>
                    </a:lnTo>
                    <a:cubicBezTo>
                      <a:pt x="237" y="15"/>
                      <a:pt x="199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3483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3" y="1176"/>
                      <a:pt x="588" y="1176"/>
                    </a:cubicBezTo>
                    <a:lnTo>
                      <a:pt x="1957" y="1176"/>
                    </a:lnTo>
                    <a:cubicBezTo>
                      <a:pt x="2283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3605675" y="3806300"/>
                <a:ext cx="2712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1176" extrusionOk="0">
                    <a:moveTo>
                      <a:pt x="587" y="1"/>
                    </a:moveTo>
                    <a:cubicBezTo>
                      <a:pt x="264" y="1"/>
                      <a:pt x="0" y="264"/>
                      <a:pt x="0" y="589"/>
                    </a:cubicBezTo>
                    <a:cubicBezTo>
                      <a:pt x="0" y="913"/>
                      <a:pt x="264" y="1176"/>
                      <a:pt x="587" y="1176"/>
                    </a:cubicBezTo>
                    <a:lnTo>
                      <a:pt x="3666" y="1176"/>
                    </a:lnTo>
                    <a:cubicBezTo>
                      <a:pt x="3990" y="1176"/>
                      <a:pt x="4253" y="913"/>
                      <a:pt x="4253" y="589"/>
                    </a:cubicBezTo>
                    <a:cubicBezTo>
                      <a:pt x="4253" y="264"/>
                      <a:pt x="3990" y="1"/>
                      <a:pt x="3666" y="1"/>
                    </a:cubicBezTo>
                    <a:close/>
                    <a:moveTo>
                      <a:pt x="7184" y="1"/>
                    </a:moveTo>
                    <a:cubicBezTo>
                      <a:pt x="6859" y="1"/>
                      <a:pt x="6597" y="264"/>
                      <a:pt x="6597" y="589"/>
                    </a:cubicBezTo>
                    <a:cubicBezTo>
                      <a:pt x="6597" y="913"/>
                      <a:pt x="6859" y="1176"/>
                      <a:pt x="7184" y="1176"/>
                    </a:cubicBezTo>
                    <a:lnTo>
                      <a:pt x="10262" y="1176"/>
                    </a:lnTo>
                    <a:cubicBezTo>
                      <a:pt x="10587" y="1176"/>
                      <a:pt x="10849" y="913"/>
                      <a:pt x="10849" y="589"/>
                    </a:cubicBezTo>
                    <a:cubicBezTo>
                      <a:pt x="10849" y="264"/>
                      <a:pt x="10587" y="1"/>
                      <a:pt x="10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3935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4" y="1176"/>
                      <a:pt x="588" y="1176"/>
                    </a:cubicBezTo>
                    <a:lnTo>
                      <a:pt x="1958" y="1176"/>
                    </a:lnTo>
                    <a:cubicBezTo>
                      <a:pt x="2282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3109550" y="34323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8" y="1"/>
                    </a:moveTo>
                    <a:cubicBezTo>
                      <a:pt x="877" y="1"/>
                      <a:pt x="1" y="877"/>
                      <a:pt x="1" y="1958"/>
                    </a:cubicBezTo>
                    <a:cubicBezTo>
                      <a:pt x="1" y="3038"/>
                      <a:pt x="877" y="3915"/>
                      <a:pt x="1958" y="3915"/>
                    </a:cubicBezTo>
                    <a:cubicBezTo>
                      <a:pt x="3039" y="3915"/>
                      <a:pt x="3914" y="3038"/>
                      <a:pt x="3914" y="1958"/>
                    </a:cubicBezTo>
                    <a:cubicBezTo>
                      <a:pt x="3914" y="877"/>
                      <a:pt x="3039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4183025" y="3772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7" y="1"/>
                    </a:moveTo>
                    <a:cubicBezTo>
                      <a:pt x="877" y="1"/>
                      <a:pt x="1" y="876"/>
                      <a:pt x="1" y="1958"/>
                    </a:cubicBezTo>
                    <a:cubicBezTo>
                      <a:pt x="1" y="3038"/>
                      <a:pt x="877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4392475" y="377207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0" y="876"/>
                      <a:pt x="0" y="1958"/>
                    </a:cubicBezTo>
                    <a:cubicBezTo>
                      <a:pt x="0" y="3038"/>
                      <a:pt x="876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90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4718748" y="2780225"/>
            <a:ext cx="33033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1121950" y="2780225"/>
            <a:ext cx="33033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1121950" y="2407925"/>
            <a:ext cx="33033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4718746" y="2407925"/>
            <a:ext cx="33033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1" name="Google Shape;101;p5"/>
          <p:cNvGrpSpPr/>
          <p:nvPr/>
        </p:nvGrpSpPr>
        <p:grpSpPr>
          <a:xfrm>
            <a:off x="107166" y="282117"/>
            <a:ext cx="9564630" cy="4770320"/>
            <a:chOff x="107166" y="282117"/>
            <a:chExt cx="9564630" cy="4770320"/>
          </a:xfrm>
        </p:grpSpPr>
        <p:grpSp>
          <p:nvGrpSpPr>
            <p:cNvPr id="102" name="Google Shape;102;p5"/>
            <p:cNvGrpSpPr/>
            <p:nvPr/>
          </p:nvGrpSpPr>
          <p:grpSpPr>
            <a:xfrm rot="10800000" flipH="1">
              <a:off x="107166" y="282117"/>
              <a:ext cx="1908356" cy="514763"/>
              <a:chOff x="3109550" y="3432375"/>
              <a:chExt cx="1622200" cy="437575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3980725" y="3817350"/>
                <a:ext cx="7271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294" extrusionOk="0">
                    <a:moveTo>
                      <a:pt x="148" y="0"/>
                    </a:moveTo>
                    <a:cubicBezTo>
                      <a:pt x="66" y="0"/>
                      <a:pt x="1" y="65"/>
                      <a:pt x="1" y="147"/>
                    </a:cubicBezTo>
                    <a:cubicBezTo>
                      <a:pt x="1" y="228"/>
                      <a:pt x="66" y="294"/>
                      <a:pt x="148" y="294"/>
                    </a:cubicBezTo>
                    <a:lnTo>
                      <a:pt x="28937" y="294"/>
                    </a:lnTo>
                    <a:cubicBezTo>
                      <a:pt x="29019" y="294"/>
                      <a:pt x="29084" y="226"/>
                      <a:pt x="29085" y="147"/>
                    </a:cubicBezTo>
                    <a:cubicBezTo>
                      <a:pt x="29085" y="65"/>
                      <a:pt x="29020" y="0"/>
                      <a:pt x="28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4676550" y="3793425"/>
                <a:ext cx="552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08" extrusionOk="0">
                    <a:moveTo>
                      <a:pt x="1104" y="0"/>
                    </a:moveTo>
                    <a:cubicBezTo>
                      <a:pt x="495" y="0"/>
                      <a:pt x="1" y="494"/>
                      <a:pt x="1" y="1104"/>
                    </a:cubicBezTo>
                    <a:cubicBezTo>
                      <a:pt x="1" y="1713"/>
                      <a:pt x="495" y="2207"/>
                      <a:pt x="1104" y="2207"/>
                    </a:cubicBezTo>
                    <a:cubicBezTo>
                      <a:pt x="1713" y="2207"/>
                      <a:pt x="2208" y="1713"/>
                      <a:pt x="2208" y="1104"/>
                    </a:cubicBezTo>
                    <a:cubicBezTo>
                      <a:pt x="2208" y="494"/>
                      <a:pt x="1713" y="0"/>
                      <a:pt x="1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3154450" y="3477650"/>
                <a:ext cx="347750" cy="347050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13882" extrusionOk="0">
                    <a:moveTo>
                      <a:pt x="162" y="0"/>
                    </a:moveTo>
                    <a:cubicBezTo>
                      <a:pt x="124" y="0"/>
                      <a:pt x="86" y="15"/>
                      <a:pt x="57" y="43"/>
                    </a:cubicBezTo>
                    <a:cubicBezTo>
                      <a:pt x="1" y="100"/>
                      <a:pt x="1" y="193"/>
                      <a:pt x="57" y="251"/>
                    </a:cubicBezTo>
                    <a:lnTo>
                      <a:pt x="13645" y="13838"/>
                    </a:lnTo>
                    <a:cubicBezTo>
                      <a:pt x="13674" y="13866"/>
                      <a:pt x="13711" y="13882"/>
                      <a:pt x="13749" y="13882"/>
                    </a:cubicBezTo>
                    <a:cubicBezTo>
                      <a:pt x="13787" y="13882"/>
                      <a:pt x="13824" y="13866"/>
                      <a:pt x="13852" y="13838"/>
                    </a:cubicBezTo>
                    <a:cubicBezTo>
                      <a:pt x="13910" y="13781"/>
                      <a:pt x="13910" y="13687"/>
                      <a:pt x="13852" y="13629"/>
                    </a:cubicBezTo>
                    <a:lnTo>
                      <a:pt x="266" y="43"/>
                    </a:lnTo>
                    <a:cubicBezTo>
                      <a:pt x="237" y="15"/>
                      <a:pt x="199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3483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3" y="1176"/>
                      <a:pt x="588" y="1176"/>
                    </a:cubicBezTo>
                    <a:lnTo>
                      <a:pt x="1957" y="1176"/>
                    </a:lnTo>
                    <a:cubicBezTo>
                      <a:pt x="2283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3605675" y="3806300"/>
                <a:ext cx="2712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1176" extrusionOk="0">
                    <a:moveTo>
                      <a:pt x="587" y="1"/>
                    </a:moveTo>
                    <a:cubicBezTo>
                      <a:pt x="264" y="1"/>
                      <a:pt x="0" y="264"/>
                      <a:pt x="0" y="589"/>
                    </a:cubicBezTo>
                    <a:cubicBezTo>
                      <a:pt x="0" y="913"/>
                      <a:pt x="264" y="1176"/>
                      <a:pt x="587" y="1176"/>
                    </a:cubicBezTo>
                    <a:lnTo>
                      <a:pt x="3666" y="1176"/>
                    </a:lnTo>
                    <a:cubicBezTo>
                      <a:pt x="3990" y="1176"/>
                      <a:pt x="4253" y="913"/>
                      <a:pt x="4253" y="589"/>
                    </a:cubicBezTo>
                    <a:cubicBezTo>
                      <a:pt x="4253" y="264"/>
                      <a:pt x="3990" y="1"/>
                      <a:pt x="3666" y="1"/>
                    </a:cubicBezTo>
                    <a:close/>
                    <a:moveTo>
                      <a:pt x="7184" y="1"/>
                    </a:moveTo>
                    <a:cubicBezTo>
                      <a:pt x="6859" y="1"/>
                      <a:pt x="6597" y="264"/>
                      <a:pt x="6597" y="589"/>
                    </a:cubicBezTo>
                    <a:cubicBezTo>
                      <a:pt x="6597" y="913"/>
                      <a:pt x="6859" y="1176"/>
                      <a:pt x="7184" y="1176"/>
                    </a:cubicBezTo>
                    <a:lnTo>
                      <a:pt x="10262" y="1176"/>
                    </a:lnTo>
                    <a:cubicBezTo>
                      <a:pt x="10587" y="1176"/>
                      <a:pt x="10849" y="913"/>
                      <a:pt x="10849" y="589"/>
                    </a:cubicBezTo>
                    <a:cubicBezTo>
                      <a:pt x="10849" y="264"/>
                      <a:pt x="10587" y="1"/>
                      <a:pt x="10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3935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4" y="1176"/>
                      <a:pt x="588" y="1176"/>
                    </a:cubicBezTo>
                    <a:lnTo>
                      <a:pt x="1958" y="1176"/>
                    </a:lnTo>
                    <a:cubicBezTo>
                      <a:pt x="2282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3109550" y="34323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8" y="1"/>
                    </a:moveTo>
                    <a:cubicBezTo>
                      <a:pt x="877" y="1"/>
                      <a:pt x="1" y="877"/>
                      <a:pt x="1" y="1958"/>
                    </a:cubicBezTo>
                    <a:cubicBezTo>
                      <a:pt x="1" y="3038"/>
                      <a:pt x="877" y="3915"/>
                      <a:pt x="1958" y="3915"/>
                    </a:cubicBezTo>
                    <a:cubicBezTo>
                      <a:pt x="3039" y="3915"/>
                      <a:pt x="3914" y="3038"/>
                      <a:pt x="3914" y="1958"/>
                    </a:cubicBezTo>
                    <a:cubicBezTo>
                      <a:pt x="3914" y="877"/>
                      <a:pt x="3039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4183025" y="3772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7" y="1"/>
                    </a:moveTo>
                    <a:cubicBezTo>
                      <a:pt x="877" y="1"/>
                      <a:pt x="1" y="876"/>
                      <a:pt x="1" y="1958"/>
                    </a:cubicBezTo>
                    <a:cubicBezTo>
                      <a:pt x="1" y="3038"/>
                      <a:pt x="877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4392475" y="377207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0" y="876"/>
                      <a:pt x="0" y="1958"/>
                    </a:cubicBezTo>
                    <a:cubicBezTo>
                      <a:pt x="0" y="3038"/>
                      <a:pt x="876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5"/>
            <p:cNvGrpSpPr/>
            <p:nvPr/>
          </p:nvGrpSpPr>
          <p:grpSpPr>
            <a:xfrm rot="10800000" flipH="1">
              <a:off x="7189757" y="4479738"/>
              <a:ext cx="2482039" cy="572699"/>
              <a:chOff x="1492450" y="1911750"/>
              <a:chExt cx="2360475" cy="544650"/>
            </a:xfrm>
          </p:grpSpPr>
          <p:sp>
            <p:nvSpPr>
              <p:cNvPr id="113" name="Google Shape;113;p5"/>
              <p:cNvSpPr/>
              <p:nvPr/>
            </p:nvSpPr>
            <p:spPr>
              <a:xfrm>
                <a:off x="3086750" y="2015325"/>
                <a:ext cx="154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64" extrusionOk="0">
                    <a:moveTo>
                      <a:pt x="82" y="0"/>
                    </a:moveTo>
                    <a:cubicBezTo>
                      <a:pt x="36" y="0"/>
                      <a:pt x="1" y="37"/>
                      <a:pt x="1" y="82"/>
                    </a:cubicBezTo>
                    <a:cubicBezTo>
                      <a:pt x="1" y="126"/>
                      <a:pt x="36" y="163"/>
                      <a:pt x="82" y="163"/>
                    </a:cubicBezTo>
                    <a:lnTo>
                      <a:pt x="6080" y="163"/>
                    </a:lnTo>
                    <a:cubicBezTo>
                      <a:pt x="6127" y="163"/>
                      <a:pt x="6161" y="126"/>
                      <a:pt x="6161" y="82"/>
                    </a:cubicBezTo>
                    <a:cubicBezTo>
                      <a:pt x="6161" y="37"/>
                      <a:pt x="6124" y="0"/>
                      <a:pt x="6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32233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8" y="1234"/>
                      <a:pt x="1234" y="957"/>
                      <a:pt x="1234" y="617"/>
                    </a:cubicBezTo>
                    <a:cubicBezTo>
                      <a:pt x="1234" y="277"/>
                      <a:pt x="958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791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29" y="0"/>
                    </a:moveTo>
                    <a:cubicBezTo>
                      <a:pt x="147" y="0"/>
                      <a:pt x="1" y="147"/>
                      <a:pt x="1" y="330"/>
                    </a:cubicBezTo>
                    <a:cubicBezTo>
                      <a:pt x="1" y="511"/>
                      <a:pt x="148" y="658"/>
                      <a:pt x="329" y="658"/>
                    </a:cubicBezTo>
                    <a:lnTo>
                      <a:pt x="1095" y="658"/>
                    </a:lnTo>
                    <a:cubicBezTo>
                      <a:pt x="1277" y="658"/>
                      <a:pt x="1425" y="511"/>
                      <a:pt x="1425" y="330"/>
                    </a:cubicBezTo>
                    <a:cubicBezTo>
                      <a:pt x="1425" y="147"/>
                      <a:pt x="1277" y="0"/>
                      <a:pt x="1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740975" y="2009100"/>
                <a:ext cx="294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659" extrusionOk="0">
                    <a:moveTo>
                      <a:pt x="330" y="0"/>
                    </a:moveTo>
                    <a:cubicBezTo>
                      <a:pt x="148" y="0"/>
                      <a:pt x="1" y="147"/>
                      <a:pt x="1" y="330"/>
                    </a:cubicBezTo>
                    <a:cubicBezTo>
                      <a:pt x="1" y="511"/>
                      <a:pt x="150" y="658"/>
                      <a:pt x="330" y="658"/>
                    </a:cubicBezTo>
                    <a:lnTo>
                      <a:pt x="1825" y="658"/>
                    </a:lnTo>
                    <a:cubicBezTo>
                      <a:pt x="2006" y="658"/>
                      <a:pt x="2154" y="511"/>
                      <a:pt x="2154" y="330"/>
                    </a:cubicBezTo>
                    <a:cubicBezTo>
                      <a:pt x="2154" y="147"/>
                      <a:pt x="2006" y="0"/>
                      <a:pt x="1825" y="0"/>
                    </a:cubicBezTo>
                    <a:close/>
                    <a:moveTo>
                      <a:pt x="3534" y="0"/>
                    </a:moveTo>
                    <a:cubicBezTo>
                      <a:pt x="3353" y="0"/>
                      <a:pt x="3206" y="147"/>
                      <a:pt x="3206" y="330"/>
                    </a:cubicBezTo>
                    <a:cubicBezTo>
                      <a:pt x="3206" y="511"/>
                      <a:pt x="3354" y="658"/>
                      <a:pt x="3534" y="658"/>
                    </a:cubicBezTo>
                    <a:lnTo>
                      <a:pt x="5029" y="658"/>
                    </a:lnTo>
                    <a:cubicBezTo>
                      <a:pt x="5211" y="658"/>
                      <a:pt x="5358" y="511"/>
                      <a:pt x="5358" y="330"/>
                    </a:cubicBezTo>
                    <a:cubicBezTo>
                      <a:pt x="5358" y="147"/>
                      <a:pt x="5211" y="0"/>
                      <a:pt x="5029" y="0"/>
                    </a:cubicBezTo>
                    <a:close/>
                    <a:moveTo>
                      <a:pt x="6739" y="0"/>
                    </a:moveTo>
                    <a:cubicBezTo>
                      <a:pt x="6556" y="0"/>
                      <a:pt x="6410" y="147"/>
                      <a:pt x="6410" y="330"/>
                    </a:cubicBezTo>
                    <a:cubicBezTo>
                      <a:pt x="6410" y="511"/>
                      <a:pt x="6558" y="658"/>
                      <a:pt x="6739" y="658"/>
                    </a:cubicBezTo>
                    <a:lnTo>
                      <a:pt x="8234" y="658"/>
                    </a:lnTo>
                    <a:cubicBezTo>
                      <a:pt x="8414" y="658"/>
                      <a:pt x="8562" y="511"/>
                      <a:pt x="8562" y="330"/>
                    </a:cubicBezTo>
                    <a:cubicBezTo>
                      <a:pt x="8562" y="147"/>
                      <a:pt x="8414" y="0"/>
                      <a:pt x="8234" y="0"/>
                    </a:cubicBezTo>
                    <a:close/>
                    <a:moveTo>
                      <a:pt x="9942" y="0"/>
                    </a:moveTo>
                    <a:cubicBezTo>
                      <a:pt x="9760" y="0"/>
                      <a:pt x="9613" y="147"/>
                      <a:pt x="9613" y="330"/>
                    </a:cubicBezTo>
                    <a:cubicBezTo>
                      <a:pt x="9613" y="511"/>
                      <a:pt x="9761" y="658"/>
                      <a:pt x="9942" y="658"/>
                    </a:cubicBezTo>
                    <a:lnTo>
                      <a:pt x="11437" y="658"/>
                    </a:lnTo>
                    <a:cubicBezTo>
                      <a:pt x="11619" y="658"/>
                      <a:pt x="11766" y="511"/>
                      <a:pt x="11766" y="330"/>
                    </a:cubicBezTo>
                    <a:cubicBezTo>
                      <a:pt x="11766" y="147"/>
                      <a:pt x="11617" y="0"/>
                      <a:pt x="11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30614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30" y="0"/>
                    </a:moveTo>
                    <a:cubicBezTo>
                      <a:pt x="147" y="0"/>
                      <a:pt x="0" y="147"/>
                      <a:pt x="0" y="330"/>
                    </a:cubicBezTo>
                    <a:cubicBezTo>
                      <a:pt x="0" y="511"/>
                      <a:pt x="148" y="658"/>
                      <a:pt x="330" y="658"/>
                    </a:cubicBezTo>
                    <a:lnTo>
                      <a:pt x="1096" y="658"/>
                    </a:lnTo>
                    <a:cubicBezTo>
                      <a:pt x="1278" y="658"/>
                      <a:pt x="1424" y="511"/>
                      <a:pt x="1424" y="330"/>
                    </a:cubicBezTo>
                    <a:cubicBezTo>
                      <a:pt x="1424" y="147"/>
                      <a:pt x="1277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1520225" y="2015300"/>
                <a:ext cx="1169125" cy="235550"/>
              </a:xfrm>
              <a:custGeom>
                <a:avLst/>
                <a:gdLst/>
                <a:ahLst/>
                <a:cxnLst/>
                <a:rect l="l" t="t" r="r" b="b"/>
                <a:pathLst>
                  <a:path w="46765" h="9422" extrusionOk="0">
                    <a:moveTo>
                      <a:pt x="9349" y="0"/>
                    </a:moveTo>
                    <a:cubicBezTo>
                      <a:pt x="9328" y="0"/>
                      <a:pt x="9306" y="9"/>
                      <a:pt x="9291" y="24"/>
                    </a:cubicBezTo>
                    <a:lnTo>
                      <a:pt x="34" y="9281"/>
                    </a:lnTo>
                    <a:cubicBezTo>
                      <a:pt x="1" y="9313"/>
                      <a:pt x="1" y="9365"/>
                      <a:pt x="34" y="9397"/>
                    </a:cubicBezTo>
                    <a:cubicBezTo>
                      <a:pt x="50" y="9413"/>
                      <a:pt x="70" y="9421"/>
                      <a:pt x="92" y="9421"/>
                    </a:cubicBezTo>
                    <a:cubicBezTo>
                      <a:pt x="114" y="9421"/>
                      <a:pt x="135" y="9414"/>
                      <a:pt x="152" y="9395"/>
                    </a:cubicBezTo>
                    <a:lnTo>
                      <a:pt x="9384" y="163"/>
                    </a:lnTo>
                    <a:lnTo>
                      <a:pt x="46683" y="163"/>
                    </a:lnTo>
                    <a:cubicBezTo>
                      <a:pt x="46727" y="163"/>
                      <a:pt x="46764" y="126"/>
                      <a:pt x="46764" y="82"/>
                    </a:cubicBezTo>
                    <a:cubicBezTo>
                      <a:pt x="46764" y="36"/>
                      <a:pt x="46727" y="0"/>
                      <a:pt x="46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102650" y="1925075"/>
                <a:ext cx="175350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3774" extrusionOk="0">
                    <a:moveTo>
                      <a:pt x="3699" y="1"/>
                    </a:moveTo>
                    <a:cubicBezTo>
                      <a:pt x="3677" y="1"/>
                      <a:pt x="3655" y="11"/>
                      <a:pt x="3641" y="25"/>
                    </a:cubicBezTo>
                    <a:lnTo>
                      <a:pt x="33" y="3633"/>
                    </a:lnTo>
                    <a:cubicBezTo>
                      <a:pt x="0" y="3665"/>
                      <a:pt x="0" y="3717"/>
                      <a:pt x="33" y="3748"/>
                    </a:cubicBezTo>
                    <a:cubicBezTo>
                      <a:pt x="49" y="3765"/>
                      <a:pt x="70" y="3773"/>
                      <a:pt x="92" y="3773"/>
                    </a:cubicBezTo>
                    <a:cubicBezTo>
                      <a:pt x="113" y="3773"/>
                      <a:pt x="133" y="3766"/>
                      <a:pt x="149" y="3747"/>
                    </a:cubicBezTo>
                    <a:lnTo>
                      <a:pt x="3734" y="164"/>
                    </a:lnTo>
                    <a:lnTo>
                      <a:pt x="6932" y="164"/>
                    </a:lnTo>
                    <a:cubicBezTo>
                      <a:pt x="6976" y="164"/>
                      <a:pt x="7013" y="127"/>
                      <a:pt x="7013" y="82"/>
                    </a:cubicBezTo>
                    <a:cubicBezTo>
                      <a:pt x="7013" y="38"/>
                      <a:pt x="6976" y="1"/>
                      <a:pt x="69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2260500" y="1911750"/>
                <a:ext cx="30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18" y="0"/>
                    </a:moveTo>
                    <a:cubicBezTo>
                      <a:pt x="278" y="0"/>
                      <a:pt x="0" y="276"/>
                      <a:pt x="0" y="617"/>
                    </a:cubicBezTo>
                    <a:cubicBezTo>
                      <a:pt x="0" y="958"/>
                      <a:pt x="278" y="1234"/>
                      <a:pt x="618" y="1234"/>
                    </a:cubicBezTo>
                    <a:cubicBezTo>
                      <a:pt x="958" y="1234"/>
                      <a:pt x="1235" y="958"/>
                      <a:pt x="1235" y="617"/>
                    </a:cubicBezTo>
                    <a:cubicBezTo>
                      <a:pt x="1235" y="276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2538650" y="2015275"/>
                <a:ext cx="46132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5263" extrusionOk="0">
                    <a:moveTo>
                      <a:pt x="91" y="1"/>
                    </a:moveTo>
                    <a:cubicBezTo>
                      <a:pt x="70" y="1"/>
                      <a:pt x="49" y="9"/>
                      <a:pt x="33" y="25"/>
                    </a:cubicBezTo>
                    <a:cubicBezTo>
                      <a:pt x="0" y="57"/>
                      <a:pt x="0" y="109"/>
                      <a:pt x="33" y="140"/>
                    </a:cubicBezTo>
                    <a:lnTo>
                      <a:pt x="5130" y="5238"/>
                    </a:lnTo>
                    <a:cubicBezTo>
                      <a:pt x="5147" y="5254"/>
                      <a:pt x="5167" y="5263"/>
                      <a:pt x="5189" y="5263"/>
                    </a:cubicBezTo>
                    <a:lnTo>
                      <a:pt x="18372" y="5263"/>
                    </a:lnTo>
                    <a:cubicBezTo>
                      <a:pt x="18419" y="5263"/>
                      <a:pt x="18452" y="5225"/>
                      <a:pt x="18452" y="5180"/>
                    </a:cubicBezTo>
                    <a:cubicBezTo>
                      <a:pt x="18452" y="5135"/>
                      <a:pt x="18415" y="5099"/>
                      <a:pt x="18371" y="5099"/>
                    </a:cubicBezTo>
                    <a:lnTo>
                      <a:pt x="5222" y="5099"/>
                    </a:lnTo>
                    <a:lnTo>
                      <a:pt x="148" y="25"/>
                    </a:lnTo>
                    <a:cubicBezTo>
                      <a:pt x="133" y="9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982525" y="21293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1"/>
                    </a:moveTo>
                    <a:cubicBezTo>
                      <a:pt x="277" y="1"/>
                      <a:pt x="0" y="277"/>
                      <a:pt x="0" y="618"/>
                    </a:cubicBezTo>
                    <a:cubicBezTo>
                      <a:pt x="0" y="959"/>
                      <a:pt x="277" y="1235"/>
                      <a:pt x="617" y="1235"/>
                    </a:cubicBezTo>
                    <a:cubicBezTo>
                      <a:pt x="957" y="1235"/>
                      <a:pt x="1234" y="959"/>
                      <a:pt x="1234" y="618"/>
                    </a:cubicBezTo>
                    <a:cubicBezTo>
                      <a:pt x="1234" y="277"/>
                      <a:pt x="957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1997625" y="2015300"/>
                <a:ext cx="18419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73678" h="16630" extrusionOk="0">
                    <a:moveTo>
                      <a:pt x="92" y="0"/>
                    </a:moveTo>
                    <a:cubicBezTo>
                      <a:pt x="71" y="0"/>
                      <a:pt x="50" y="8"/>
                      <a:pt x="33" y="24"/>
                    </a:cubicBezTo>
                    <a:cubicBezTo>
                      <a:pt x="1" y="56"/>
                      <a:pt x="1" y="108"/>
                      <a:pt x="33" y="139"/>
                    </a:cubicBezTo>
                    <a:lnTo>
                      <a:pt x="16498" y="16605"/>
                    </a:lnTo>
                    <a:cubicBezTo>
                      <a:pt x="16514" y="16621"/>
                      <a:pt x="16535" y="16629"/>
                      <a:pt x="16557" y="16629"/>
                    </a:cubicBezTo>
                    <a:lnTo>
                      <a:pt x="73595" y="16629"/>
                    </a:lnTo>
                    <a:cubicBezTo>
                      <a:pt x="73641" y="16629"/>
                      <a:pt x="73677" y="16592"/>
                      <a:pt x="73676" y="16548"/>
                    </a:cubicBezTo>
                    <a:cubicBezTo>
                      <a:pt x="73676" y="16503"/>
                      <a:pt x="73639" y="16466"/>
                      <a:pt x="73595" y="16466"/>
                    </a:cubicBezTo>
                    <a:lnTo>
                      <a:pt x="16590" y="16466"/>
                    </a:lnTo>
                    <a:lnTo>
                      <a:pt x="148" y="24"/>
                    </a:lnTo>
                    <a:cubicBezTo>
                      <a:pt x="133" y="8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3822050" y="2413550"/>
                <a:ext cx="308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4" extrusionOk="0"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cubicBezTo>
                      <a:pt x="0" y="958"/>
                      <a:pt x="277" y="1234"/>
                      <a:pt x="618" y="1234"/>
                    </a:cubicBezTo>
                    <a:cubicBezTo>
                      <a:pt x="958" y="1234"/>
                      <a:pt x="1234" y="958"/>
                      <a:pt x="1234" y="618"/>
                    </a:cubicBezTo>
                    <a:cubicBezTo>
                      <a:pt x="1234" y="277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220000" y="2015325"/>
                <a:ext cx="105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4" extrusionOk="0">
                    <a:moveTo>
                      <a:pt x="82" y="0"/>
                    </a:moveTo>
                    <a:cubicBezTo>
                      <a:pt x="38" y="0"/>
                      <a:pt x="1" y="37"/>
                      <a:pt x="1" y="82"/>
                    </a:cubicBezTo>
                    <a:cubicBezTo>
                      <a:pt x="1" y="126"/>
                      <a:pt x="38" y="163"/>
                      <a:pt x="82" y="163"/>
                    </a:cubicBezTo>
                    <a:lnTo>
                      <a:pt x="339" y="163"/>
                    </a:lnTo>
                    <a:cubicBezTo>
                      <a:pt x="384" y="163"/>
                      <a:pt x="420" y="126"/>
                      <a:pt x="420" y="82"/>
                    </a:cubicBezTo>
                    <a:cubicBezTo>
                      <a:pt x="420" y="37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2130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8" y="0"/>
                    </a:moveTo>
                    <a:cubicBezTo>
                      <a:pt x="276" y="0"/>
                      <a:pt x="0" y="275"/>
                      <a:pt x="0" y="617"/>
                    </a:cubicBezTo>
                    <a:cubicBezTo>
                      <a:pt x="0" y="958"/>
                      <a:pt x="276" y="1234"/>
                      <a:pt x="618" y="1234"/>
                    </a:cubicBezTo>
                    <a:cubicBezTo>
                      <a:pt x="958" y="1234"/>
                      <a:pt x="1234" y="958"/>
                      <a:pt x="1234" y="617"/>
                    </a:cubicBezTo>
                    <a:cubicBezTo>
                      <a:pt x="1234" y="275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27515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3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2681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233030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2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3233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492450" y="2221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2638300" y="2117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1"/>
                    </a:cubicBezTo>
                    <a:cubicBezTo>
                      <a:pt x="1" y="750"/>
                      <a:pt x="1" y="1443"/>
                      <a:pt x="428" y="1870"/>
                    </a:cubicBezTo>
                    <a:cubicBezTo>
                      <a:pt x="642" y="2085"/>
                      <a:pt x="923" y="2192"/>
                      <a:pt x="1203" y="2192"/>
                    </a:cubicBezTo>
                    <a:cubicBezTo>
                      <a:pt x="1483" y="2192"/>
                      <a:pt x="1764" y="2085"/>
                      <a:pt x="1977" y="1870"/>
                    </a:cubicBezTo>
                    <a:cubicBezTo>
                      <a:pt x="2406" y="1443"/>
                      <a:pt x="2406" y="750"/>
                      <a:pt x="1977" y="321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1723875" y="1989975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3" y="0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2381475" y="24016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2" y="0"/>
                      <a:pt x="642" y="107"/>
                      <a:pt x="428" y="322"/>
                    </a:cubicBezTo>
                    <a:cubicBezTo>
                      <a:pt x="0" y="749"/>
                      <a:pt x="0" y="1442"/>
                      <a:pt x="428" y="1871"/>
                    </a:cubicBezTo>
                    <a:cubicBezTo>
                      <a:pt x="642" y="2084"/>
                      <a:pt x="922" y="2191"/>
                      <a:pt x="1203" y="2191"/>
                    </a:cubicBezTo>
                    <a:cubicBezTo>
                      <a:pt x="1483" y="2191"/>
                      <a:pt x="1763" y="2084"/>
                      <a:pt x="1977" y="1871"/>
                    </a:cubicBezTo>
                    <a:cubicBezTo>
                      <a:pt x="2405" y="1442"/>
                      <a:pt x="2405" y="749"/>
                      <a:pt x="1977" y="322"/>
                    </a:cubicBezTo>
                    <a:cubicBezTo>
                      <a:pt x="1763" y="107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1972525" y="1990000"/>
                <a:ext cx="54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91" extrusionOk="0">
                    <a:moveTo>
                      <a:pt x="1096" y="0"/>
                    </a:moveTo>
                    <a:cubicBezTo>
                      <a:pt x="490" y="0"/>
                      <a:pt x="0" y="490"/>
                      <a:pt x="0" y="1095"/>
                    </a:cubicBezTo>
                    <a:cubicBezTo>
                      <a:pt x="0" y="1699"/>
                      <a:pt x="490" y="2191"/>
                      <a:pt x="1096" y="2191"/>
                    </a:cubicBezTo>
                    <a:cubicBezTo>
                      <a:pt x="1700" y="2191"/>
                      <a:pt x="2191" y="1699"/>
                      <a:pt x="2191" y="1095"/>
                    </a:cubicBezTo>
                    <a:cubicBezTo>
                      <a:pt x="2191" y="490"/>
                      <a:pt x="1700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5063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620550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2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734800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29" y="3723"/>
                    </a:lnTo>
                    <a:lnTo>
                      <a:pt x="2740" y="1861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8489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2963175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1" y="1861"/>
                    </a:lnTo>
                    <a:lnTo>
                      <a:pt x="0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077375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2" y="1861"/>
                    </a:lnTo>
                    <a:lnTo>
                      <a:pt x="1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59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8080" y="558038"/>
            <a:ext cx="666783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E934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475" y="815340"/>
            <a:ext cx="7758430" cy="319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3564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8"/>
          <p:cNvSpPr txBox="1">
            <a:spLocks noGrp="1"/>
          </p:cNvSpPr>
          <p:nvPr>
            <p:ph type="ctrTitle"/>
          </p:nvPr>
        </p:nvSpPr>
        <p:spPr>
          <a:xfrm>
            <a:off x="3467100" y="1023525"/>
            <a:ext cx="4963800" cy="26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64C"/>
                </a:solidFill>
                <a:latin typeface="Alfa Slab One" panose="00000500000000000000" pitchFamily="2" charset="0"/>
              </a:rPr>
              <a:t>Semana 1</a:t>
            </a:r>
            <a:br>
              <a:rPr lang="en" dirty="0">
                <a:solidFill>
                  <a:srgbClr val="D8464C"/>
                </a:solidFill>
                <a:latin typeface="Alfa Slab One" panose="00000500000000000000" pitchFamily="2" charset="0"/>
              </a:rPr>
            </a:br>
            <a:r>
              <a:rPr lang="en" b="1" dirty="0">
                <a:solidFill>
                  <a:srgbClr val="D8464C"/>
                </a:solidFill>
                <a:latin typeface="Alfa Slab One" panose="00000500000000000000" pitchFamily="2" charset="0"/>
              </a:rPr>
              <a:t>Sesión 2</a:t>
            </a:r>
            <a:endParaRPr b="1" dirty="0">
              <a:solidFill>
                <a:srgbClr val="D8464C"/>
              </a:solidFill>
              <a:latin typeface="Alfa Slab One" panose="00000500000000000000" pitchFamily="2" charset="0"/>
            </a:endParaRPr>
          </a:p>
        </p:txBody>
      </p:sp>
      <p:sp>
        <p:nvSpPr>
          <p:cNvPr id="660" name="Google Shape;660;p28"/>
          <p:cNvSpPr txBox="1">
            <a:spLocks noGrp="1"/>
          </p:cNvSpPr>
          <p:nvPr>
            <p:ph type="subTitle" idx="1"/>
          </p:nvPr>
        </p:nvSpPr>
        <p:spPr>
          <a:xfrm>
            <a:off x="3467100" y="3644174"/>
            <a:ext cx="4963800" cy="68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Estructuras Condicionales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Estructuras Cíclicas</a:t>
            </a:r>
            <a:endParaRPr dirty="0"/>
          </a:p>
        </p:txBody>
      </p:sp>
      <p:pic>
        <p:nvPicPr>
          <p:cNvPr id="4" name="Picture 2" descr="Agile Innova">
            <a:extLst>
              <a:ext uri="{FF2B5EF4-FFF2-40B4-BE49-F238E27FC236}">
                <a16:creationId xmlns:a16="http://schemas.microsoft.com/office/drawing/2014/main" id="{89C2D3AC-7916-401B-B1BF-BE4E8AB7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" y="2038350"/>
            <a:ext cx="2693035" cy="15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85750"/>
            <a:ext cx="55245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s-CO" sz="2800" kern="1200" dirty="0">
                <a:solidFill>
                  <a:srgbClr val="FC6703"/>
                </a:solidFill>
                <a:latin typeface="Alfa Slab One" panose="00000500000000000000" pitchFamily="2" charset="0"/>
                <a:ea typeface="+mn-ea"/>
                <a:cs typeface="+mn-cs"/>
              </a:rPr>
              <a:t>Estructuras Cíclicas</a:t>
            </a:r>
            <a:endParaRPr sz="2800" kern="1200" dirty="0">
              <a:solidFill>
                <a:srgbClr val="FC6703"/>
              </a:solidFill>
              <a:latin typeface="Alfa Slab One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702" y="1047750"/>
            <a:ext cx="8316595" cy="3477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050">
              <a:lnSpc>
                <a:spcPct val="100200"/>
              </a:lnSpc>
              <a:spcBef>
                <a:spcPts val="90"/>
              </a:spcBef>
            </a:pPr>
            <a:r>
              <a:rPr sz="2500" spc="40" dirty="0">
                <a:solidFill>
                  <a:srgbClr val="666666"/>
                </a:solidFill>
                <a:latin typeface="Trebuchet MS"/>
                <a:cs typeface="Trebuchet MS"/>
              </a:rPr>
              <a:t>Una de </a:t>
            </a:r>
            <a:r>
              <a:rPr sz="2500" spc="-15" dirty="0">
                <a:solidFill>
                  <a:srgbClr val="666666"/>
                </a:solidFill>
                <a:latin typeface="Trebuchet MS"/>
                <a:cs typeface="Trebuchet MS"/>
              </a:rPr>
              <a:t>las </a:t>
            </a:r>
            <a:r>
              <a:rPr sz="2500" spc="-40" dirty="0">
                <a:solidFill>
                  <a:srgbClr val="666666"/>
                </a:solidFill>
                <a:latin typeface="Trebuchet MS"/>
                <a:cs typeface="Trebuchet MS"/>
              </a:rPr>
              <a:t>principales </a:t>
            </a:r>
            <a:r>
              <a:rPr sz="2500" spc="-55" dirty="0">
                <a:solidFill>
                  <a:srgbClr val="666666"/>
                </a:solidFill>
                <a:latin typeface="Trebuchet MS"/>
                <a:cs typeface="Trebuchet MS"/>
              </a:rPr>
              <a:t>ventajas </a:t>
            </a:r>
            <a:r>
              <a:rPr sz="2500" spc="40" dirty="0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sz="2500" spc="-90" dirty="0">
                <a:solidFill>
                  <a:srgbClr val="666666"/>
                </a:solidFill>
                <a:latin typeface="Trebuchet MS"/>
                <a:cs typeface="Trebuchet MS"/>
              </a:rPr>
              <a:t>la </a:t>
            </a:r>
            <a:r>
              <a:rPr sz="2500" spc="-15" dirty="0">
                <a:solidFill>
                  <a:srgbClr val="666666"/>
                </a:solidFill>
                <a:latin typeface="Trebuchet MS"/>
                <a:cs typeface="Trebuchet MS"/>
              </a:rPr>
              <a:t>programación </a:t>
            </a:r>
            <a:r>
              <a:rPr sz="2500" spc="90" dirty="0">
                <a:solidFill>
                  <a:srgbClr val="666666"/>
                </a:solidFill>
                <a:latin typeface="Trebuchet MS"/>
                <a:cs typeface="Trebuchet MS"/>
              </a:rPr>
              <a:t>es </a:t>
            </a:r>
            <a:r>
              <a:rPr sz="2500" spc="-90" dirty="0">
                <a:solidFill>
                  <a:srgbClr val="666666"/>
                </a:solidFill>
                <a:latin typeface="Trebuchet MS"/>
                <a:cs typeface="Trebuchet MS"/>
              </a:rPr>
              <a:t>la </a:t>
            </a:r>
            <a:r>
              <a:rPr sz="25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666666"/>
                </a:solidFill>
                <a:latin typeface="Trebuchet MS"/>
                <a:cs typeface="Trebuchet MS"/>
              </a:rPr>
              <a:t>posibilidad </a:t>
            </a:r>
            <a:r>
              <a:rPr sz="2500" spc="40" dirty="0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sz="2500" spc="-55" dirty="0">
                <a:solidFill>
                  <a:srgbClr val="666666"/>
                </a:solidFill>
                <a:latin typeface="Trebuchet MS"/>
                <a:cs typeface="Trebuchet MS"/>
              </a:rPr>
              <a:t>crear </a:t>
            </a:r>
            <a:r>
              <a:rPr sz="2500" spc="5" dirty="0">
                <a:solidFill>
                  <a:srgbClr val="666666"/>
                </a:solidFill>
                <a:latin typeface="Trebuchet MS"/>
                <a:cs typeface="Trebuchet MS"/>
              </a:rPr>
              <a:t>bucles </a:t>
            </a:r>
            <a:r>
              <a:rPr sz="2500" spc="-10" dirty="0">
                <a:solidFill>
                  <a:srgbClr val="666666"/>
                </a:solidFill>
                <a:latin typeface="Trebuchet MS"/>
                <a:cs typeface="Trebuchet MS"/>
              </a:rPr>
              <a:t>y </a:t>
            </a:r>
            <a:r>
              <a:rPr sz="2500" spc="-30" dirty="0">
                <a:solidFill>
                  <a:srgbClr val="666666"/>
                </a:solidFill>
                <a:latin typeface="Trebuchet MS"/>
                <a:cs typeface="Trebuchet MS"/>
              </a:rPr>
              <a:t>repeticiones para </a:t>
            </a:r>
            <a:r>
              <a:rPr sz="2500" spc="-40" dirty="0">
                <a:solidFill>
                  <a:srgbClr val="666666"/>
                </a:solidFill>
                <a:latin typeface="Trebuchet MS"/>
                <a:cs typeface="Trebuchet MS"/>
              </a:rPr>
              <a:t>tareas </a:t>
            </a:r>
            <a:r>
              <a:rPr sz="25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666666"/>
                </a:solidFill>
                <a:latin typeface="Trebuchet MS"/>
                <a:cs typeface="Trebuchet MS"/>
              </a:rPr>
              <a:t>especíﬁcas,</a:t>
            </a:r>
            <a:r>
              <a:rPr sz="2500" spc="-1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666666"/>
                </a:solidFill>
                <a:latin typeface="Trebuchet MS"/>
                <a:cs typeface="Trebuchet MS"/>
              </a:rPr>
              <a:t>y</a:t>
            </a:r>
            <a:r>
              <a:rPr sz="25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500" spc="-1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666666"/>
                </a:solidFill>
                <a:latin typeface="Trebuchet MS"/>
                <a:cs typeface="Trebuchet MS"/>
              </a:rPr>
              <a:t>no</a:t>
            </a:r>
            <a:r>
              <a:rPr sz="25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666666"/>
                </a:solidFill>
                <a:latin typeface="Trebuchet MS"/>
                <a:cs typeface="Trebuchet MS"/>
              </a:rPr>
              <a:t>tengamos</a:t>
            </a:r>
            <a:r>
              <a:rPr sz="25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500" spc="-1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60" dirty="0">
                <a:solidFill>
                  <a:srgbClr val="666666"/>
                </a:solidFill>
                <a:latin typeface="Trebuchet MS"/>
                <a:cs typeface="Trebuchet MS"/>
              </a:rPr>
              <a:t>realizarlas</a:t>
            </a:r>
            <a:r>
              <a:rPr sz="25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666666"/>
                </a:solidFill>
                <a:latin typeface="Trebuchet MS"/>
                <a:cs typeface="Trebuchet MS"/>
              </a:rPr>
              <a:t>varias</a:t>
            </a:r>
            <a:r>
              <a:rPr sz="25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666666"/>
                </a:solidFill>
                <a:latin typeface="Trebuchet MS"/>
                <a:cs typeface="Trebuchet MS"/>
              </a:rPr>
              <a:t>veces </a:t>
            </a:r>
            <a:r>
              <a:rPr sz="2500" spc="-74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sz="2500" spc="-1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666666"/>
                </a:solidFill>
                <a:latin typeface="Trebuchet MS"/>
                <a:cs typeface="Trebuchet MS"/>
              </a:rPr>
              <a:t>forma</a:t>
            </a:r>
            <a:r>
              <a:rPr sz="25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666666"/>
                </a:solidFill>
                <a:latin typeface="Trebuchet MS"/>
                <a:cs typeface="Trebuchet MS"/>
              </a:rPr>
              <a:t>manual.</a:t>
            </a:r>
            <a:r>
              <a:rPr sz="25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666666"/>
                </a:solidFill>
                <a:latin typeface="Trebuchet MS"/>
                <a:cs typeface="Trebuchet MS"/>
              </a:rPr>
              <a:t>Existen</a:t>
            </a:r>
            <a:r>
              <a:rPr sz="2500" spc="-1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666666"/>
                </a:solidFill>
                <a:latin typeface="Trebuchet MS"/>
                <a:cs typeface="Trebuchet MS"/>
              </a:rPr>
              <a:t>muchas</a:t>
            </a:r>
            <a:r>
              <a:rPr sz="25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666666"/>
                </a:solidFill>
                <a:latin typeface="Trebuchet MS"/>
                <a:cs typeface="Trebuchet MS"/>
              </a:rPr>
              <a:t>formas</a:t>
            </a:r>
            <a:r>
              <a:rPr sz="25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sz="2500" spc="-1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666666"/>
                </a:solidFill>
                <a:latin typeface="Trebuchet MS"/>
                <a:cs typeface="Trebuchet MS"/>
              </a:rPr>
              <a:t>realizar</a:t>
            </a:r>
            <a:r>
              <a:rPr sz="25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45" dirty="0">
                <a:solidFill>
                  <a:srgbClr val="666666"/>
                </a:solidFill>
                <a:latin typeface="Trebuchet MS"/>
                <a:cs typeface="Trebuchet MS"/>
              </a:rPr>
              <a:t>bucles, </a:t>
            </a:r>
            <a:r>
              <a:rPr sz="2500" spc="-74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666666"/>
                </a:solidFill>
                <a:latin typeface="Trebuchet MS"/>
                <a:cs typeface="Trebuchet MS"/>
              </a:rPr>
              <a:t>vamos </a:t>
            </a:r>
            <a:r>
              <a:rPr sz="2500" dirty="0">
                <a:solidFill>
                  <a:srgbClr val="666666"/>
                </a:solidFill>
                <a:latin typeface="Trebuchet MS"/>
                <a:cs typeface="Trebuchet MS"/>
              </a:rPr>
              <a:t>a </a:t>
            </a:r>
            <a:r>
              <a:rPr sz="2500" spc="-40" dirty="0">
                <a:solidFill>
                  <a:srgbClr val="666666"/>
                </a:solidFill>
                <a:latin typeface="Trebuchet MS"/>
                <a:cs typeface="Trebuchet MS"/>
              </a:rPr>
              <a:t>ver </a:t>
            </a:r>
            <a:r>
              <a:rPr sz="2500" spc="15" dirty="0">
                <a:solidFill>
                  <a:srgbClr val="666666"/>
                </a:solidFill>
                <a:latin typeface="Trebuchet MS"/>
                <a:cs typeface="Trebuchet MS"/>
              </a:rPr>
              <a:t>los </a:t>
            </a:r>
            <a:r>
              <a:rPr sz="2500" spc="25" dirty="0">
                <a:solidFill>
                  <a:srgbClr val="666666"/>
                </a:solidFill>
                <a:latin typeface="Trebuchet MS"/>
                <a:cs typeface="Trebuchet MS"/>
              </a:rPr>
              <a:t>más </a:t>
            </a:r>
            <a:r>
              <a:rPr sz="2500" spc="-15" dirty="0">
                <a:solidFill>
                  <a:srgbClr val="666666"/>
                </a:solidFill>
                <a:latin typeface="Trebuchet MS"/>
                <a:cs typeface="Trebuchet MS"/>
              </a:rPr>
              <a:t>básicos, </a:t>
            </a:r>
            <a:r>
              <a:rPr sz="2500" spc="-45" dirty="0">
                <a:solidFill>
                  <a:srgbClr val="666666"/>
                </a:solidFill>
                <a:latin typeface="Trebuchet MS"/>
                <a:cs typeface="Trebuchet MS"/>
              </a:rPr>
              <a:t>similares </a:t>
            </a:r>
            <a:r>
              <a:rPr sz="2500" spc="25" dirty="0">
                <a:solidFill>
                  <a:srgbClr val="666666"/>
                </a:solidFill>
                <a:latin typeface="Trebuchet MS"/>
                <a:cs typeface="Trebuchet MS"/>
              </a:rPr>
              <a:t>en </a:t>
            </a:r>
            <a:r>
              <a:rPr sz="2500" spc="-20" dirty="0">
                <a:solidFill>
                  <a:srgbClr val="666666"/>
                </a:solidFill>
                <a:latin typeface="Trebuchet MS"/>
                <a:cs typeface="Trebuchet MS"/>
              </a:rPr>
              <a:t>otros </a:t>
            </a:r>
            <a:r>
              <a:rPr sz="2500" spc="-15" dirty="0">
                <a:solidFill>
                  <a:srgbClr val="666666"/>
                </a:solidFill>
                <a:latin typeface="Trebuchet MS"/>
                <a:cs typeface="Trebuchet MS"/>
              </a:rPr>
              <a:t>lenguajes </a:t>
            </a:r>
            <a:r>
              <a:rPr sz="2500" spc="-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sz="2500" spc="-114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500" spc="-40" dirty="0">
                <a:solidFill>
                  <a:srgbClr val="666666"/>
                </a:solidFill>
                <a:latin typeface="Trebuchet MS"/>
                <a:cs typeface="Trebuchet MS"/>
              </a:rPr>
              <a:t>programación: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rebuchet MS"/>
              <a:cs typeface="Trebuchet MS"/>
            </a:endParaRPr>
          </a:p>
          <a:p>
            <a:pPr marL="349250" indent="-280035">
              <a:lnSpc>
                <a:spcPct val="100000"/>
              </a:lnSpc>
              <a:buFont typeface="Arial MT"/>
              <a:buChar char="●"/>
              <a:tabLst>
                <a:tab pos="349885" algn="l"/>
              </a:tabLst>
            </a:pPr>
            <a:r>
              <a:rPr sz="2500" spc="-5" dirty="0">
                <a:solidFill>
                  <a:srgbClr val="666666"/>
                </a:solidFill>
                <a:latin typeface="Trebuchet MS"/>
                <a:cs typeface="Trebuchet MS"/>
              </a:rPr>
              <a:t>For</a:t>
            </a:r>
            <a:endParaRPr sz="2500" dirty="0">
              <a:latin typeface="Trebuchet MS"/>
              <a:cs typeface="Trebuchet MS"/>
            </a:endParaRPr>
          </a:p>
          <a:p>
            <a:pPr marL="349250" indent="-280035">
              <a:lnSpc>
                <a:spcPct val="100000"/>
              </a:lnSpc>
              <a:spcBef>
                <a:spcPts val="75"/>
              </a:spcBef>
              <a:buFont typeface="Arial MT"/>
              <a:buChar char="●"/>
              <a:tabLst>
                <a:tab pos="349885" algn="l"/>
              </a:tabLst>
            </a:pPr>
            <a:r>
              <a:rPr sz="2500" spc="-45" dirty="0">
                <a:solidFill>
                  <a:srgbClr val="666666"/>
                </a:solidFill>
                <a:latin typeface="Trebuchet MS"/>
                <a:cs typeface="Trebuchet MS"/>
              </a:rPr>
              <a:t>While</a:t>
            </a: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45BD5C-679A-471D-9159-125DA746B2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462" y="313512"/>
            <a:ext cx="51339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800" kern="1200" dirty="0">
                <a:solidFill>
                  <a:srgbClr val="FC6703"/>
                </a:solidFill>
                <a:latin typeface="Alfa Slab One" panose="00000500000000000000" pitchFamily="2" charset="0"/>
                <a:ea typeface="+mn-ea"/>
                <a:cs typeface="+mn-cs"/>
              </a:rPr>
              <a:t>Partes de un bucle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37342"/>
            <a:ext cx="8030209" cy="14274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15199"/>
              </a:lnSpc>
              <a:spcBef>
                <a:spcPts val="75"/>
              </a:spcBef>
              <a:buClr>
                <a:srgbClr val="FF5721"/>
              </a:buClr>
              <a:buFont typeface="Arial" panose="020B0604020202020204" pitchFamily="34" charset="0"/>
              <a:buChar char="•"/>
              <a:tabLst>
                <a:tab pos="342900" algn="l"/>
                <a:tab pos="2124075" algn="l"/>
                <a:tab pos="4150995" algn="l"/>
              </a:tabLst>
            </a:pPr>
            <a:r>
              <a:rPr lang="es-CO" sz="2000" spc="3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C</a:t>
            </a:r>
            <a:r>
              <a:rPr lang="es-CO" sz="2000" cap="small" spc="3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o</a:t>
            </a:r>
            <a:r>
              <a:rPr sz="2000" spc="30" dirty="0" err="1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ndición</a:t>
            </a:r>
            <a:r>
              <a:rPr sz="2000" spc="3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:</a:t>
            </a:r>
            <a:r>
              <a:rPr sz="2000" spc="-27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Al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igual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en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los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70" dirty="0">
                <a:solidFill>
                  <a:srgbClr val="666666"/>
                </a:solidFill>
                <a:latin typeface="Trebuchet MS"/>
                <a:cs typeface="Trebuchet MS"/>
              </a:rPr>
              <a:t>if,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en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los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bucles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se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va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evaluar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 </a:t>
            </a:r>
            <a:r>
              <a:rPr sz="2000" b="1" spc="-5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ó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	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i 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ﬁ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z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200" dirty="0">
                <a:solidFill>
                  <a:srgbClr val="666666"/>
                </a:solidFill>
                <a:latin typeface="Trebuchet MS"/>
                <a:cs typeface="Trebuchet MS"/>
              </a:rPr>
              <a:t>.  </a:t>
            </a:r>
            <a:r>
              <a:rPr sz="2000" b="1" spc="9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225" dirty="0">
                <a:solidFill>
                  <a:srgbClr val="666666"/>
                </a:solidFill>
                <a:latin typeface="Trebuchet MS"/>
                <a:cs typeface="Trebuchet MS"/>
              </a:rPr>
              <a:t>,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i 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ó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	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225" dirty="0">
                <a:solidFill>
                  <a:srgbClr val="666666"/>
                </a:solidFill>
                <a:latin typeface="Trebuchet MS"/>
                <a:cs typeface="Trebuchet MS"/>
              </a:rPr>
              <a:t>,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22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7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i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f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200" dirty="0">
                <a:solidFill>
                  <a:srgbClr val="666666"/>
                </a:solidFill>
                <a:latin typeface="Trebuchet MS"/>
                <a:cs typeface="Trebuchet MS"/>
              </a:rPr>
              <a:t>, 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se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ﬁnaliza</a:t>
            </a:r>
            <a:r>
              <a:rPr sz="1700" spc="-8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181350"/>
            <a:ext cx="8064500" cy="1074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1490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42900" algn="l"/>
                <a:tab pos="1734820" algn="l"/>
              </a:tabLst>
            </a:pPr>
            <a:r>
              <a:rPr sz="2000" spc="2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Iteración:</a:t>
            </a:r>
            <a:r>
              <a:rPr sz="2000" spc="-19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 </a:t>
            </a:r>
            <a:r>
              <a:rPr sz="2000" b="1" spc="45" dirty="0">
                <a:solidFill>
                  <a:srgbClr val="666666"/>
                </a:solidFill>
                <a:latin typeface="Trebuchet MS"/>
                <a:cs typeface="Trebuchet MS"/>
              </a:rPr>
              <a:t>Cada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666666"/>
                </a:solidFill>
                <a:latin typeface="Trebuchet MS"/>
                <a:cs typeface="Trebuchet MS"/>
              </a:rPr>
              <a:t>repetición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bucle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se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denomina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iteración.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Por </a:t>
            </a:r>
            <a:r>
              <a:rPr sz="2000" b="1" spc="-5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ejemplo,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 err="1">
                <a:solidFill>
                  <a:srgbClr val="666666"/>
                </a:solidFill>
                <a:latin typeface="Trebuchet MS"/>
                <a:cs typeface="Trebuchet MS"/>
              </a:rPr>
              <a:t>si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lang="es-CO"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 err="1">
                <a:solidFill>
                  <a:srgbClr val="666666"/>
                </a:solidFill>
                <a:latin typeface="Trebuchet MS"/>
                <a:cs typeface="Trebuchet MS"/>
              </a:rPr>
              <a:t>bucle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repite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acción </a:t>
            </a:r>
            <a:r>
              <a:rPr sz="2000" b="1" spc="-145" dirty="0">
                <a:solidFill>
                  <a:srgbClr val="666666"/>
                </a:solidFill>
                <a:latin typeface="Trebuchet MS"/>
                <a:cs typeface="Trebuchet MS"/>
              </a:rPr>
              <a:t>10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veces,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se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dice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tiene </a:t>
            </a:r>
            <a:r>
              <a:rPr sz="2000" b="1" spc="-145" dirty="0">
                <a:solidFill>
                  <a:srgbClr val="666666"/>
                </a:solidFill>
                <a:latin typeface="Trebuchet MS"/>
                <a:cs typeface="Trebuchet MS"/>
              </a:rPr>
              <a:t>10 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666666"/>
                </a:solidFill>
                <a:latin typeface="Trebuchet MS"/>
                <a:cs typeface="Trebuchet MS"/>
              </a:rPr>
              <a:t>iteraciones.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B62EB0-8867-4C50-B848-40E7CA2350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800" y="309341"/>
            <a:ext cx="8018145" cy="177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75"/>
              </a:spcBef>
              <a:buFont typeface="MingLiU-ExtB"/>
              <a:buChar char="●"/>
              <a:tabLst>
                <a:tab pos="342900" algn="l"/>
                <a:tab pos="1289685" algn="l"/>
                <a:tab pos="2470150" algn="l"/>
                <a:tab pos="4319270" algn="l"/>
              </a:tabLst>
            </a:pPr>
            <a:r>
              <a:rPr sz="2000" spc="40" dirty="0" err="1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C</a:t>
            </a:r>
            <a:r>
              <a:rPr sz="2000" cap="small" spc="40" dirty="0" err="1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o</a:t>
            </a:r>
            <a:r>
              <a:rPr sz="2000" spc="40" dirty="0" err="1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ntado</a:t>
            </a:r>
            <a:r>
              <a:rPr lang="es-CO" sz="2000" spc="4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r:</a:t>
            </a:r>
            <a:r>
              <a:rPr sz="2000" b="1" spc="40" dirty="0">
                <a:solidFill>
                  <a:srgbClr val="666666"/>
                </a:solidFill>
                <a:latin typeface="Alfa Slab One" panose="00000500000000000000" pitchFamily="2" charset="0"/>
                <a:cs typeface="Trebuchet MS"/>
              </a:rPr>
              <a:t> </a:t>
            </a:r>
            <a:r>
              <a:rPr sz="2000" b="1" spc="35" dirty="0">
                <a:solidFill>
                  <a:srgbClr val="666666"/>
                </a:solidFill>
                <a:latin typeface="Trebuchet MS"/>
                <a:cs typeface="Trebuchet MS"/>
              </a:rPr>
              <a:t>Muchas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veces,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los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bucles </a:t>
            </a:r>
            <a:r>
              <a:rPr sz="2000" b="1" spc="-65" dirty="0">
                <a:solidFill>
                  <a:srgbClr val="666666"/>
                </a:solidFill>
                <a:latin typeface="Trebuchet MS"/>
                <a:cs typeface="Trebuchet MS"/>
              </a:rPr>
              <a:t>tienen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variable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se </a:t>
            </a:r>
            <a:r>
              <a:rPr sz="2000" b="1" spc="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denomina	</a:t>
            </a:r>
            <a:r>
              <a:rPr sz="2000" b="1" spc="-75" dirty="0">
                <a:solidFill>
                  <a:srgbClr val="666666"/>
                </a:solidFill>
                <a:latin typeface="Trebuchet MS"/>
                <a:cs typeface="Trebuchet MS"/>
              </a:rPr>
              <a:t>contador,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porque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cuenta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número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repeticiones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ha </a:t>
            </a:r>
            <a:r>
              <a:rPr sz="2000" b="1" spc="-5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h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ch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225" dirty="0">
                <a:solidFill>
                  <a:srgbClr val="666666"/>
                </a:solidFill>
                <a:latin typeface="Trebuchet MS"/>
                <a:cs typeface="Trebuchet MS"/>
              </a:rPr>
              <a:t>,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ﬁ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z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	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q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ll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16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nú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22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4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ch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a 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h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y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q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z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0" dirty="0">
                <a:solidFill>
                  <a:srgbClr val="666666"/>
                </a:solidFill>
                <a:latin typeface="Trebuchet MS"/>
                <a:cs typeface="Trebuchet MS"/>
              </a:rPr>
              <a:t>(</a:t>
            </a:r>
            <a:r>
              <a:rPr sz="2000" b="1" spc="-35" dirty="0" err="1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40" dirty="0" err="1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50" dirty="0" err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15" dirty="0" err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40" dirty="0" err="1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0" dirty="0" err="1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20" dirty="0" err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lang="es-CO"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y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145" dirty="0">
                <a:solidFill>
                  <a:srgbClr val="666666"/>
                </a:solidFill>
                <a:latin typeface="Trebuchet MS"/>
                <a:cs typeface="Trebuchet MS"/>
              </a:rPr>
              <a:t>)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e 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z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22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3186380"/>
            <a:ext cx="8020684" cy="1074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85"/>
              </a:spcBef>
              <a:buFont typeface="MingLiU-ExtB"/>
              <a:buChar char="●"/>
              <a:tabLst>
                <a:tab pos="342900" algn="l"/>
                <a:tab pos="2003425" algn="l"/>
              </a:tabLst>
            </a:pPr>
            <a:r>
              <a:rPr sz="2000" spc="2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Increment</a:t>
            </a:r>
            <a:r>
              <a:rPr sz="2000" cap="small" spc="2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o</a:t>
            </a:r>
            <a:r>
              <a:rPr sz="2000" spc="2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:</a:t>
            </a:r>
            <a:r>
              <a:rPr sz="2000" spc="-19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 </a:t>
            </a:r>
            <a:r>
              <a:rPr sz="2000" b="1" spc="45" dirty="0">
                <a:solidFill>
                  <a:srgbClr val="666666"/>
                </a:solidFill>
                <a:latin typeface="Trebuchet MS"/>
                <a:cs typeface="Trebuchet MS"/>
              </a:rPr>
              <a:t>Cada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666666"/>
                </a:solidFill>
                <a:latin typeface="Trebuchet MS"/>
                <a:cs typeface="Trebuchet MS"/>
              </a:rPr>
              <a:t>vez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terminemos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bucle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se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suele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666666"/>
                </a:solidFill>
                <a:latin typeface="Trebuchet MS"/>
                <a:cs typeface="Trebuchet MS"/>
              </a:rPr>
              <a:t>realizar </a:t>
            </a:r>
            <a:r>
              <a:rPr sz="2000" b="1" spc="-5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incremento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666666"/>
                </a:solidFill>
                <a:latin typeface="Trebuchet MS"/>
                <a:cs typeface="Trebuchet MS"/>
              </a:rPr>
              <a:t>(o	</a:t>
            </a:r>
            <a:r>
              <a:rPr sz="2000" b="1" spc="-60" dirty="0">
                <a:solidFill>
                  <a:srgbClr val="666666"/>
                </a:solidFill>
                <a:latin typeface="Trebuchet MS"/>
                <a:cs typeface="Trebuchet MS"/>
              </a:rPr>
              <a:t>decremento)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variable,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generalmente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la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denominada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variable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666666"/>
                </a:solidFill>
                <a:latin typeface="Trebuchet MS"/>
                <a:cs typeface="Trebuchet MS"/>
              </a:rPr>
              <a:t>contador.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8875E7-2619-4D16-B7EE-B453AEE17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85750"/>
            <a:ext cx="7221220" cy="169163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19380" algn="ctr">
              <a:lnSpc>
                <a:spcPct val="100000"/>
              </a:lnSpc>
              <a:spcBef>
                <a:spcPts val="755"/>
              </a:spcBef>
            </a:pPr>
            <a:r>
              <a:rPr sz="4100" spc="204" dirty="0" err="1">
                <a:solidFill>
                  <a:srgbClr val="FF5721"/>
                </a:solidFill>
                <a:latin typeface="Alfa Slab One" panose="00000500000000000000" pitchFamily="2" charset="0"/>
              </a:rPr>
              <a:t>Bucle</a:t>
            </a:r>
            <a:r>
              <a:rPr sz="4100" spc="-260" dirty="0">
                <a:solidFill>
                  <a:srgbClr val="FF5721"/>
                </a:solidFill>
                <a:latin typeface="Alfa Slab One" panose="00000500000000000000" pitchFamily="2" charset="0"/>
              </a:rPr>
              <a:t> </a:t>
            </a:r>
            <a:r>
              <a:rPr lang="es-CO" sz="4100" spc="280" dirty="0">
                <a:solidFill>
                  <a:srgbClr val="FF5721"/>
                </a:solidFill>
                <a:latin typeface="Alfa Slab One" panose="00000500000000000000" pitchFamily="2" charset="0"/>
              </a:rPr>
              <a:t>W</a:t>
            </a:r>
            <a:r>
              <a:rPr sz="4100" spc="280" dirty="0" err="1">
                <a:solidFill>
                  <a:srgbClr val="FF5721"/>
                </a:solidFill>
                <a:latin typeface="Alfa Slab One" panose="00000500000000000000" pitchFamily="2" charset="0"/>
              </a:rPr>
              <a:t>hile</a:t>
            </a:r>
            <a:endParaRPr sz="4100" dirty="0">
              <a:latin typeface="Alfa Slab One" panose="00000500000000000000" pitchFamily="2" charset="0"/>
            </a:endParaRPr>
          </a:p>
          <a:p>
            <a:pPr marL="12700" marR="5080">
              <a:lnSpc>
                <a:spcPct val="100400"/>
              </a:lnSpc>
              <a:spcBef>
                <a:spcPts val="315"/>
              </a:spcBef>
            </a:pP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El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bucle </a:t>
            </a:r>
            <a:r>
              <a:rPr sz="2000" b="1" spc="-60" dirty="0">
                <a:solidFill>
                  <a:srgbClr val="666666"/>
                </a:solidFill>
                <a:latin typeface="Trebuchet MS"/>
                <a:cs typeface="Trebuchet MS"/>
              </a:rPr>
              <a:t>while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es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uno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los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bucles </a:t>
            </a:r>
            <a:r>
              <a:rPr sz="2000" b="1" spc="25" dirty="0">
                <a:solidFill>
                  <a:srgbClr val="666666"/>
                </a:solidFill>
                <a:latin typeface="Trebuchet MS"/>
                <a:cs typeface="Trebuchet MS"/>
              </a:rPr>
              <a:t>más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simples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podemos </a:t>
            </a:r>
            <a:r>
              <a:rPr sz="2000" b="1" spc="-5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crear.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Vamos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repasar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siguiente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666666"/>
                </a:solidFill>
                <a:latin typeface="Trebuchet MS"/>
                <a:cs typeface="Trebuchet MS"/>
              </a:rPr>
              <a:t>ejemplo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y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todas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0" dirty="0">
                <a:solidFill>
                  <a:srgbClr val="666666"/>
                </a:solidFill>
                <a:latin typeface="Trebuchet MS"/>
                <a:cs typeface="Trebuchet MS"/>
              </a:rPr>
              <a:t>sus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666666"/>
                </a:solidFill>
                <a:latin typeface="Trebuchet MS"/>
                <a:cs typeface="Trebuchet MS"/>
              </a:rPr>
              <a:t>partes, </a:t>
            </a:r>
            <a:r>
              <a:rPr sz="2000" b="1" spc="-5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para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luego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repasar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666666"/>
                </a:solidFill>
                <a:latin typeface="Trebuchet MS"/>
                <a:cs typeface="Trebuchet MS"/>
              </a:rPr>
              <a:t>ocurre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en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cada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666666"/>
                </a:solidFill>
                <a:latin typeface="Trebuchet MS"/>
                <a:cs typeface="Trebuchet MS"/>
              </a:rPr>
              <a:t>iteración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del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666666"/>
                </a:solidFill>
                <a:latin typeface="Trebuchet MS"/>
                <a:cs typeface="Trebuchet MS"/>
              </a:rPr>
              <a:t>bucle: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6925" y="2097025"/>
            <a:ext cx="5010150" cy="26098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76A5B0-0652-4C35-9CF6-D4E53966B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" y="0"/>
            <a:ext cx="8110855" cy="19977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6720" algn="ctr">
              <a:lnSpc>
                <a:spcPct val="100000"/>
              </a:lnSpc>
              <a:spcBef>
                <a:spcPts val="765"/>
              </a:spcBef>
            </a:pPr>
            <a:r>
              <a:rPr sz="4100" spc="360" dirty="0">
                <a:solidFill>
                  <a:srgbClr val="FF5721"/>
                </a:solidFill>
                <a:latin typeface="Alfa Slab One" panose="00000500000000000000" pitchFamily="2" charset="0"/>
              </a:rPr>
              <a:t>B</a:t>
            </a:r>
            <a:r>
              <a:rPr sz="4100" spc="210" dirty="0">
                <a:solidFill>
                  <a:srgbClr val="FF5721"/>
                </a:solidFill>
                <a:latin typeface="Alfa Slab One" panose="00000500000000000000" pitchFamily="2" charset="0"/>
              </a:rPr>
              <a:t>u</a:t>
            </a:r>
            <a:r>
              <a:rPr sz="4100" spc="160" dirty="0">
                <a:solidFill>
                  <a:srgbClr val="FF5721"/>
                </a:solidFill>
                <a:latin typeface="Alfa Slab One" panose="00000500000000000000" pitchFamily="2" charset="0"/>
              </a:rPr>
              <a:t>c</a:t>
            </a:r>
            <a:r>
              <a:rPr sz="4100" spc="300" dirty="0">
                <a:solidFill>
                  <a:srgbClr val="FF5721"/>
                </a:solidFill>
                <a:latin typeface="Alfa Slab One" panose="00000500000000000000" pitchFamily="2" charset="0"/>
              </a:rPr>
              <a:t>l</a:t>
            </a:r>
            <a:r>
              <a:rPr sz="4100" spc="-10" dirty="0">
                <a:solidFill>
                  <a:srgbClr val="FF5721"/>
                </a:solidFill>
                <a:latin typeface="Alfa Slab One" panose="00000500000000000000" pitchFamily="2" charset="0"/>
              </a:rPr>
              <a:t>e</a:t>
            </a:r>
            <a:r>
              <a:rPr sz="4100" spc="-215" dirty="0">
                <a:solidFill>
                  <a:srgbClr val="FF5721"/>
                </a:solidFill>
                <a:latin typeface="Alfa Slab One" panose="00000500000000000000" pitchFamily="2" charset="0"/>
              </a:rPr>
              <a:t> </a:t>
            </a:r>
            <a:r>
              <a:rPr sz="4100" spc="65" dirty="0">
                <a:solidFill>
                  <a:srgbClr val="FF5721"/>
                </a:solidFill>
                <a:latin typeface="Alfa Slab One" panose="00000500000000000000" pitchFamily="2" charset="0"/>
              </a:rPr>
              <a:t>F</a:t>
            </a:r>
            <a:r>
              <a:rPr sz="4100" cap="small" spc="-15" dirty="0">
                <a:solidFill>
                  <a:srgbClr val="FF5721"/>
                </a:solidFill>
                <a:latin typeface="Alfa Slab One" panose="00000500000000000000" pitchFamily="2" charset="0"/>
              </a:rPr>
              <a:t>o</a:t>
            </a:r>
            <a:r>
              <a:rPr sz="4100" spc="409" dirty="0">
                <a:solidFill>
                  <a:srgbClr val="FF5721"/>
                </a:solidFill>
                <a:latin typeface="Alfa Slab One" panose="00000500000000000000" pitchFamily="2" charset="0"/>
              </a:rPr>
              <a:t>r</a:t>
            </a:r>
            <a:endParaRPr sz="4100" dirty="0">
              <a:latin typeface="Alfa Slab One" panose="00000500000000000000" pitchFamily="2" charset="0"/>
            </a:endParaRPr>
          </a:p>
          <a:p>
            <a:pPr marL="12700" marR="5080" indent="9525">
              <a:lnSpc>
                <a:spcPct val="100200"/>
              </a:lnSpc>
              <a:spcBef>
                <a:spcPts val="320"/>
              </a:spcBef>
              <a:tabLst>
                <a:tab pos="6783705" algn="l"/>
                <a:tab pos="7507605" algn="l"/>
              </a:tabLst>
            </a:pP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El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bucle </a:t>
            </a:r>
            <a:r>
              <a:rPr sz="2000" b="1" spc="-75" dirty="0">
                <a:solidFill>
                  <a:srgbClr val="666666"/>
                </a:solidFill>
                <a:latin typeface="Trebuchet MS"/>
                <a:cs typeface="Trebuchet MS"/>
              </a:rPr>
              <a:t>for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es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quizás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uno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los </a:t>
            </a:r>
            <a:r>
              <a:rPr sz="2000" b="1" spc="25" dirty="0">
                <a:solidFill>
                  <a:srgbClr val="666666"/>
                </a:solidFill>
                <a:latin typeface="Trebuchet MS"/>
                <a:cs typeface="Trebuchet MS"/>
              </a:rPr>
              <a:t>más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utilizados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en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mundo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la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16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ó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22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J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120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z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x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6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q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 err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25" dirty="0" err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lang="es-CO"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0" dirty="0" err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125" dirty="0" err="1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140" dirty="0" err="1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0" dirty="0" err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70" dirty="0" err="1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70" dirty="0">
                <a:solidFill>
                  <a:srgbClr val="666666"/>
                </a:solidFill>
                <a:latin typeface="Trebuchet MS"/>
                <a:cs typeface="Trebuchet MS"/>
              </a:rPr>
              <a:t> 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lenguajes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como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Java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C/C++.</a:t>
            </a:r>
            <a:br>
              <a:rPr lang="es-CO" sz="2000" b="1" spc="-85" dirty="0">
                <a:solidFill>
                  <a:srgbClr val="666666"/>
                </a:solidFill>
                <a:latin typeface="Trebuchet MS"/>
                <a:cs typeface="Trebuchet MS"/>
              </a:rPr>
            </a:br>
            <a:r>
              <a:rPr sz="2000" b="1" spc="5" dirty="0" err="1">
                <a:solidFill>
                  <a:srgbClr val="666666"/>
                </a:solidFill>
                <a:latin typeface="Trebuchet MS"/>
                <a:cs typeface="Trebuchet MS"/>
              </a:rPr>
              <a:t>Veamos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5" dirty="0" err="1">
                <a:solidFill>
                  <a:srgbClr val="666666"/>
                </a:solidFill>
                <a:latin typeface="Trebuchet MS"/>
                <a:cs typeface="Trebuchet MS"/>
              </a:rPr>
              <a:t>ejemplo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lang="es-CO"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siguiente </a:t>
            </a:r>
            <a:r>
              <a:rPr sz="2000" b="1" spc="-55" dirty="0" err="1">
                <a:solidFill>
                  <a:srgbClr val="666666"/>
                </a:solidFill>
                <a:latin typeface="Trebuchet MS"/>
                <a:cs typeface="Trebuchet MS"/>
              </a:rPr>
              <a:t>utilizando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bucle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14" dirty="0">
                <a:solidFill>
                  <a:srgbClr val="666666"/>
                </a:solidFill>
                <a:latin typeface="Trebuchet MS"/>
                <a:cs typeface="Trebuchet MS"/>
              </a:rPr>
              <a:t>for: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5" y="2343150"/>
            <a:ext cx="7524750" cy="1809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609516-6B92-4FE0-BBB1-0B990EA09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3071E9-98AE-44BE-A5EA-942947251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24EAB00-CB63-450B-A23E-A5F821CA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90750"/>
            <a:ext cx="6667838" cy="600164"/>
          </a:xfrm>
        </p:spPr>
        <p:txBody>
          <a:bodyPr/>
          <a:lstStyle/>
          <a:p>
            <a:r>
              <a:rPr lang="es-CO" dirty="0">
                <a:latin typeface="Alfa Slab One" panose="00000500000000000000" pitchFamily="2" charset="0"/>
              </a:rPr>
              <a:t>Segmento de Ejercicios…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666750"/>
            <a:ext cx="8143875" cy="34124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55"/>
              </a:spcBef>
              <a:buSzPct val="105000"/>
              <a:buFont typeface="Arial MT"/>
              <a:buChar char="●"/>
              <a:tabLst>
                <a:tab pos="241300" algn="l"/>
                <a:tab pos="7032625" algn="l"/>
                <a:tab pos="7745095" algn="l"/>
              </a:tabLst>
            </a:pPr>
            <a:r>
              <a:rPr lang="es-ES" sz="2400" b="1" spc="20" dirty="0">
                <a:solidFill>
                  <a:srgbClr val="666666"/>
                </a:solidFill>
                <a:latin typeface="Trebuchet MS"/>
                <a:cs typeface="Trebuchet MS"/>
              </a:rPr>
              <a:t>Pedir dos números y decir cual es el mayor</a:t>
            </a:r>
          </a:p>
          <a:p>
            <a:pPr marL="241300" marR="5080" indent="-228600">
              <a:lnSpc>
                <a:spcPct val="101899"/>
              </a:lnSpc>
              <a:spcBef>
                <a:spcPts val="55"/>
              </a:spcBef>
              <a:buSzPct val="105000"/>
              <a:buFont typeface="Arial MT"/>
              <a:buChar char="●"/>
              <a:tabLst>
                <a:tab pos="241300" algn="l"/>
                <a:tab pos="7032625" algn="l"/>
                <a:tab pos="7745095" algn="l"/>
              </a:tabLst>
            </a:pPr>
            <a:r>
              <a:rPr lang="es-ES" sz="2400" b="1" spc="-5" dirty="0">
                <a:solidFill>
                  <a:srgbClr val="666666"/>
                </a:solidFill>
                <a:latin typeface="Trebuchet MS"/>
              </a:rPr>
              <a:t>Clasificar la etapa de la vida de una persona según su edad: 12 – 17 – 65</a:t>
            </a:r>
          </a:p>
          <a:p>
            <a:pPr marL="241300" marR="5080" indent="-228600">
              <a:lnSpc>
                <a:spcPct val="101899"/>
              </a:lnSpc>
              <a:spcBef>
                <a:spcPts val="55"/>
              </a:spcBef>
              <a:buSzPct val="105000"/>
              <a:buFont typeface="Arial MT"/>
              <a:buChar char="●"/>
              <a:tabLst>
                <a:tab pos="241300" algn="l"/>
                <a:tab pos="7032625" algn="l"/>
                <a:tab pos="7745095" algn="l"/>
              </a:tabLst>
            </a:pPr>
            <a:r>
              <a:rPr lang="es-ES" sz="2400" b="1" spc="-5" dirty="0">
                <a:solidFill>
                  <a:srgbClr val="666666"/>
                </a:solidFill>
                <a:latin typeface="Trebuchet MS"/>
              </a:rPr>
              <a:t>Realizar una estructura switch-case para los meses del año.</a:t>
            </a:r>
          </a:p>
          <a:p>
            <a:pPr marL="241300" marR="5080" indent="-228600">
              <a:lnSpc>
                <a:spcPct val="101899"/>
              </a:lnSpc>
              <a:spcBef>
                <a:spcPts val="55"/>
              </a:spcBef>
              <a:buSzPct val="105000"/>
              <a:buFont typeface="Arial MT"/>
              <a:buChar char="●"/>
              <a:tabLst>
                <a:tab pos="241300" algn="l"/>
                <a:tab pos="7032625" algn="l"/>
                <a:tab pos="7745095" algn="l"/>
              </a:tabLst>
            </a:pPr>
            <a:r>
              <a:rPr lang="es-ES" sz="2400" b="1" spc="-50" dirty="0">
                <a:solidFill>
                  <a:srgbClr val="666666"/>
                </a:solidFill>
                <a:latin typeface="Trebuchet MS"/>
                <a:cs typeface="Trebuchet MS"/>
              </a:rPr>
              <a:t>Pedir tres números enteros con un valor del 1 al 10, sacar el promedio de los tres números y mostrar true si el promedio es mayor a 5 caso contrario mostrar false, utilizar el operador ternario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BF2CAC-DBB4-4F05-B47E-32FEE5B941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1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90550"/>
            <a:ext cx="8143875" cy="4309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55"/>
              </a:spcBef>
              <a:buSzPct val="105000"/>
              <a:buFont typeface="Arial MT"/>
              <a:buChar char="●"/>
              <a:tabLst>
                <a:tab pos="241300" algn="l"/>
                <a:tab pos="7032625" algn="l"/>
                <a:tab pos="7745095" algn="l"/>
              </a:tabLst>
            </a:pP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16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q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16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y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 err="1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30" dirty="0" err="1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50" dirty="0" err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85" dirty="0" err="1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125" dirty="0" err="1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140" dirty="0" err="1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45" dirty="0" err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lang="es-CO"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110" dirty="0">
                <a:solidFill>
                  <a:srgbClr val="666666"/>
                </a:solidFill>
                <a:latin typeface="Trebuchet MS"/>
                <a:cs typeface="Trebuchet MS"/>
              </a:rPr>
              <a:t>r 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pantalla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todos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los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años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ha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cumplido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(desde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0" dirty="0">
                <a:solidFill>
                  <a:srgbClr val="666666"/>
                </a:solidFill>
                <a:latin typeface="Trebuchet MS"/>
                <a:cs typeface="Trebuchet MS"/>
              </a:rPr>
              <a:t>1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hasta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30" dirty="0" err="1">
                <a:solidFill>
                  <a:srgbClr val="666666"/>
                </a:solidFill>
                <a:latin typeface="Trebuchet MS"/>
                <a:cs typeface="Trebuchet MS"/>
              </a:rPr>
              <a:t>su</a:t>
            </a:r>
            <a:r>
              <a:rPr lang="es-CO" sz="2000" b="1" spc="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80" dirty="0" err="1">
                <a:solidFill>
                  <a:srgbClr val="666666"/>
                </a:solidFill>
                <a:latin typeface="Trebuchet MS"/>
                <a:cs typeface="Trebuchet MS"/>
              </a:rPr>
              <a:t>edad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)</a:t>
            </a:r>
            <a:r>
              <a:rPr sz="2200" spc="-8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endParaRPr sz="2200" dirty="0">
              <a:latin typeface="Trebuchet MS"/>
              <a:cs typeface="Trebuchet MS"/>
            </a:endParaRPr>
          </a:p>
          <a:p>
            <a:pPr marL="241300" marR="1118870" indent="-228600">
              <a:lnSpc>
                <a:spcPct val="115799"/>
              </a:lnSpc>
              <a:spcBef>
                <a:spcPts val="2375"/>
              </a:spcBef>
              <a:buFont typeface="Arial"/>
              <a:buChar char="●"/>
              <a:tabLst>
                <a:tab pos="241300" algn="l"/>
              </a:tabLst>
            </a:pP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Escribir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programa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pida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al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usuario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número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666666"/>
                </a:solidFill>
                <a:latin typeface="Trebuchet MS"/>
                <a:cs typeface="Trebuchet MS"/>
              </a:rPr>
              <a:t>entero </a:t>
            </a:r>
            <a:r>
              <a:rPr sz="2000" b="1" spc="-5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positivo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y muestre por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pantalla la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cuenta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atrás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desde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ese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número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hasta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cero.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94310" marR="1337945" indent="-194310">
              <a:lnSpc>
                <a:spcPct val="124100"/>
              </a:lnSpc>
              <a:buSzPct val="75000"/>
              <a:buChar char="●"/>
              <a:tabLst>
                <a:tab pos="194310" algn="l"/>
              </a:tabLst>
            </a:pP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Escribir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programa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muestre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por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pantalla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la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tabla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sz="2000" b="1" spc="-5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0" dirty="0">
                <a:solidFill>
                  <a:srgbClr val="666666"/>
                </a:solidFill>
                <a:latin typeface="Trebuchet MS"/>
                <a:cs typeface="Trebuchet MS"/>
              </a:rPr>
              <a:t>1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5" dirty="0">
                <a:solidFill>
                  <a:srgbClr val="666666"/>
                </a:solidFill>
                <a:latin typeface="Trebuchet MS"/>
                <a:cs typeface="Trebuchet MS"/>
              </a:rPr>
              <a:t>1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000" b="1" spc="-22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har char="●"/>
            </a:pPr>
            <a:endParaRPr sz="2850" dirty="0">
              <a:latin typeface="Trebuchet MS"/>
              <a:cs typeface="Trebuchet MS"/>
            </a:endParaRPr>
          </a:p>
          <a:p>
            <a:pPr marL="12700" marR="1123950">
              <a:lnSpc>
                <a:spcPct val="116100"/>
              </a:lnSpc>
              <a:spcBef>
                <a:spcPts val="5"/>
              </a:spcBef>
              <a:buSzPct val="80000"/>
              <a:buChar char="●"/>
              <a:tabLst>
                <a:tab pos="219075" algn="l"/>
              </a:tabLst>
            </a:pP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Escribir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programa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muestre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lo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usuario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ingresó </a:t>
            </a:r>
            <a:r>
              <a:rPr sz="2000" b="1" spc="-5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mediante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promt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hasta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usuario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escriba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0" dirty="0">
                <a:solidFill>
                  <a:srgbClr val="666666"/>
                </a:solidFill>
                <a:latin typeface="Trebuchet MS"/>
                <a:cs typeface="Trebuchet MS"/>
              </a:rPr>
              <a:t>“salir”.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BF2CAC-DBB4-4F05-B47E-32FEE5B941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6400" y="738590"/>
            <a:ext cx="7762875" cy="3680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0" marR="5080" indent="-238125">
              <a:lnSpc>
                <a:spcPct val="115900"/>
              </a:lnSpc>
              <a:spcBef>
                <a:spcPts val="90"/>
              </a:spcBef>
              <a:tabLst>
                <a:tab pos="7012940" algn="l"/>
                <a:tab pos="7065009" algn="l"/>
                <a:tab pos="7596505" algn="l"/>
              </a:tabLst>
            </a:pPr>
            <a:r>
              <a:rPr sz="2100" b="1" spc="10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h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17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1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50" dirty="0" err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95" dirty="0" err="1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-125" dirty="0" err="1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100" b="1" spc="20" dirty="0" err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5" dirty="0" err="1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2100" b="1" spc="-90" dirty="0" err="1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100" b="1" spc="-50" dirty="0" err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30" dirty="0" err="1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-50" dirty="0" err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145" dirty="0" err="1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30" dirty="0" err="1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15" dirty="0" err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-25" dirty="0" err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100" b="1" spc="10" dirty="0" err="1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100" b="1" spc="-100" dirty="0" err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100" b="1" spc="-30" dirty="0" err="1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-100" dirty="0" err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100" b="1" spc="15" dirty="0" err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-25" dirty="0" err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100" b="1" spc="-50" dirty="0" err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95" dirty="0" err="1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lang="es-CO"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lang="es-CO" sz="2100" b="1" spc="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35" dirty="0" err="1">
                <a:solidFill>
                  <a:srgbClr val="666666"/>
                </a:solidFill>
                <a:latin typeface="Trebuchet MS"/>
                <a:cs typeface="Trebuchet MS"/>
              </a:rPr>
              <a:t>decisiones</a:t>
            </a:r>
            <a:r>
              <a:rPr sz="2100" b="1" spc="-35" dirty="0">
                <a:solidFill>
                  <a:srgbClr val="666666"/>
                </a:solidFill>
                <a:latin typeface="Trebuchet MS"/>
                <a:cs typeface="Trebuchet MS"/>
              </a:rPr>
              <a:t>,</a:t>
            </a:r>
            <a:r>
              <a:rPr sz="21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666666"/>
                </a:solidFill>
                <a:latin typeface="Trebuchet MS"/>
                <a:cs typeface="Trebuchet MS"/>
              </a:rPr>
              <a:t>donde</a:t>
            </a:r>
            <a:r>
              <a:rPr sz="21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buscamos</a:t>
            </a:r>
            <a:r>
              <a:rPr sz="21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1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70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1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666666"/>
                </a:solidFill>
                <a:latin typeface="Trebuchet MS"/>
                <a:cs typeface="Trebuchet MS"/>
              </a:rPr>
              <a:t>navegador</a:t>
            </a:r>
            <a:r>
              <a:rPr sz="21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65" dirty="0">
                <a:solidFill>
                  <a:srgbClr val="666666"/>
                </a:solidFill>
                <a:latin typeface="Trebuchet MS"/>
                <a:cs typeface="Trebuchet MS"/>
              </a:rPr>
              <a:t>realice		</a:t>
            </a:r>
            <a:r>
              <a:rPr sz="2100" b="1" spc="-10" dirty="0">
                <a:solidFill>
                  <a:srgbClr val="666666"/>
                </a:solidFill>
                <a:latin typeface="Trebuchet MS"/>
                <a:cs typeface="Trebuchet MS"/>
              </a:rPr>
              <a:t>una </a:t>
            </a:r>
            <a:r>
              <a:rPr sz="2100" b="1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acción</a:t>
            </a:r>
            <a:r>
              <a:rPr sz="21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10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666666"/>
                </a:solidFill>
                <a:latin typeface="Trebuchet MS"/>
                <a:cs typeface="Trebuchet MS"/>
              </a:rPr>
              <a:t>si</a:t>
            </a:r>
            <a:r>
              <a:rPr sz="21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25" dirty="0">
                <a:solidFill>
                  <a:srgbClr val="666666"/>
                </a:solidFill>
                <a:latin typeface="Trebuchet MS"/>
                <a:cs typeface="Trebuchet MS"/>
              </a:rPr>
              <a:t>se</a:t>
            </a:r>
            <a:r>
              <a:rPr sz="21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35" dirty="0">
                <a:solidFill>
                  <a:srgbClr val="666666"/>
                </a:solidFill>
                <a:latin typeface="Trebuchet MS"/>
                <a:cs typeface="Trebuchet MS"/>
              </a:rPr>
              <a:t>cumple</a:t>
            </a:r>
            <a:r>
              <a:rPr sz="21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666666"/>
                </a:solidFill>
                <a:latin typeface="Trebuchet MS"/>
                <a:cs typeface="Trebuchet MS"/>
              </a:rPr>
              <a:t>una</a:t>
            </a:r>
            <a:r>
              <a:rPr sz="21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condición</a:t>
            </a:r>
            <a:r>
              <a:rPr sz="21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666666"/>
                </a:solidFill>
                <a:latin typeface="Trebuchet MS"/>
                <a:cs typeface="Trebuchet MS"/>
              </a:rPr>
              <a:t>una</a:t>
            </a:r>
            <a:r>
              <a:rPr sz="21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acción</a:t>
            </a:r>
            <a:r>
              <a:rPr sz="21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140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21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dirty="0" err="1">
                <a:solidFill>
                  <a:srgbClr val="666666"/>
                </a:solidFill>
                <a:latin typeface="Trebuchet MS"/>
                <a:cs typeface="Trebuchet MS"/>
              </a:rPr>
              <a:t>si</a:t>
            </a:r>
            <a:r>
              <a:rPr lang="es-CO" sz="2100" b="1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666666"/>
                </a:solidFill>
                <a:latin typeface="Trebuchet MS"/>
                <a:cs typeface="Trebuchet MS"/>
              </a:rPr>
              <a:t>no </a:t>
            </a:r>
            <a:r>
              <a:rPr sz="2100" b="1" spc="25" dirty="0">
                <a:solidFill>
                  <a:srgbClr val="666666"/>
                </a:solidFill>
                <a:latin typeface="Trebuchet MS"/>
                <a:cs typeface="Trebuchet MS"/>
              </a:rPr>
              <a:t>se </a:t>
            </a:r>
            <a:r>
              <a:rPr sz="2100" b="1" spc="-6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1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100" b="1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1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100" b="1" spc="-6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23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10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100" b="1" spc="17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10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90" dirty="0">
                <a:solidFill>
                  <a:srgbClr val="666666"/>
                </a:solidFill>
                <a:latin typeface="Trebuchet MS"/>
                <a:cs typeface="Trebuchet MS"/>
              </a:rPr>
              <a:t>ll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100" b="1" spc="-245" dirty="0">
                <a:solidFill>
                  <a:srgbClr val="666666"/>
                </a:solidFill>
                <a:latin typeface="Trebuchet MS"/>
                <a:cs typeface="Trebuchet MS"/>
              </a:rPr>
              <a:t>: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rebuchet MS"/>
              <a:cs typeface="Trebuchet MS"/>
            </a:endParaRPr>
          </a:p>
          <a:p>
            <a:pPr marL="247650" indent="-235585">
              <a:lnSpc>
                <a:spcPct val="100000"/>
              </a:lnSpc>
              <a:buFont typeface="Arial"/>
              <a:buChar char="●"/>
              <a:tabLst>
                <a:tab pos="248285" algn="l"/>
              </a:tabLst>
            </a:pPr>
            <a:r>
              <a:rPr sz="2100" b="1" spc="-1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100" b="1" spc="-90" dirty="0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150" dirty="0">
                <a:solidFill>
                  <a:srgbClr val="666666"/>
                </a:solidFill>
                <a:latin typeface="Trebuchet MS"/>
                <a:cs typeface="Trebuchet MS"/>
              </a:rPr>
              <a:t>(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100" b="1" spc="10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ó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1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100" b="1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1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150" dirty="0">
                <a:solidFill>
                  <a:srgbClr val="666666"/>
                </a:solidFill>
                <a:latin typeface="Trebuchet MS"/>
                <a:cs typeface="Trebuchet MS"/>
              </a:rPr>
              <a:t>)</a:t>
            </a:r>
            <a:r>
              <a:rPr sz="2100" b="1" spc="-23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endParaRPr sz="2100" dirty="0">
              <a:latin typeface="Trebuchet MS"/>
              <a:cs typeface="Trebuchet MS"/>
            </a:endParaRPr>
          </a:p>
          <a:p>
            <a:pPr marL="247650" indent="-235585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248285" algn="l"/>
              </a:tabLst>
            </a:pPr>
            <a:r>
              <a:rPr sz="2100" b="1" spc="-45" dirty="0">
                <a:solidFill>
                  <a:srgbClr val="666666"/>
                </a:solidFill>
                <a:latin typeface="Trebuchet MS"/>
                <a:cs typeface="Trebuchet MS"/>
              </a:rPr>
              <a:t>If/else</a:t>
            </a:r>
            <a:r>
              <a:rPr sz="21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40" dirty="0">
                <a:solidFill>
                  <a:srgbClr val="666666"/>
                </a:solidFill>
                <a:latin typeface="Trebuchet MS"/>
                <a:cs typeface="Trebuchet MS"/>
              </a:rPr>
              <a:t>(condición</a:t>
            </a:r>
            <a:r>
              <a:rPr sz="21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15" dirty="0">
                <a:solidFill>
                  <a:srgbClr val="666666"/>
                </a:solidFill>
                <a:latin typeface="Trebuchet MS"/>
                <a:cs typeface="Trebuchet MS"/>
              </a:rPr>
              <a:t>con</a:t>
            </a:r>
            <a:r>
              <a:rPr sz="21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80" dirty="0">
                <a:solidFill>
                  <a:srgbClr val="666666"/>
                </a:solidFill>
                <a:latin typeface="Trebuchet MS"/>
                <a:cs typeface="Trebuchet MS"/>
              </a:rPr>
              <a:t>alternativa).</a:t>
            </a:r>
            <a:endParaRPr sz="2100" dirty="0">
              <a:latin typeface="Trebuchet MS"/>
              <a:cs typeface="Trebuchet MS"/>
            </a:endParaRPr>
          </a:p>
          <a:p>
            <a:pPr marL="247650" indent="-235585">
              <a:lnSpc>
                <a:spcPct val="100000"/>
              </a:lnSpc>
              <a:spcBef>
                <a:spcPts val="480"/>
              </a:spcBef>
              <a:buFont typeface="Arial"/>
              <a:buChar char="●"/>
              <a:tabLst>
                <a:tab pos="248285" algn="l"/>
              </a:tabLst>
            </a:pPr>
            <a:r>
              <a:rPr sz="2100" b="1" spc="35" dirty="0">
                <a:solidFill>
                  <a:srgbClr val="666666"/>
                </a:solidFill>
                <a:latin typeface="Trebuchet MS"/>
                <a:cs typeface="Trebuchet MS"/>
              </a:rPr>
              <a:t>?</a:t>
            </a:r>
            <a:r>
              <a:rPr sz="2100" b="1" spc="-245" dirty="0">
                <a:solidFill>
                  <a:srgbClr val="666666"/>
                </a:solidFill>
                <a:latin typeface="Trebuchet MS"/>
                <a:cs typeface="Trebuchet MS"/>
              </a:rPr>
              <a:t>: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150" dirty="0">
                <a:solidFill>
                  <a:srgbClr val="666666"/>
                </a:solidFill>
                <a:latin typeface="Trebuchet MS"/>
                <a:cs typeface="Trebuchet MS"/>
              </a:rPr>
              <a:t>(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10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-150" dirty="0">
                <a:solidFill>
                  <a:srgbClr val="666666"/>
                </a:solidFill>
                <a:latin typeface="Trebuchet MS"/>
                <a:cs typeface="Trebuchet MS"/>
              </a:rPr>
              <a:t>)</a:t>
            </a:r>
            <a:r>
              <a:rPr sz="2100" b="1" spc="-23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endParaRPr sz="2100" dirty="0">
              <a:latin typeface="Trebuchet MS"/>
              <a:cs typeface="Trebuchet MS"/>
            </a:endParaRPr>
          </a:p>
          <a:p>
            <a:pPr marL="247650" indent="-235585">
              <a:lnSpc>
                <a:spcPct val="100000"/>
              </a:lnSpc>
              <a:spcBef>
                <a:spcPts val="480"/>
              </a:spcBef>
              <a:buFont typeface="Arial"/>
              <a:buChar char="●"/>
              <a:tabLst>
                <a:tab pos="248285" algn="l"/>
              </a:tabLst>
            </a:pPr>
            <a:r>
              <a:rPr sz="2100" b="1" spc="17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-35" dirty="0">
                <a:solidFill>
                  <a:srgbClr val="666666"/>
                </a:solidFill>
                <a:latin typeface="Trebuchet MS"/>
                <a:cs typeface="Trebuchet MS"/>
              </a:rPr>
              <a:t>w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1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ch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150" dirty="0">
                <a:solidFill>
                  <a:srgbClr val="666666"/>
                </a:solidFill>
                <a:latin typeface="Trebuchet MS"/>
                <a:cs typeface="Trebuchet MS"/>
              </a:rPr>
              <a:t>(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100" b="1" spc="-25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14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1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-100" dirty="0">
                <a:solidFill>
                  <a:srgbClr val="666666"/>
                </a:solidFill>
                <a:latin typeface="Trebuchet MS"/>
                <a:cs typeface="Trebuchet MS"/>
              </a:rPr>
              <a:t>í</a:t>
            </a:r>
            <a:r>
              <a:rPr sz="2100" b="1" spc="-90" dirty="0">
                <a:solidFill>
                  <a:srgbClr val="666666"/>
                </a:solidFill>
                <a:latin typeface="Trebuchet MS"/>
                <a:cs typeface="Trebuchet MS"/>
              </a:rPr>
              <a:t>ﬁ</a:t>
            </a:r>
            <a:r>
              <a:rPr sz="2100" b="1" spc="-30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1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100" b="1" spc="9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100" b="1" spc="-150" dirty="0">
                <a:solidFill>
                  <a:srgbClr val="666666"/>
                </a:solidFill>
                <a:latin typeface="Trebuchet MS"/>
                <a:cs typeface="Trebuchet MS"/>
              </a:rPr>
              <a:t>)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DB2546-B393-488D-9E22-3CAA3C469680}"/>
              </a:ext>
            </a:extLst>
          </p:cNvPr>
          <p:cNvSpPr txBox="1"/>
          <p:nvPr/>
        </p:nvSpPr>
        <p:spPr>
          <a:xfrm>
            <a:off x="1714500" y="21537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rgbClr val="FC6703"/>
                </a:solidFill>
                <a:latin typeface="Alfa Slab One" panose="00000500000000000000" pitchFamily="2" charset="0"/>
              </a:rPr>
              <a:t>Estructuras Condicionales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118600-2DE2-4FE6-96D4-DD140BA2F7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1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325" y="971508"/>
            <a:ext cx="7711440" cy="407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0825" marR="5080" indent="-238125">
              <a:lnSpc>
                <a:spcPct val="115399"/>
              </a:lnSpc>
              <a:spcBef>
                <a:spcPts val="90"/>
              </a:spcBef>
              <a:tabLst>
                <a:tab pos="970280" algn="l"/>
                <a:tab pos="2145030" algn="l"/>
              </a:tabLst>
            </a:pP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Las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estructuras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condicionales comparan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variable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con </a:t>
            </a:r>
            <a:r>
              <a:rPr sz="2000" b="1" spc="-60" dirty="0">
                <a:solidFill>
                  <a:srgbClr val="666666"/>
                </a:solidFill>
                <a:latin typeface="Trebuchet MS"/>
                <a:cs typeface="Trebuchet MS"/>
              </a:rPr>
              <a:t>otra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u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otros	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valores,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para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con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base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al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resultado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la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comparación, </a:t>
            </a:r>
            <a:r>
              <a:rPr sz="2000" b="1" spc="-5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se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40" dirty="0">
                <a:solidFill>
                  <a:srgbClr val="666666"/>
                </a:solidFill>
                <a:latin typeface="Trebuchet MS"/>
                <a:cs typeface="Trebuchet MS"/>
              </a:rPr>
              <a:t>siga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curso	de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acción 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dentro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programa. Existen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3 </a:t>
            </a:r>
            <a:r>
              <a:rPr sz="2000" b="1" spc="-5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tipos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condiciones:</a:t>
            </a:r>
            <a:endParaRPr sz="2000" dirty="0">
              <a:latin typeface="Trebuchet MS"/>
              <a:cs typeface="Trebuchet MS"/>
            </a:endParaRPr>
          </a:p>
          <a:p>
            <a:pPr marL="247015" indent="-234950">
              <a:lnSpc>
                <a:spcPct val="100000"/>
              </a:lnSpc>
              <a:spcBef>
                <a:spcPts val="2115"/>
              </a:spcBef>
              <a:buAutoNum type="arabicPeriod"/>
              <a:tabLst>
                <a:tab pos="247650" algn="l"/>
              </a:tabLst>
            </a:pP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Simples</a:t>
            </a:r>
            <a:endParaRPr sz="2000" dirty="0">
              <a:latin typeface="Trebuchet MS"/>
              <a:cs typeface="Trebuchet MS"/>
            </a:endParaRPr>
          </a:p>
          <a:p>
            <a:pPr marL="294640" indent="-282575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295275" algn="l"/>
              </a:tabLst>
            </a:pP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Dobles</a:t>
            </a:r>
            <a:endParaRPr sz="2000" dirty="0">
              <a:latin typeface="Trebuchet MS"/>
              <a:cs typeface="Trebuchet MS"/>
            </a:endParaRPr>
          </a:p>
          <a:p>
            <a:pPr marL="291465" indent="-279400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292100" algn="l"/>
              </a:tabLst>
            </a:pP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Múltiples</a:t>
            </a:r>
            <a:endParaRPr sz="2000" dirty="0">
              <a:latin typeface="Trebuchet MS"/>
              <a:cs typeface="Trebuchet MS"/>
            </a:endParaRPr>
          </a:p>
          <a:p>
            <a:pPr marL="250825" marR="41910" indent="-238125">
              <a:lnSpc>
                <a:spcPct val="114999"/>
              </a:lnSpc>
              <a:spcBef>
                <a:spcPts val="1739"/>
              </a:spcBef>
              <a:tabLst>
                <a:tab pos="1014730" algn="l"/>
              </a:tabLst>
            </a:pP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resultado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la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comparación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en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666666"/>
                </a:solidFill>
                <a:latin typeface="Trebuchet MS"/>
                <a:cs typeface="Trebuchet MS"/>
              </a:rPr>
              <a:t>estructura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condicional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70" dirty="0" err="1">
                <a:solidFill>
                  <a:srgbClr val="666666"/>
                </a:solidFill>
                <a:latin typeface="Trebuchet MS"/>
                <a:cs typeface="Trebuchet MS"/>
              </a:rPr>
              <a:t>tiene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 err="1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 err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20" dirty="0" err="1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15" dirty="0" err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lang="es-CO"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40" dirty="0" err="1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50" dirty="0" err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85" dirty="0" err="1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30" dirty="0" err="1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90" dirty="0" err="1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25" dirty="0" err="1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15" dirty="0" err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5" dirty="0" err="1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15" dirty="0" err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ó</a:t>
            </a:r>
            <a:r>
              <a:rPr sz="2000" b="1" spc="16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150" dirty="0">
                <a:solidFill>
                  <a:srgbClr val="666666"/>
                </a:solidFill>
                <a:latin typeface="Trebuchet MS"/>
                <a:cs typeface="Trebuchet MS"/>
              </a:rPr>
              <a:t>(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225" dirty="0">
                <a:solidFill>
                  <a:srgbClr val="666666"/>
                </a:solidFill>
                <a:latin typeface="Trebuchet MS"/>
                <a:cs typeface="Trebuchet MS"/>
              </a:rPr>
              <a:t>,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f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45" dirty="0">
                <a:solidFill>
                  <a:srgbClr val="666666"/>
                </a:solidFill>
                <a:latin typeface="Trebuchet MS"/>
                <a:cs typeface="Trebuchet MS"/>
              </a:rPr>
              <a:t>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59ED28-7FE3-4CA3-99D8-DFA5168B26BF}"/>
              </a:ext>
            </a:extLst>
          </p:cNvPr>
          <p:cNvSpPr txBox="1"/>
          <p:nvPr/>
        </p:nvSpPr>
        <p:spPr>
          <a:xfrm>
            <a:off x="1714500" y="21537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rgbClr val="FC6703"/>
                </a:solidFill>
                <a:latin typeface="Alfa Slab One" panose="00000500000000000000" pitchFamily="2" charset="0"/>
              </a:rPr>
              <a:t>Estructuras Condicionales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2716B3-F964-44D9-AA00-06AEBB23E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" y="1000083"/>
            <a:ext cx="7350125" cy="86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900"/>
              </a:lnSpc>
              <a:spcBef>
                <a:spcPts val="100"/>
              </a:spcBef>
              <a:tabLst>
                <a:tab pos="6499225" algn="l"/>
              </a:tabLst>
            </a:pPr>
            <a:r>
              <a:rPr sz="2000" b="1" spc="14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é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9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16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q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	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 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sólo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si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se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cumple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la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condición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establezcamos: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805" y="2194735"/>
            <a:ext cx="5343525" cy="22383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BA8E6DB-0BB9-4FE8-98AB-460A3FF48612}"/>
              </a:ext>
            </a:extLst>
          </p:cNvPr>
          <p:cNvSpPr txBox="1"/>
          <p:nvPr/>
        </p:nvSpPr>
        <p:spPr>
          <a:xfrm>
            <a:off x="1714500" y="21537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rgbClr val="FC6703"/>
                </a:solidFill>
                <a:latin typeface="Alfa Slab One" panose="00000500000000000000" pitchFamily="2" charset="0"/>
              </a:rPr>
              <a:t>Condicional </a:t>
            </a:r>
            <a:r>
              <a:rPr lang="es-CO" sz="2800" dirty="0" err="1">
                <a:solidFill>
                  <a:srgbClr val="FC6703"/>
                </a:solidFill>
                <a:latin typeface="Alfa Slab One" panose="00000500000000000000" pitchFamily="2" charset="0"/>
              </a:rPr>
              <a:t>If</a:t>
            </a:r>
            <a:endParaRPr lang="es-CO" sz="2800" dirty="0">
              <a:solidFill>
                <a:srgbClr val="FC6703"/>
              </a:solidFill>
              <a:latin typeface="Alfa Slab One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CF0250-EBCD-46D6-9F8A-8331FAD1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7880" y="1809750"/>
            <a:ext cx="750824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4500"/>
              </a:lnSpc>
              <a:spcBef>
                <a:spcPts val="100"/>
              </a:spcBef>
              <a:tabLst>
                <a:tab pos="574040" algn="l"/>
              </a:tabLst>
            </a:pPr>
            <a:r>
              <a:rPr sz="2000" b="1" spc="40" dirty="0">
                <a:solidFill>
                  <a:srgbClr val="666666"/>
                </a:solidFill>
                <a:latin typeface="Trebuchet MS"/>
                <a:cs typeface="Trebuchet MS"/>
              </a:rPr>
              <a:t>Si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queremos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establecer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666666"/>
                </a:solidFill>
                <a:latin typeface="Trebuchet MS"/>
                <a:cs typeface="Trebuchet MS"/>
              </a:rPr>
              <a:t>alternativa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condición.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Para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eso </a:t>
            </a:r>
            <a:r>
              <a:rPr sz="2000" b="1" spc="-5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utilizamos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 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if 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seguido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else. </a:t>
            </a:r>
            <a:r>
              <a:rPr sz="2000" b="1" spc="40" dirty="0">
                <a:solidFill>
                  <a:srgbClr val="666666"/>
                </a:solidFill>
                <a:latin typeface="Trebuchet MS"/>
                <a:cs typeface="Trebuchet MS"/>
              </a:rPr>
              <a:t>Con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esto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podemos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establecer </a:t>
            </a:r>
            <a:r>
              <a:rPr sz="2000" b="1" spc="-5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	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acción </a:t>
            </a:r>
            <a:r>
              <a:rPr sz="2000" b="1" spc="100" dirty="0">
                <a:solidFill>
                  <a:srgbClr val="666666"/>
                </a:solidFill>
                <a:latin typeface="Trebuchet MS"/>
                <a:cs typeface="Trebuchet MS"/>
              </a:rPr>
              <a:t>A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si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se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cumple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la 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condición,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y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acción </a:t>
            </a:r>
            <a:r>
              <a:rPr sz="2000" b="1" spc="135" dirty="0">
                <a:solidFill>
                  <a:srgbClr val="666666"/>
                </a:solidFill>
                <a:latin typeface="Trebuchet MS"/>
                <a:cs typeface="Trebuchet MS"/>
              </a:rPr>
              <a:t>B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si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no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se </a:t>
            </a:r>
            <a:r>
              <a:rPr sz="2000" b="1" spc="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666666"/>
                </a:solidFill>
                <a:latin typeface="Trebuchet MS"/>
                <a:cs typeface="Trebuchet MS"/>
              </a:rPr>
              <a:t>cumple.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9967B9-5989-44B0-A581-CA6E72738D8D}"/>
              </a:ext>
            </a:extLst>
          </p:cNvPr>
          <p:cNvSpPr txBox="1"/>
          <p:nvPr/>
        </p:nvSpPr>
        <p:spPr>
          <a:xfrm>
            <a:off x="1676400" y="74295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rgbClr val="FC6703"/>
                </a:solidFill>
                <a:latin typeface="Alfa Slab One" panose="00000500000000000000" pitchFamily="2" charset="0"/>
              </a:rPr>
              <a:t>Condicional </a:t>
            </a:r>
            <a:r>
              <a:rPr lang="es-CO" sz="2800" dirty="0" err="1">
                <a:solidFill>
                  <a:srgbClr val="FC6703"/>
                </a:solidFill>
                <a:latin typeface="Alfa Slab One" panose="00000500000000000000" pitchFamily="2" charset="0"/>
              </a:rPr>
              <a:t>If</a:t>
            </a:r>
            <a:r>
              <a:rPr lang="es-CO" sz="2800" dirty="0">
                <a:solidFill>
                  <a:srgbClr val="FC6703"/>
                </a:solidFill>
                <a:latin typeface="Alfa Slab One" panose="00000500000000000000" pitchFamily="2" charset="0"/>
              </a:rPr>
              <a:t>/</a:t>
            </a:r>
            <a:r>
              <a:rPr lang="es-CO" sz="2800" dirty="0" err="1">
                <a:solidFill>
                  <a:srgbClr val="FC6703"/>
                </a:solidFill>
                <a:latin typeface="Alfa Slab One" panose="00000500000000000000" pitchFamily="2" charset="0"/>
              </a:rPr>
              <a:t>Else</a:t>
            </a:r>
            <a:endParaRPr lang="es-CO" sz="2800" dirty="0">
              <a:solidFill>
                <a:srgbClr val="FC6703"/>
              </a:solidFill>
              <a:latin typeface="Alfa Slab One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A56E44-BF0C-44E0-B194-0D87C8EF7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0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730" y="265918"/>
            <a:ext cx="7096124" cy="408622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5DAEDB7-460D-4CA9-B69B-6EE7E7360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9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855" y="923143"/>
            <a:ext cx="7381875" cy="363854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C6C9D3-F4C6-4916-A413-4925EB15B2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4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123950"/>
            <a:ext cx="7575550" cy="809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36900"/>
              </a:lnSpc>
              <a:spcBef>
                <a:spcPts val="100"/>
              </a:spcBef>
              <a:tabLst>
                <a:tab pos="6245225" algn="l"/>
                <a:tab pos="7058025" algn="l"/>
              </a:tabLst>
            </a:pP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sz="2000" b="1" spc="-130" dirty="0">
                <a:solidFill>
                  <a:srgbClr val="666666"/>
                </a:solidFill>
                <a:latin typeface="Trebuchet MS"/>
                <a:cs typeface="Trebuchet MS"/>
              </a:rPr>
              <a:t>/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	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e 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forma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mucho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5" dirty="0">
                <a:solidFill>
                  <a:srgbClr val="666666"/>
                </a:solidFill>
                <a:latin typeface="Trebuchet MS"/>
                <a:cs typeface="Trebuchet MS"/>
              </a:rPr>
              <a:t>más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corta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90" dirty="0">
                <a:solidFill>
                  <a:srgbClr val="666666"/>
                </a:solidFill>
                <a:latin typeface="Trebuchet MS"/>
                <a:cs typeface="Trebuchet MS"/>
              </a:rPr>
              <a:t>y,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en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muchos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casos,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5" dirty="0">
                <a:solidFill>
                  <a:srgbClr val="666666"/>
                </a:solidFill>
                <a:latin typeface="Trebuchet MS"/>
                <a:cs typeface="Trebuchet MS"/>
              </a:rPr>
              <a:t>más	</a:t>
            </a:r>
            <a:r>
              <a:rPr sz="2000" b="1" spc="-55" dirty="0">
                <a:solidFill>
                  <a:srgbClr val="666666"/>
                </a:solidFill>
                <a:latin typeface="Trebuchet MS"/>
                <a:cs typeface="Trebuchet MS"/>
              </a:rPr>
              <a:t>legible.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" y="2343150"/>
            <a:ext cx="7200900" cy="215264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3361CA-8F5D-4AC9-AF55-79A777543FF1}"/>
              </a:ext>
            </a:extLst>
          </p:cNvPr>
          <p:cNvSpPr txBox="1"/>
          <p:nvPr/>
        </p:nvSpPr>
        <p:spPr>
          <a:xfrm>
            <a:off x="1752600" y="28575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rgbClr val="FC6703"/>
                </a:solidFill>
                <a:latin typeface="Alfa Slab One" panose="00000500000000000000" pitchFamily="2" charset="0"/>
              </a:rPr>
              <a:t>Operador Ternario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9585C7-2B9A-451A-89C3-4FA8F5E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0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521" y="429259"/>
            <a:ext cx="47167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kern="1200" dirty="0">
                <a:solidFill>
                  <a:srgbClr val="FC6703"/>
                </a:solidFill>
                <a:latin typeface="Alfa Slab One" panose="00000500000000000000" pitchFamily="2" charset="0"/>
                <a:ea typeface="+mn-ea"/>
                <a:cs typeface="+mn-cs"/>
              </a:rPr>
              <a:t>Estructura Switch 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002496"/>
            <a:ext cx="8094980" cy="39749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 marR="5080">
              <a:lnSpc>
                <a:spcPct val="134600"/>
              </a:lnSpc>
              <a:spcBef>
                <a:spcPts val="105"/>
              </a:spcBef>
              <a:tabLst>
                <a:tab pos="2474595" algn="l"/>
                <a:tab pos="3726179" algn="l"/>
                <a:tab pos="4954270" algn="l"/>
              </a:tabLst>
            </a:pPr>
            <a:r>
              <a:rPr sz="2000" b="1" spc="14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cc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ó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q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9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	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z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y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z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ú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70" dirty="0">
                <a:solidFill>
                  <a:srgbClr val="666666"/>
                </a:solidFill>
                <a:latin typeface="Trebuchet MS"/>
                <a:cs typeface="Trebuchet MS"/>
              </a:rPr>
              <a:t>s 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decisiones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forma	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eﬁciente.	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En</a:t>
            </a:r>
            <a:r>
              <a:rPr sz="2000" b="1" spc="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ocasiones</a:t>
            </a:r>
            <a:r>
              <a:rPr sz="2000" b="1" spc="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es</a:t>
            </a:r>
            <a:r>
              <a:rPr sz="2000" b="1" spc="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recomendable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 u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z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235" dirty="0">
                <a:solidFill>
                  <a:srgbClr val="666666"/>
                </a:solidFill>
                <a:latin typeface="Trebuchet MS"/>
                <a:cs typeface="Trebuchet MS"/>
              </a:rPr>
              <a:t>j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w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12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h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y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9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6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17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22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 dirty="0">
              <a:latin typeface="Trebuchet MS"/>
              <a:cs typeface="Trebuchet MS"/>
            </a:endParaRPr>
          </a:p>
          <a:p>
            <a:pPr marL="12700" marR="48260" indent="19050">
              <a:lnSpc>
                <a:spcPct val="138300"/>
              </a:lnSpc>
              <a:spcBef>
                <a:spcPts val="2070"/>
              </a:spcBef>
              <a:tabLst>
                <a:tab pos="2816860" algn="l"/>
                <a:tab pos="5319395" algn="l"/>
                <a:tab pos="5345430" algn="l"/>
                <a:tab pos="5608320" algn="l"/>
              </a:tabLst>
            </a:pPr>
            <a:r>
              <a:rPr sz="2000" spc="-7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Case:</a:t>
            </a:r>
            <a:r>
              <a:rPr sz="2000" spc="-19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valor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del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case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666666"/>
                </a:solidFill>
                <a:latin typeface="Trebuchet MS"/>
                <a:cs typeface="Trebuchet MS"/>
              </a:rPr>
              <a:t>lo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Trebuchet MS"/>
                <a:cs typeface="Trebuchet MS"/>
              </a:rPr>
              <a:t>comparamos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con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la</a:t>
            </a:r>
            <a:r>
              <a:rPr lang="es-CO"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60" dirty="0" err="1">
                <a:solidFill>
                  <a:srgbClr val="666666"/>
                </a:solidFill>
                <a:latin typeface="Trebuchet MS"/>
                <a:cs typeface="Trebuchet MS"/>
              </a:rPr>
              <a:t>expresión</a:t>
            </a:r>
            <a:r>
              <a:rPr sz="2000" b="1" spc="-6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br>
              <a:rPr lang="es-CO" sz="2000" b="1" spc="-60" dirty="0">
                <a:solidFill>
                  <a:srgbClr val="666666"/>
                </a:solidFill>
                <a:latin typeface="Trebuchet MS"/>
                <a:cs typeface="Trebuchet MS"/>
              </a:rPr>
            </a:br>
            <a:r>
              <a:rPr sz="2000" spc="2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Break:</a:t>
            </a:r>
            <a:r>
              <a:rPr sz="2000" spc="-18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Esta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0" dirty="0" err="1">
                <a:solidFill>
                  <a:srgbClr val="666666"/>
                </a:solidFill>
                <a:latin typeface="Trebuchet MS"/>
                <a:cs typeface="Trebuchet MS"/>
              </a:rPr>
              <a:t>declaración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 err="1">
                <a:solidFill>
                  <a:srgbClr val="666666"/>
                </a:solidFill>
                <a:latin typeface="Trebuchet MS"/>
                <a:cs typeface="Trebuchet MS"/>
              </a:rPr>
              <a:t>est</a:t>
            </a:r>
            <a:r>
              <a:rPr lang="es-CO"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á </a:t>
            </a:r>
            <a:r>
              <a:rPr sz="2000" b="1" dirty="0" err="1">
                <a:solidFill>
                  <a:srgbClr val="666666"/>
                </a:solidFill>
                <a:latin typeface="Trebuchet MS"/>
                <a:cs typeface="Trebuchet MS"/>
              </a:rPr>
              <a:t>asociada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cada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una</a:t>
            </a:r>
            <a:r>
              <a:rPr sz="20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sz="2000" b="1" spc="-5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las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etiquetas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case.</a:t>
            </a:r>
            <a:r>
              <a:rPr sz="2000" b="1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Este</a:t>
            </a:r>
            <a:r>
              <a:rPr lang="es-CO"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25" dirty="0" err="1">
                <a:solidFill>
                  <a:srgbClr val="666666"/>
                </a:solidFill>
                <a:latin typeface="Trebuchet MS"/>
                <a:cs typeface="Trebuchet MS"/>
              </a:rPr>
              <a:t>nos</a:t>
            </a:r>
            <a:r>
              <a:rPr sz="2000" b="1" spc="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asegura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que </a:t>
            </a:r>
            <a:r>
              <a:rPr sz="2000" b="1" spc="-70" dirty="0">
                <a:solidFill>
                  <a:srgbClr val="666666"/>
                </a:solidFill>
                <a:latin typeface="Trebuchet MS"/>
                <a:cs typeface="Trebuchet MS"/>
              </a:rPr>
              <a:t>el </a:t>
            </a:r>
            <a:r>
              <a:rPr sz="2000" b="1" spc="-15" dirty="0">
                <a:solidFill>
                  <a:srgbClr val="666666"/>
                </a:solidFill>
                <a:latin typeface="Trebuchet MS"/>
                <a:cs typeface="Trebuchet MS"/>
              </a:rPr>
              <a:t>programa </a:t>
            </a:r>
            <a:r>
              <a:rPr sz="2000" b="1" spc="35" dirty="0">
                <a:solidFill>
                  <a:srgbClr val="666666"/>
                </a:solidFill>
                <a:latin typeface="Trebuchet MS"/>
                <a:cs typeface="Trebuchet MS"/>
              </a:rPr>
              <a:t>salga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del 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case</a:t>
            </a:r>
            <a:r>
              <a:rPr lang="es-CO"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br>
              <a:rPr lang="es-CO" sz="2000" b="1" spc="5" dirty="0">
                <a:solidFill>
                  <a:srgbClr val="666666"/>
                </a:solidFill>
                <a:latin typeface="Trebuchet MS"/>
                <a:cs typeface="Trebuchet MS"/>
              </a:rPr>
            </a:br>
            <a:r>
              <a:rPr sz="2000" spc="6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D</a:t>
            </a:r>
            <a:r>
              <a:rPr sz="2000" spc="-1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e</a:t>
            </a:r>
            <a:r>
              <a:rPr sz="2000" spc="5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f</a:t>
            </a:r>
            <a:r>
              <a:rPr sz="2000" spc="2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a</a:t>
            </a:r>
            <a:r>
              <a:rPr sz="2000" spc="100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u</a:t>
            </a:r>
            <a:r>
              <a:rPr sz="2000" spc="14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l</a:t>
            </a:r>
            <a:r>
              <a:rPr sz="2000" spc="10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t</a:t>
            </a:r>
            <a:r>
              <a:rPr sz="2000" spc="-42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:</a:t>
            </a:r>
            <a:r>
              <a:rPr sz="2000" spc="-19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 </a:t>
            </a:r>
            <a:r>
              <a:rPr lang="es-CO" sz="2000" spc="-195" dirty="0">
                <a:solidFill>
                  <a:srgbClr val="FF5721"/>
                </a:solidFill>
                <a:latin typeface="Alfa Slab One" panose="00000500000000000000" pitchFamily="2" charset="0"/>
                <a:cs typeface="Verdana"/>
              </a:rPr>
              <a:t> </a:t>
            </a:r>
            <a:r>
              <a:rPr sz="2000" b="1" spc="-15" dirty="0" err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0" dirty="0" err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5" dirty="0" err="1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100" dirty="0" err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5" dirty="0" err="1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5" dirty="0" err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20" dirty="0" err="1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10" dirty="0" err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90" dirty="0" err="1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8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235" dirty="0">
                <a:solidFill>
                  <a:srgbClr val="666666"/>
                </a:solidFill>
                <a:latin typeface="Trebuchet MS"/>
                <a:cs typeface="Trebuchet MS"/>
              </a:rPr>
              <a:t>j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160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ú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dirty="0">
                <a:solidFill>
                  <a:srgbClr val="666666"/>
                </a:solidFill>
                <a:latin typeface="Trebuchet MS"/>
                <a:cs typeface="Trebuchet MS"/>
              </a:rPr>
              <a:t>	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2000" b="1" spc="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13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-30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2000" b="1" spc="5" dirty="0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2000" b="1" spc="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000" b="1" spc="-2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000" b="1" spc="-85" dirty="0">
                <a:solidFill>
                  <a:srgbClr val="666666"/>
                </a:solidFill>
                <a:latin typeface="Trebuchet MS"/>
                <a:cs typeface="Trebuchet MS"/>
              </a:rPr>
              <a:t>l  </a:t>
            </a:r>
            <a:r>
              <a:rPr sz="2000" b="1" spc="-50" dirty="0">
                <a:solidFill>
                  <a:srgbClr val="666666"/>
                </a:solidFill>
                <a:latin typeface="Trebuchet MS"/>
                <a:cs typeface="Trebuchet MS"/>
              </a:rPr>
              <a:t>valor</a:t>
            </a:r>
            <a:r>
              <a:rPr sz="2000" b="1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666666"/>
                </a:solidFill>
                <a:latin typeface="Trebuchet MS"/>
                <a:cs typeface="Trebuchet MS"/>
              </a:rPr>
              <a:t>la</a:t>
            </a:r>
            <a:r>
              <a:rPr sz="2000" b="1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666666"/>
                </a:solidFill>
                <a:latin typeface="Trebuchet MS"/>
                <a:cs typeface="Trebuchet MS"/>
              </a:rPr>
              <a:t>expresión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AD449A-9EFC-4096-A6D0-0D1CD754C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400550"/>
            <a:ext cx="585217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9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ystems Engineering Business Plan by Slidesgo">
  <a:themeElements>
    <a:clrScheme name="Simple Light">
      <a:dk1>
        <a:srgbClr val="383838"/>
      </a:dk1>
      <a:lt1>
        <a:srgbClr val="EAEAEA"/>
      </a:lt1>
      <a:dk2>
        <a:srgbClr val="BABABA"/>
      </a:dk2>
      <a:lt2>
        <a:srgbClr val="FFFFFF"/>
      </a:lt2>
      <a:accent1>
        <a:srgbClr val="59595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5723</TotalTime>
  <Words>809</Words>
  <Application>Microsoft Office PowerPoint</Application>
  <PresentationFormat>Presentación en pantalla (16:9)</PresentationFormat>
  <Paragraphs>52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31" baseType="lpstr">
      <vt:lpstr>MingLiU-ExtB</vt:lpstr>
      <vt:lpstr>Alfa Slab One</vt:lpstr>
      <vt:lpstr>Arial</vt:lpstr>
      <vt:lpstr>Arial MT</vt:lpstr>
      <vt:lpstr>Calibri</vt:lpstr>
      <vt:lpstr>Figtree</vt:lpstr>
      <vt:lpstr>Figtree Light</vt:lpstr>
      <vt:lpstr>Raleway</vt:lpstr>
      <vt:lpstr>Schibsted Grotesk</vt:lpstr>
      <vt:lpstr>Schibsted Grotesk SemiBold</vt:lpstr>
      <vt:lpstr>Trebuchet MS</vt:lpstr>
      <vt:lpstr>Verdana</vt:lpstr>
      <vt:lpstr>Office Theme</vt:lpstr>
      <vt:lpstr>Systems Engineering Business Plan by Slidesgo</vt:lpstr>
      <vt:lpstr>Semana 1 Sesión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Estructura Switch case</vt:lpstr>
      <vt:lpstr>Estructuras Cíclicas</vt:lpstr>
      <vt:lpstr>Partes de un bucle</vt:lpstr>
      <vt:lpstr>Presentación de PowerPoint</vt:lpstr>
      <vt:lpstr>Bucle While El bucle while es uno de los bucles más simples que podemos  crear. Vamos a repasar el siguiente ejemplo y todas sus partes,  para luego repasar que ocurre en cada iteración del bucle:</vt:lpstr>
      <vt:lpstr>Bucle For El bucle for es quizás uno de los más utilizados en el mundo de la  programación. En Javascript se utiliza exactamente igual que en otros  lenguajes como Java o C/C++. Veamos el ejemplo siguiente utilizando  un bucle for:</vt:lpstr>
      <vt:lpstr>Segmento de Ejercicios…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 – Sesión 2</dc:title>
  <dc:creator>Administrador</dc:creator>
  <cp:lastModifiedBy>Administrador</cp:lastModifiedBy>
  <cp:revision>30</cp:revision>
  <dcterms:created xsi:type="dcterms:W3CDTF">2024-06-14T15:28:17Z</dcterms:created>
  <dcterms:modified xsi:type="dcterms:W3CDTF">2024-07-09T16:36:44Z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2024-06-14T00:00:00Z</vt:filetime>
  </property>
</Properties>
</file>