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0AFEF-4AF3-438D-89A7-CB5D484FF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5BB7E3-D709-4BA2-840A-3FD44E27E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2D20BD-BDAF-4481-9DE8-3E7BED0A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A7893-41C9-42A0-9577-20BB95DF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7801F4-105B-44C7-B82C-8A59FC80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45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50E6D-8C89-4EB9-A9C7-20EB07B8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47FEE5-C896-4247-8C4D-AEF4D9C9F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D7434-6D76-4FAF-828E-70C3CD5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1D651C-1F5E-4309-A805-3161AE2D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06A13-1127-4F46-B8F8-F295DFB9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3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3D0FC4-7D5E-42BE-93C7-664A4F2C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C6D58D-C57D-4AD1-B72C-E954F4AB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A46C8-A468-46BE-A8C0-F5C5B4C4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AA1F77-C771-41FC-A67A-68F74EAB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BD2893-4018-4EF6-A39C-95C48E69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45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959EF-AFD0-40A8-89BD-EE10FE4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1F9EA-0296-4DB2-94B4-5465EDEB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11001-A143-46D1-B196-C8612EFC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E9A5BA-35D1-4CE2-AA9F-8EF18CF8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2B06E-BCC6-4203-946E-F9E3D765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78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925C5-C971-472C-8394-556AB650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2C371-DC84-44E4-99C9-DF02BA74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682C1-2B0D-4D8A-9ED2-518B5166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CD026-A5B9-4C9E-9352-62809A10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2B8A3-5F7D-4B3E-911A-163E49F0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3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916D2-CA43-494E-95BF-A13C6DCA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01151-BBFC-4584-A0D5-E3F872CE4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37E09-CD3A-44FD-A3EE-FBF15677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EE4687-3F22-44ED-A245-5E7B3426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A36346-51D5-48AE-8AE5-93DBEDEC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8CE596-ECDE-42AB-AF13-D49BE690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99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0178-668D-4D20-AB44-80304184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4325D4-74F0-4CBE-B958-F6DA413C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F69FE-353B-4FE3-942B-380DDC47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59E51-8A40-4E58-B08A-4C35B01C8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AE0E81-37EC-4E55-B243-EF8240C15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E68EF2-41BD-4500-A326-144FA799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284E43-9923-4CE9-9904-FCDE904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CE6724-0597-4127-AD57-181C7A5B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96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FA049-11CD-4E9A-89F2-B4BAEFA4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2A1813-6225-4474-8768-1D1C77AE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82A583-FDE5-4193-B116-CA84089B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05F932-FC3D-403D-8663-A3ED1551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0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F231B0-759B-4738-8751-3217009B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4EE9ED-92BE-4C35-B428-AE598A5A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CCC29-DD19-4749-9656-67F1EB02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51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624D1-76BA-4C1B-9721-0EF995EE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F0CADD-EFF0-4A47-B1C1-8A351C36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A25AE8-BF1E-4CED-975A-6F73FA0D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FBE320-51A9-4219-B80D-DAD624DA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0CAEB2-302D-4437-BD87-DEEC88AD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3CD9B-5F43-49A3-8727-13AA0AD6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8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5A4DE-BAE9-48D7-B333-D376C473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8E30CD-67E1-4E6B-B6ED-940B45F4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702256-F63E-48D5-AD08-CFAF32F6C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2711C6-626D-4E9F-92EE-D7934FB2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81C0C4-5287-4C58-8949-A57E7F98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FED3CB-1C77-4D3B-8173-1B558741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00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401251-E011-4609-B17D-CEDB9CCB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246C76-FA82-42CD-A3E4-663F9F69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AED887-B4CB-4763-8CD0-371421088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2587-2C0A-4FB5-A86A-07DB2718427C}" type="datetimeFigureOut">
              <a:rPr lang="es-MX" smtClean="0"/>
              <a:t>04/08/2021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1CF57-D0E1-471F-A967-E39F8F2D8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1A8AF-FD61-4A48-BBD6-0D52739EB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572C-EA7F-49EE-BAA3-21A713B5D1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54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0FFCE-D7BF-4AAE-BB54-C0CAB85E0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Tarea 1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DFD6E0-1B8F-4D62-B1BA-D87E8EFBC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Sebastián Muñoz Bassol</a:t>
            </a:r>
          </a:p>
          <a:p>
            <a:r>
              <a:rPr lang="es-ES" dirty="0"/>
              <a:t>0224205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5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4DE63B-7014-4FF9-B468-C8187A76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6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24A2-5B65-47DF-9DC9-8A97F7E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 de cambios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CE696-F522-4A17-8D8F-78DE5C26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Elementos: título y texto</a:t>
            </a:r>
          </a:p>
          <a:p>
            <a:r>
              <a:rPr lang="es-ES" dirty="0"/>
              <a:t>Estilo: letra itálica, alineado y fondo</a:t>
            </a:r>
          </a:p>
          <a:p>
            <a:r>
              <a:rPr lang="es-ES" dirty="0"/>
              <a:t>Código: contador de </a:t>
            </a:r>
            <a:r>
              <a:rPr lang="es-ES" dirty="0" err="1"/>
              <a:t>kills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9414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Tarea 1</vt:lpstr>
      <vt:lpstr>Presentación de PowerPoint</vt:lpstr>
      <vt:lpstr>Lista de cambios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Tarea 1</dc:title>
  <dc:creator>Sebastian Muñoz Bassol</dc:creator>
  <cp:lastModifiedBy>Sebastian Muñoz Bassol</cp:lastModifiedBy>
  <cp:revision>1</cp:revision>
  <dcterms:created xsi:type="dcterms:W3CDTF">2021-08-04T21:16:40Z</dcterms:created>
  <dcterms:modified xsi:type="dcterms:W3CDTF">2021-08-04T21:19:00Z</dcterms:modified>
</cp:coreProperties>
</file>