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D4B5-A3A0-4A27-B5A0-AB59E3B4F676}" type="datetimeFigureOut">
              <a:rPr lang="de-DE" smtClean="0"/>
              <a:pPr/>
              <a:t>08.07.2017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59"/>
          <p:cNvSpPr>
            <a:spLocks noChangeAspect="1" noChangeArrowheads="1"/>
          </p:cNvSpPr>
          <p:nvPr/>
        </p:nvSpPr>
        <p:spPr bwMode="auto">
          <a:xfrm>
            <a:off x="428596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aphicFrame>
        <p:nvGraphicFramePr>
          <p:cNvPr id="4" name="Group 1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544291"/>
              </p:ext>
            </p:extLst>
          </p:nvPr>
        </p:nvGraphicFramePr>
        <p:xfrm>
          <a:off x="152400" y="53975"/>
          <a:ext cx="8880475" cy="288925"/>
        </p:xfrm>
        <a:graphic>
          <a:graphicData uri="http://schemas.openxmlformats.org/drawingml/2006/table">
            <a:tbl>
              <a:tblPr/>
              <a:tblGrid>
                <a:gridCol w="315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50" b="1">
                          <a:latin typeface="Calibri" pitchFamily="34" charset="0"/>
                        </a:rPr>
                        <a:t>Projekt AEMS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Berichtsperiode: KW 17/17 – 22/17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Ersteller: Lukas Knoll, 4B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Datum: 03.06.2017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17"/>
          <p:cNvGraphicFramePr>
            <a:graphicFrameLocks noGrp="1"/>
          </p:cNvGraphicFramePr>
          <p:nvPr/>
        </p:nvGraphicFramePr>
        <p:xfrm>
          <a:off x="152400" y="397565"/>
          <a:ext cx="8880282" cy="1105561"/>
        </p:xfrm>
        <a:graphic>
          <a:graphicData uri="http://schemas.openxmlformats.org/drawingml/2006/table">
            <a:tbl>
              <a:tblPr/>
              <a:tblGrid>
                <a:gridCol w="220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Qualität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877489"/>
              </p:ext>
            </p:extLst>
          </p:nvPr>
        </p:nvGraphicFramePr>
        <p:xfrm>
          <a:off x="152400" y="3212976"/>
          <a:ext cx="8872330" cy="1076540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Notwendige Entscheidungen: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Nächste Schritte: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51222"/>
              </p:ext>
            </p:extLst>
          </p:nvPr>
        </p:nvGraphicFramePr>
        <p:xfrm>
          <a:off x="152400" y="4653888"/>
          <a:ext cx="8848757" cy="1622390"/>
        </p:xfrm>
        <a:graphic>
          <a:graphicData uri="http://schemas.openxmlformats.org/drawingml/2006/table">
            <a:tbl>
              <a:tblPr/>
              <a:tblGrid>
                <a:gridCol w="738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Meilensteine: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MWTypeRegular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Calibri" pitchFamily="34" charset="0"/>
                        </a:rPr>
                        <a:t>Geplant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>
                          <a:latin typeface="Calibri" pitchFamily="34" charset="0"/>
                        </a:rPr>
                        <a:t>Forecast</a:t>
                      </a:r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75937"/>
              </p:ext>
            </p:extLst>
          </p:nvPr>
        </p:nvGraphicFramePr>
        <p:xfrm>
          <a:off x="120874" y="1571612"/>
          <a:ext cx="8880282" cy="1624095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Ergebnisse: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Top Themen / Maßnahmen: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95"/>
          <p:cNvSpPr txBox="1">
            <a:spLocks noChangeArrowheads="1"/>
          </p:cNvSpPr>
          <p:nvPr/>
        </p:nvSpPr>
        <p:spPr bwMode="auto">
          <a:xfrm>
            <a:off x="357158" y="665610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grpSp>
        <p:nvGrpSpPr>
          <p:cNvPr id="10" name="Gruppieren 31"/>
          <p:cNvGrpSpPr/>
          <p:nvPr/>
        </p:nvGrpSpPr>
        <p:grpSpPr>
          <a:xfrm>
            <a:off x="952603" y="656085"/>
            <a:ext cx="325410" cy="832976"/>
            <a:chOff x="7750175" y="600075"/>
            <a:chExt cx="325410" cy="832976"/>
          </a:xfrm>
        </p:grpSpPr>
        <p:sp>
          <p:nvSpPr>
            <p:cNvPr id="11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12" name="Gruppieren 29"/>
            <p:cNvGrpSpPr/>
            <p:nvPr/>
          </p:nvGrpSpPr>
          <p:grpSpPr>
            <a:xfrm>
              <a:off x="7800947" y="747251"/>
              <a:ext cx="274638" cy="685800"/>
              <a:chOff x="7826347" y="740901"/>
              <a:chExt cx="274638" cy="685800"/>
            </a:xfrm>
          </p:grpSpPr>
          <p:sp>
            <p:nvSpPr>
              <p:cNvPr id="13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26347" y="740901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 dirty="0">
                  <a:cs typeface="+mn-cs"/>
                </a:endParaRPr>
              </a:p>
            </p:txBody>
          </p:sp>
          <p:sp>
            <p:nvSpPr>
              <p:cNvPr id="14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5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6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17" name="Text Box 197"/>
          <p:cNvSpPr txBox="1">
            <a:spLocks noChangeArrowheads="1"/>
          </p:cNvSpPr>
          <p:nvPr/>
        </p:nvSpPr>
        <p:spPr bwMode="auto">
          <a:xfrm>
            <a:off x="1627291" y="665610"/>
            <a:ext cx="414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18" name="Rectangle 759"/>
          <p:cNvSpPr>
            <a:spLocks noChangeAspect="1" noChangeArrowheads="1"/>
          </p:cNvSpPr>
          <p:nvPr/>
        </p:nvSpPr>
        <p:spPr bwMode="auto">
          <a:xfrm>
            <a:off x="1733653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sp>
        <p:nvSpPr>
          <p:cNvPr id="19" name="Text Box 195"/>
          <p:cNvSpPr txBox="1">
            <a:spLocks noChangeArrowheads="1"/>
          </p:cNvSpPr>
          <p:nvPr/>
        </p:nvSpPr>
        <p:spPr bwMode="auto">
          <a:xfrm>
            <a:off x="4673480" y="652443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20" name="Rectangle 759"/>
          <p:cNvSpPr>
            <a:spLocks noChangeAspect="1" noChangeArrowheads="1"/>
          </p:cNvSpPr>
          <p:nvPr/>
        </p:nvSpPr>
        <p:spPr bwMode="auto">
          <a:xfrm>
            <a:off x="4762513" y="947718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pSp>
        <p:nvGrpSpPr>
          <p:cNvPr id="21" name="Gruppieren 31"/>
          <p:cNvGrpSpPr/>
          <p:nvPr/>
        </p:nvGrpSpPr>
        <p:grpSpPr>
          <a:xfrm>
            <a:off x="5268925" y="642918"/>
            <a:ext cx="325410" cy="808038"/>
            <a:chOff x="7750175" y="600075"/>
            <a:chExt cx="325410" cy="808038"/>
          </a:xfrm>
        </p:grpSpPr>
        <p:sp>
          <p:nvSpPr>
            <p:cNvPr id="22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23" name="Gruppieren 29"/>
            <p:cNvGrpSpPr/>
            <p:nvPr/>
          </p:nvGrpSpPr>
          <p:grpSpPr>
            <a:xfrm>
              <a:off x="7791450" y="722313"/>
              <a:ext cx="274638" cy="685800"/>
              <a:chOff x="7816850" y="715963"/>
              <a:chExt cx="274638" cy="685800"/>
            </a:xfrm>
          </p:grpSpPr>
          <p:sp>
            <p:nvSpPr>
              <p:cNvPr id="24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16850" y="715963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25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6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7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5943613" y="652443"/>
            <a:ext cx="414337" cy="798513"/>
            <a:chOff x="8443913" y="609600"/>
            <a:chExt cx="414337" cy="798513"/>
          </a:xfrm>
        </p:grpSpPr>
        <p:sp>
          <p:nvSpPr>
            <p:cNvPr id="29" name="Text Box 197"/>
            <p:cNvSpPr txBox="1">
              <a:spLocks noChangeArrowheads="1"/>
            </p:cNvSpPr>
            <p:nvPr/>
          </p:nvSpPr>
          <p:spPr bwMode="auto">
            <a:xfrm>
              <a:off x="8443913" y="609600"/>
              <a:ext cx="41433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>
                  <a:solidFill>
                    <a:schemeClr val="tx1"/>
                  </a:solidFill>
                </a:rPr>
                <a:t>Forecast</a:t>
              </a:r>
            </a:p>
          </p:txBody>
        </p:sp>
        <p:grpSp>
          <p:nvGrpSpPr>
            <p:cNvPr id="30" name="Gruppieren 24"/>
            <p:cNvGrpSpPr/>
            <p:nvPr/>
          </p:nvGrpSpPr>
          <p:grpSpPr>
            <a:xfrm>
              <a:off x="8550275" y="904875"/>
              <a:ext cx="201613" cy="503238"/>
              <a:chOff x="7308850" y="904875"/>
              <a:chExt cx="201613" cy="503238"/>
            </a:xfrm>
          </p:grpSpPr>
          <p:sp>
            <p:nvSpPr>
              <p:cNvPr id="31" name="Rectangle 759"/>
              <p:cNvSpPr>
                <a:spLocks noChangeAspect="1" noChangeArrowheads="1"/>
              </p:cNvSpPr>
              <p:nvPr/>
            </p:nvSpPr>
            <p:spPr bwMode="auto">
              <a:xfrm>
                <a:off x="7308850" y="904875"/>
                <a:ext cx="201613" cy="5032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32" name="Oval 760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935038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3" name="Oval 761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090613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4" name="Oval 762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247775"/>
                <a:ext cx="125413" cy="125413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36" name="Oval 760"/>
          <p:cNvSpPr>
            <a:spLocks noChangeAspect="1" noChangeArrowheads="1"/>
          </p:cNvSpPr>
          <p:nvPr/>
        </p:nvSpPr>
        <p:spPr bwMode="auto">
          <a:xfrm flipH="1">
            <a:off x="468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7" name="Oval 761"/>
          <p:cNvSpPr>
            <a:spLocks noChangeAspect="1" noChangeArrowheads="1"/>
          </p:cNvSpPr>
          <p:nvPr/>
        </p:nvSpPr>
        <p:spPr bwMode="auto">
          <a:xfrm flipH="1">
            <a:off x="468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8" name="Oval 762"/>
          <p:cNvSpPr>
            <a:spLocks noChangeAspect="1" noChangeArrowheads="1"/>
          </p:cNvSpPr>
          <p:nvPr/>
        </p:nvSpPr>
        <p:spPr bwMode="auto">
          <a:xfrm flipH="1">
            <a:off x="468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9" name="Oval 760"/>
          <p:cNvSpPr>
            <a:spLocks noChangeAspect="1" noChangeArrowheads="1"/>
          </p:cNvSpPr>
          <p:nvPr/>
        </p:nvSpPr>
        <p:spPr bwMode="auto">
          <a:xfrm flipH="1">
            <a:off x="4803777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0" name="Oval 761"/>
          <p:cNvSpPr>
            <a:spLocks noChangeAspect="1" noChangeArrowheads="1"/>
          </p:cNvSpPr>
          <p:nvPr/>
        </p:nvSpPr>
        <p:spPr bwMode="auto">
          <a:xfrm flipH="1">
            <a:off x="4803777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1" name="Oval 762"/>
          <p:cNvSpPr>
            <a:spLocks noChangeAspect="1" noChangeArrowheads="1"/>
          </p:cNvSpPr>
          <p:nvPr/>
        </p:nvSpPr>
        <p:spPr bwMode="auto">
          <a:xfrm flipH="1">
            <a:off x="4803777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2" name="Oval 760"/>
          <p:cNvSpPr>
            <a:spLocks noChangeAspect="1" noChangeArrowheads="1"/>
          </p:cNvSpPr>
          <p:nvPr/>
        </p:nvSpPr>
        <p:spPr bwMode="auto">
          <a:xfrm flipH="1">
            <a:off x="1764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3" name="Oval 761"/>
          <p:cNvSpPr>
            <a:spLocks noChangeAspect="1" noChangeArrowheads="1"/>
          </p:cNvSpPr>
          <p:nvPr/>
        </p:nvSpPr>
        <p:spPr bwMode="auto">
          <a:xfrm flipH="1">
            <a:off x="1764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4" name="Oval 762"/>
          <p:cNvSpPr>
            <a:spLocks noChangeAspect="1" noChangeArrowheads="1"/>
          </p:cNvSpPr>
          <p:nvPr/>
        </p:nvSpPr>
        <p:spPr bwMode="auto">
          <a:xfrm flipH="1">
            <a:off x="1764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Larissa-Design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</dc:creator>
  <cp:lastModifiedBy>Lukas Knoll</cp:lastModifiedBy>
  <cp:revision>34</cp:revision>
  <dcterms:created xsi:type="dcterms:W3CDTF">2014-11-12T09:30:44Z</dcterms:created>
  <dcterms:modified xsi:type="dcterms:W3CDTF">2017-07-08T07:18:08Z</dcterms:modified>
</cp:coreProperties>
</file>