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284A3-DD98-4F22-BFF8-9A8B4205008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237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81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55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956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982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471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515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83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03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969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01.06.2017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34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Energiemanagement für öffentliche Gebäude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2D11D-1F0D-496D-A350-8778ADDF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94E1B-1107-4210-9F80-ED3522EC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52864"/>
            <a:ext cx="7315200" cy="5120640"/>
          </a:xfrm>
        </p:spPr>
        <p:txBody>
          <a:bodyPr/>
          <a:lstStyle/>
          <a:p>
            <a:r>
              <a:rPr lang="de-AT" dirty="0"/>
              <a:t>HTML, CSS</a:t>
            </a:r>
            <a:endParaRPr lang="de-AT" b="1" dirty="0"/>
          </a:p>
          <a:p>
            <a:r>
              <a:rPr lang="de-AT" dirty="0"/>
              <a:t>PostgreSQL-Datenbank</a:t>
            </a:r>
          </a:p>
          <a:p>
            <a:r>
              <a:rPr lang="de-AT" dirty="0"/>
              <a:t>Java</a:t>
            </a:r>
          </a:p>
          <a:p>
            <a:r>
              <a:rPr lang="de-AT" dirty="0" err="1"/>
              <a:t>Javascript</a:t>
            </a:r>
            <a:endParaRPr lang="de-AT" dirty="0"/>
          </a:p>
          <a:p>
            <a:r>
              <a:rPr lang="de-AT" dirty="0"/>
              <a:t>XML</a:t>
            </a:r>
          </a:p>
          <a:p>
            <a:r>
              <a:rPr lang="de-AT" dirty="0"/>
              <a:t>C#</a:t>
            </a:r>
          </a:p>
          <a:p>
            <a:r>
              <a:rPr lang="de-AT" dirty="0"/>
              <a:t>GIT</a:t>
            </a:r>
          </a:p>
          <a:p>
            <a:r>
              <a:rPr lang="de-AT" dirty="0"/>
              <a:t>Java REST</a:t>
            </a:r>
          </a:p>
        </p:txBody>
      </p:sp>
      <p:pic>
        <p:nvPicPr>
          <p:cNvPr id="4" name="Picture 2" descr="Bildergebnis für energiegenossenschaft eferding">
            <a:extLst>
              <a:ext uri="{FF2B5EF4-FFF2-40B4-BE49-F238E27FC236}">
                <a16:creationId xmlns:a16="http://schemas.microsoft.com/office/drawing/2014/main" id="{FACB4D51-9B82-4FFA-8684-EE183FA9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7" y="119096"/>
            <a:ext cx="3309021" cy="12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47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Rahmeninfos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26883-809D-4DF3-9ECF-33A8EAD9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037" y="1752091"/>
            <a:ext cx="10515600" cy="4486275"/>
          </a:xfrm>
        </p:spPr>
        <p:txBody>
          <a:bodyPr>
            <a:normAutofit/>
          </a:bodyPr>
          <a:lstStyle/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Betreuungslehrer-Wunsch: DI Klaus Aigner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</p:txBody>
      </p:sp>
      <p:pic>
        <p:nvPicPr>
          <p:cNvPr id="4" name="Picture 2" descr="Bildergebnis für energiegenossenschaft eferding">
            <a:extLst>
              <a:ext uri="{FF2B5EF4-FFF2-40B4-BE49-F238E27FC236}">
                <a16:creationId xmlns:a16="http://schemas.microsoft.com/office/drawing/2014/main" id="{D7597AF4-FE53-46DC-8564-ED0FF66F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7" y="119096"/>
            <a:ext cx="3309021" cy="12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3FBD3-5705-49B6-81A5-841336C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9229D-F49D-4F36-B247-74A2032E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/>
          </a:bodyPr>
          <a:lstStyle/>
          <a:p>
            <a:r>
              <a:rPr lang="de-AT" dirty="0"/>
              <a:t>In öffentlichen Gebäuden gibt es ein großes Einsparpotential für Energie. Gebäude wie Kindergärten, Schulen und Amtsgebäude benötigen auch wenn sie nicht benutzt werden Energie.</a:t>
            </a:r>
          </a:p>
          <a:p>
            <a:endParaRPr lang="de-AT" dirty="0"/>
          </a:p>
          <a:p>
            <a:r>
              <a:rPr lang="de-AT" dirty="0"/>
              <a:t>Es gibt ein Webinterface der </a:t>
            </a:r>
            <a:r>
              <a:rPr lang="de-AT" dirty="0" err="1"/>
              <a:t>EnergieAG</a:t>
            </a:r>
            <a:r>
              <a:rPr lang="de-AT" dirty="0"/>
              <a:t> mit welchem man sich die Daten der einzelnen AMIS-Zähler ansehen kann.</a:t>
            </a:r>
          </a:p>
          <a:p>
            <a:endParaRPr lang="de-AT" dirty="0"/>
          </a:p>
          <a:p>
            <a:r>
              <a:rPr lang="de-AT" dirty="0"/>
              <a:t>Problem: Es kann immer nur das Ergebnis eines Zählers angezeigt werden. Kein Gesamtergebnis über alle Zähler in einem Gebäude möglich.</a:t>
            </a:r>
          </a:p>
        </p:txBody>
      </p:sp>
      <p:pic>
        <p:nvPicPr>
          <p:cNvPr id="4" name="Picture 2" descr="Bildergebnis für energiegenossenschaft eferding">
            <a:extLst>
              <a:ext uri="{FF2B5EF4-FFF2-40B4-BE49-F238E27FC236}">
                <a16:creationId xmlns:a16="http://schemas.microsoft.com/office/drawing/2014/main" id="{F7196965-24D9-4E41-A550-7034BC72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7" y="119096"/>
            <a:ext cx="3309021" cy="12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3F5DC-240B-4D58-83F5-742F3A9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021AA-0BE5-4A68-AE0A-56C25CE3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62" y="2363989"/>
            <a:ext cx="7373294" cy="4976227"/>
          </a:xfrm>
        </p:spPr>
        <p:txBody>
          <a:bodyPr>
            <a:normAutofit/>
          </a:bodyPr>
          <a:lstStyle/>
          <a:p>
            <a:r>
              <a:rPr lang="de-AT" dirty="0"/>
              <a:t>Mit einem </a:t>
            </a:r>
            <a:r>
              <a:rPr lang="de-AT" dirty="0" err="1"/>
              <a:t>Energiemonitoring</a:t>
            </a:r>
            <a:r>
              <a:rPr lang="de-AT" dirty="0"/>
              <a:t>-System sollen die Daten der AMIS-Zähler ausgelesen werden, damit Benutzer der öffentlichen Gebäude den Energieverbrauch einsehen können.</a:t>
            </a:r>
          </a:p>
          <a:p>
            <a:pPr lvl="1"/>
            <a:r>
              <a:rPr lang="de-AT" dirty="0"/>
              <a:t>Dies soll über einen Bot realisiert werden, welcher sich die benötigten Excel-Files holt.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Überwachung und Meldung bei zu hohem Verbrauch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Erstellen von jährlichen Reports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Picture 2" descr="Bildergebnis für energiegenossenschaft eferding">
            <a:extLst>
              <a:ext uri="{FF2B5EF4-FFF2-40B4-BE49-F238E27FC236}">
                <a16:creationId xmlns:a16="http://schemas.microsoft.com/office/drawing/2014/main" id="{9675655C-4108-4266-B5E0-96543D7D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7" y="119096"/>
            <a:ext cx="3309021" cy="12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Niklas Graf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41D5D-0D3B-4B9E-8698-A4C33ED6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656" y="1450035"/>
            <a:ext cx="7315200" cy="5120640"/>
          </a:xfrm>
        </p:spPr>
        <p:txBody>
          <a:bodyPr/>
          <a:lstStyle/>
          <a:p>
            <a:r>
              <a:rPr lang="de-AT" dirty="0"/>
              <a:t>Umsetzung des Bots, welcher sich die Excel-Files holt</a:t>
            </a:r>
          </a:p>
          <a:p>
            <a:endParaRPr lang="de-AT" dirty="0"/>
          </a:p>
          <a:p>
            <a:r>
              <a:rPr lang="de-AT" dirty="0"/>
              <a:t>Statistiken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Anzeige direkt auf Website und in den Apps</a:t>
            </a:r>
            <a:endParaRPr lang="de-AT" dirty="0"/>
          </a:p>
          <a:p>
            <a:endParaRPr lang="de-AT" dirty="0"/>
          </a:p>
          <a:p>
            <a:r>
              <a:rPr lang="de-AT" dirty="0"/>
              <a:t>Automatische Erstellung der Energie-Reports zu gewünschten Terminen</a:t>
            </a:r>
          </a:p>
          <a:p>
            <a:pPr lvl="1"/>
            <a:r>
              <a:rPr lang="de-AT" dirty="0"/>
              <a:t>Energiereports als PDF-Dateien mit Statistiken und wichtigen Details wie Ausreißern beim Energieverbrauch</a:t>
            </a:r>
          </a:p>
          <a:p>
            <a:endParaRPr lang="de-AT" dirty="0"/>
          </a:p>
          <a:p>
            <a:r>
              <a:rPr lang="de-AT" dirty="0"/>
              <a:t>Statistiken und Berichte nur von bestimmten Zählern</a:t>
            </a:r>
          </a:p>
          <a:p>
            <a:endParaRPr lang="de-AT" dirty="0"/>
          </a:p>
        </p:txBody>
      </p:sp>
      <p:pic>
        <p:nvPicPr>
          <p:cNvPr id="4" name="Picture 2" descr="Bildergebnis für energiegenossenschaft eferding">
            <a:extLst>
              <a:ext uri="{FF2B5EF4-FFF2-40B4-BE49-F238E27FC236}">
                <a16:creationId xmlns:a16="http://schemas.microsoft.com/office/drawing/2014/main" id="{29E0DCAA-156F-4D8D-8FC7-3E439A71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7" y="119096"/>
            <a:ext cx="3309021" cy="12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Niklas Graf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CF0E14-2175-4C91-9AC5-327BE123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635" y="1805141"/>
            <a:ext cx="7315200" cy="5120640"/>
          </a:xfrm>
        </p:spPr>
        <p:txBody>
          <a:bodyPr/>
          <a:lstStyle/>
          <a:p>
            <a:r>
              <a:rPr lang="de-AT" dirty="0"/>
              <a:t>Konfiguration, dass an bestimmten Tagen mehr Energie verbraucht werden darf</a:t>
            </a:r>
          </a:p>
          <a:p>
            <a:pPr lvl="1"/>
            <a:r>
              <a:rPr lang="de-AT" dirty="0"/>
              <a:t>z.B. Feste, welche nur an Wochenenden stattfinden</a:t>
            </a:r>
          </a:p>
          <a:p>
            <a:pPr marL="502920" lvl="1" indent="0">
              <a:buNone/>
            </a:pPr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dirty="0"/>
              <a:t>Temperaturdaten von einem Wetterdienst abfragen um Statistiken abhängig von Temperaturen zu erstellen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Picture 2" descr="Bildergebnis für energiegenossenschaft eferding">
            <a:extLst>
              <a:ext uri="{FF2B5EF4-FFF2-40B4-BE49-F238E27FC236}">
                <a16:creationId xmlns:a16="http://schemas.microsoft.com/office/drawing/2014/main" id="{848DD32D-2759-4BD5-87BD-4E6243F0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7" y="119096"/>
            <a:ext cx="3309021" cy="12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Sebastian Mandl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6090D-C69C-4C83-91C7-33F2799D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311" y="1645343"/>
            <a:ext cx="7315200" cy="5120640"/>
          </a:xfrm>
        </p:spPr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komprimiert werden.</a:t>
            </a:r>
          </a:p>
          <a:p>
            <a:endParaRPr lang="de-AT" dirty="0"/>
          </a:p>
          <a:p>
            <a:r>
              <a:rPr lang="de-AT" dirty="0"/>
              <a:t>Selbstständige Warnungen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Picture 2" descr="Bildergebnis für energiegenossenschaft eferding">
            <a:extLst>
              <a:ext uri="{FF2B5EF4-FFF2-40B4-BE49-F238E27FC236}">
                <a16:creationId xmlns:a16="http://schemas.microsoft.com/office/drawing/2014/main" id="{33A8199B-9F32-4F13-87AA-DE9AF5D56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7" y="119096"/>
            <a:ext cx="3309021" cy="12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Sebastian Mandl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16512-91BB-406E-9524-9F5EE64F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367070"/>
            <a:ext cx="7315200" cy="5120640"/>
          </a:xfrm>
        </p:spPr>
        <p:txBody>
          <a:bodyPr/>
          <a:lstStyle/>
          <a:p>
            <a:r>
              <a:rPr lang="de-AT" dirty="0"/>
              <a:t>Als Vorlage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Hier wurde das Auslesen von Stromzählern bereits realisiert.</a:t>
            </a:r>
          </a:p>
          <a:p>
            <a:endParaRPr lang="de-AT" dirty="0"/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Implementieren einer Skriptsprache um zusätzliche Abhängigkeiten definieren zu können.</a:t>
            </a:r>
            <a:endParaRPr lang="de-AT" dirty="0"/>
          </a:p>
        </p:txBody>
      </p:sp>
      <p:pic>
        <p:nvPicPr>
          <p:cNvPr id="4" name="Picture 2" descr="Bildergebnis für energiegenossenschaft eferding">
            <a:extLst>
              <a:ext uri="{FF2B5EF4-FFF2-40B4-BE49-F238E27FC236}">
                <a16:creationId xmlns:a16="http://schemas.microsoft.com/office/drawing/2014/main" id="{C4EBA967-F068-4CC3-8F66-8132D5C7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7" y="119096"/>
            <a:ext cx="3309021" cy="12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73879-1A87-433B-A557-4BFC3D72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146" y="1645343"/>
            <a:ext cx="7315200" cy="5120640"/>
          </a:xfrm>
        </p:spPr>
        <p:txBody>
          <a:bodyPr/>
          <a:lstStyle/>
          <a:p>
            <a:r>
              <a:rPr lang="de-AT" dirty="0"/>
              <a:t>Entwickeln einer dynamischen Website, welche sich an die Größe aller gängigen Devices anpasst. </a:t>
            </a:r>
          </a:p>
          <a:p>
            <a:pPr lvl="1"/>
            <a:r>
              <a:rPr lang="de-AT" dirty="0" err="1"/>
              <a:t>PC‘s</a:t>
            </a:r>
            <a:r>
              <a:rPr lang="de-AT" dirty="0"/>
              <a:t>, Tablets, Smartphones</a:t>
            </a:r>
          </a:p>
          <a:p>
            <a:pPr lvl="1"/>
            <a:r>
              <a:rPr lang="de-AT" dirty="0" err="1"/>
              <a:t>Gegebenfalls</a:t>
            </a:r>
            <a:r>
              <a:rPr lang="de-AT" dirty="0"/>
              <a:t> selbstständiges Anordnen der Elemente</a:t>
            </a:r>
          </a:p>
          <a:p>
            <a:pPr lvl="1"/>
            <a:endParaRPr lang="de-AT" dirty="0"/>
          </a:p>
          <a:p>
            <a:r>
              <a:rPr lang="de-AT" dirty="0"/>
              <a:t>Entwickeln einer Android-App, anhand welcher sich die Statistiken und Reports ansehen lassen. Auch die Einstellungen für Statistiken und Reports sollen hier realisiert werden.</a:t>
            </a:r>
          </a:p>
          <a:p>
            <a:pPr lvl="1"/>
            <a:r>
              <a:rPr lang="de-AT" dirty="0"/>
              <a:t>Einbindung des Benachrichtigungssystems</a:t>
            </a:r>
          </a:p>
          <a:p>
            <a:pPr lvl="1"/>
            <a:r>
              <a:rPr lang="de-AT" dirty="0"/>
              <a:t>Erstellen von Widgets für die </a:t>
            </a:r>
            <a:r>
              <a:rPr lang="de-AT" dirty="0" err="1"/>
              <a:t>Homescreens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Entwickeln einer Windows-Mobile App, welche die selben Funktionen wie die Android-App bieten soll.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4" name="Picture 2" descr="Bildergebnis für energiegenossenschaft eferding">
            <a:extLst>
              <a:ext uri="{FF2B5EF4-FFF2-40B4-BE49-F238E27FC236}">
                <a16:creationId xmlns:a16="http://schemas.microsoft.com/office/drawing/2014/main" id="{5FC7D0C6-C7AB-4B96-B510-06561CC4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7" y="119096"/>
            <a:ext cx="3309021" cy="12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494</Words>
  <Application>Microsoft Office PowerPoint</Application>
  <PresentationFormat>Breitbild</PresentationFormat>
  <Paragraphs>85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Corbel</vt:lpstr>
      <vt:lpstr>Wingdings</vt:lpstr>
      <vt:lpstr>Wingdings 2</vt:lpstr>
      <vt:lpstr>Rahmen</vt:lpstr>
      <vt:lpstr>Energiemanagement für öffentliche Gebäude</vt:lpstr>
      <vt:lpstr>Rahmeninfos</vt:lpstr>
      <vt:lpstr>Ausgangslage</vt:lpstr>
      <vt:lpstr>Vorgaben</vt:lpstr>
      <vt:lpstr>Aufgaben Niklas Graf</vt:lpstr>
      <vt:lpstr>Aufgaben Niklas Graf</vt:lpstr>
      <vt:lpstr>Aufgaben Sebastian Mandl</vt:lpstr>
      <vt:lpstr>Aufgaben Sebastian Mandl</vt:lpstr>
      <vt:lpstr>Aufgaben Lukas Knoll</vt:lpstr>
      <vt:lpstr>Verwendete Technologien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9</cp:revision>
  <dcterms:created xsi:type="dcterms:W3CDTF">2017-05-31T10:56:12Z</dcterms:created>
  <dcterms:modified xsi:type="dcterms:W3CDTF">2017-06-02T10:52:36Z</dcterms:modified>
</cp:coreProperties>
</file>