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6"/>
  </p:notesMasterIdLst>
  <p:sldIdLst>
    <p:sldId id="257" r:id="rId4"/>
    <p:sldId id="258" r:id="rId5"/>
    <p:sldId id="261" r:id="rId6"/>
    <p:sldId id="271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Vorbereitung der Website für JSF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Statistiken in der </a:t>
          </a:r>
          <a:r>
            <a:rPr lang="de-AT" dirty="0" err="1"/>
            <a:t>Androidapp</a:t>
          </a:r>
          <a:endParaRPr lang="de-AT" dirty="0"/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Vorbereitung der Website für JSF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Statistiken in der </a:t>
          </a:r>
          <a:r>
            <a:rPr lang="de-AT" sz="4200" kern="1200" dirty="0" err="1"/>
            <a:t>Androidapp</a:t>
          </a:r>
          <a:endParaRPr lang="de-AT" sz="4200" kern="1200" dirty="0"/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17.03.2018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E960B20-6233-43AD-9C51-3E033BF2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82708"/>
              </p:ext>
            </p:extLst>
          </p:nvPr>
        </p:nvGraphicFramePr>
        <p:xfrm>
          <a:off x="3446586" y="3096360"/>
          <a:ext cx="8358554" cy="2976195"/>
        </p:xfrm>
        <a:graphic>
          <a:graphicData uri="http://schemas.openxmlformats.org/drawingml/2006/table">
            <a:tbl>
              <a:tblPr/>
              <a:tblGrid>
                <a:gridCol w="973659">
                  <a:extLst>
                    <a:ext uri="{9D8B030D-6E8A-4147-A177-3AD203B41FA5}">
                      <a16:colId xmlns:a16="http://schemas.microsoft.com/office/drawing/2014/main" val="2301693330"/>
                    </a:ext>
                  </a:extLst>
                </a:gridCol>
                <a:gridCol w="4228352">
                  <a:extLst>
                    <a:ext uri="{9D8B030D-6E8A-4147-A177-3AD203B41FA5}">
                      <a16:colId xmlns:a16="http://schemas.microsoft.com/office/drawing/2014/main" val="379708713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227264694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714737663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847092460"/>
                    </a:ext>
                  </a:extLst>
                </a:gridCol>
              </a:tblGrid>
              <a:tr h="541128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PSP-Code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Meilenstein-Bezeichnung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Basis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Aktuelle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4752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gestartet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3331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Einarbeitung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07596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Fertiges Userinterface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7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Erstellen von Statistiken und Berichten fertig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8514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Fertigstellung Testen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013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Kommunikationstruktur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29532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Funktionsfähiges 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9816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Dokumentation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3510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548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BF16EE-493F-4A14-B472-04EE566A148C}"/>
              </a:ext>
            </a:extLst>
          </p:cNvPr>
          <p:cNvSpPr txBox="1"/>
          <p:nvPr/>
        </p:nvSpPr>
        <p:spPr>
          <a:xfrm>
            <a:off x="3446587" y="785445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Lukas Knoll: 123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Niklas Graf: 120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Sebastian Mandl: 138 Std.</a:t>
            </a:r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8492A-A28E-4A9E-AC85-D3C1B401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00" y="1128408"/>
            <a:ext cx="1020561" cy="4601183"/>
          </a:xfrm>
        </p:spPr>
        <p:txBody>
          <a:bodyPr/>
          <a:lstStyle/>
          <a:p>
            <a:r>
              <a:rPr lang="de-AT" dirty="0"/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655425-92E8-45B1-B4CD-C9AB3D4D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8086"/>
            <a:ext cx="8754357" cy="4266932"/>
          </a:xfrm>
        </p:spPr>
      </p:pic>
    </p:spTree>
    <p:extLst>
      <p:ext uri="{BB962C8B-B14F-4D97-AF65-F5344CB8AC3E}">
        <p14:creationId xmlns:p14="http://schemas.microsoft.com/office/powerpoint/2010/main" val="192853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Zuerst redet einer ca. 3 Minuten für alle, dann präsentiert jeder seinen individuellen Teil für 6 Minuten.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EACD7-9EB1-4F8A-93F1-3858F470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dirty="0"/>
              <a:t>Java-</a:t>
            </a:r>
            <a:r>
              <a:rPr lang="de-AT" sz="2400" b="1" dirty="0" err="1"/>
              <a:t>Application</a:t>
            </a:r>
            <a:r>
              <a:rPr lang="de-AT" sz="2400" b="1" dirty="0"/>
              <a:t> </a:t>
            </a:r>
            <a:r>
              <a:rPr lang="de-AT" sz="2400" dirty="0"/>
              <a:t>zum Auslesen von Verbrauchsdaten im Hintergrund.</a:t>
            </a:r>
            <a:endParaRPr lang="de-AT" sz="2400" b="1" dirty="0"/>
          </a:p>
          <a:p>
            <a:endParaRPr lang="de-AT" sz="2400" b="1" dirty="0"/>
          </a:p>
          <a:p>
            <a:r>
              <a:rPr lang="de-AT" sz="2400" dirty="0"/>
              <a:t>Verwendung von Klassenbibliotheken:</a:t>
            </a:r>
          </a:p>
          <a:p>
            <a:pPr lvl="1"/>
            <a:r>
              <a:rPr lang="de-AT" sz="2200" dirty="0" err="1"/>
              <a:t>HTMLUnit</a:t>
            </a:r>
            <a:endParaRPr lang="de-AT" sz="2200" dirty="0"/>
          </a:p>
          <a:p>
            <a:pPr lvl="1"/>
            <a:r>
              <a:rPr lang="de-AT" sz="2200" dirty="0"/>
              <a:t>Apache POI</a:t>
            </a:r>
          </a:p>
          <a:p>
            <a:pPr lvl="1"/>
            <a:r>
              <a:rPr lang="de-AT" sz="2200" dirty="0" err="1"/>
              <a:t>org.json.JSON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Die gesammelten Daten werden im Anschluss an die AEMS-API gesendet, um 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9D28E-D006-49C4-B7D4-4D5A5D7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E60093-547C-4A81-A4C1-5F88B76E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5" y="659287"/>
            <a:ext cx="8323262" cy="2765141"/>
          </a:xfrm>
        </p:spPr>
      </p:pic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A82C-9900-45BB-B8E1-0A2C82A5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00691" cy="5120640"/>
          </a:xfrm>
        </p:spPr>
        <p:txBody>
          <a:bodyPr/>
          <a:lstStyle/>
          <a:p>
            <a:r>
              <a:rPr lang="de-AT" sz="2200" dirty="0"/>
              <a:t>Implementierung der serverseitigen Logik mit </a:t>
            </a:r>
            <a:br>
              <a:rPr lang="de-AT" sz="2200" dirty="0"/>
            </a:br>
            <a:r>
              <a:rPr lang="de-AT" sz="2200" dirty="0" err="1"/>
              <a:t>JavaServer</a:t>
            </a:r>
            <a:r>
              <a:rPr lang="de-AT" sz="2200" dirty="0"/>
              <a:t> Faces und der clientseitigen Logik mit JavaScript</a:t>
            </a:r>
          </a:p>
          <a:p>
            <a:pPr lvl="1"/>
            <a:r>
              <a:rPr lang="de-AT" sz="2000" dirty="0"/>
              <a:t>Anzeige von Kontextrelevanten Daten für den Benutzer</a:t>
            </a:r>
          </a:p>
          <a:p>
            <a:pPr lvl="1"/>
            <a:r>
              <a:rPr lang="de-AT" sz="2000" dirty="0"/>
              <a:t>Datenaustausch mit AEMS-API (</a:t>
            </a:r>
            <a:r>
              <a:rPr lang="de-AT" sz="2000" dirty="0" err="1"/>
              <a:t>GraphQL</a:t>
            </a:r>
            <a:r>
              <a:rPr lang="de-AT" sz="2000" dirty="0"/>
              <a:t>)</a:t>
            </a:r>
          </a:p>
          <a:p>
            <a:pPr lvl="1"/>
            <a:r>
              <a:rPr lang="de-AT" sz="2000" dirty="0"/>
              <a:t>Anzeige der Statistiken und Download selbiger als PDF</a:t>
            </a:r>
          </a:p>
          <a:p>
            <a:pPr lvl="1"/>
            <a:endParaRPr lang="de-AT" sz="2000" dirty="0"/>
          </a:p>
          <a:p>
            <a:endParaRPr lang="de-AT" sz="2200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2" y="1123837"/>
            <a:ext cx="3218069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D0A6D-1096-495F-AFA5-B22BCBF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die technische Implementierung der DB erläutern. Wenn du glaubst, dass andere technische Aspekte wichtiger sind als die DB, dann kannst du diese auch weg lassen.</a:t>
            </a:r>
            <a:br>
              <a:rPr lang="de-AT" dirty="0"/>
            </a:br>
            <a:r>
              <a:rPr lang="de-AT" dirty="0"/>
              <a:t>Wichtig ist, dass du </a:t>
            </a:r>
            <a:r>
              <a:rPr lang="de-AT" b="1" dirty="0"/>
              <a:t>ziemlich genau 6 Minuten</a:t>
            </a:r>
            <a:r>
              <a:rPr lang="de-AT" dirty="0"/>
              <a:t> redest.</a:t>
            </a:r>
            <a:br>
              <a:rPr lang="de-AT" dirty="0"/>
            </a:br>
            <a:r>
              <a:rPr lang="de-AT" dirty="0"/>
              <a:t>Du darfst mit Fachbegriffen um dich werfen.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3292714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GRAPH-QL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B71B1-6536-4B04-A248-64C7EF0D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27471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487</Words>
  <Application>Microsoft Office PowerPoint</Application>
  <PresentationFormat>Breitbild</PresentationFormat>
  <Paragraphs>140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Niklas Graf REPORT-BOT</vt:lpstr>
      <vt:lpstr>Niklas Graf REPORT-BOT</vt:lpstr>
      <vt:lpstr>Niklas Graf WEBSERVER</vt:lpstr>
      <vt:lpstr>Sebastian Mandl DATENBANK</vt:lpstr>
      <vt:lpstr>Sebastian Mandl GRAPH-QL</vt:lpstr>
      <vt:lpstr>Aufgaben Lukas Knoll</vt:lpstr>
      <vt:lpstr>PowerPoint-Präsentation</vt:lpstr>
      <vt:lpstr>Projektplan</vt:lpstr>
      <vt:lpstr>ERD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73</cp:revision>
  <dcterms:created xsi:type="dcterms:W3CDTF">2017-05-31T10:56:12Z</dcterms:created>
  <dcterms:modified xsi:type="dcterms:W3CDTF">2018-03-17T11:11:41Z</dcterms:modified>
</cp:coreProperties>
</file>