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4"/>
  </p:notesMasterIdLst>
  <p:sldIdLst>
    <p:sldId id="257" r:id="rId4"/>
    <p:sldId id="258" r:id="rId5"/>
    <p:sldId id="274" r:id="rId6"/>
    <p:sldId id="268" r:id="rId7"/>
    <p:sldId id="269" r:id="rId8"/>
    <p:sldId id="270" r:id="rId9"/>
    <p:sldId id="273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18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Ihr Interesse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065110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14392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123837"/>
            <a:ext cx="3188076" cy="4601183"/>
          </a:xfrm>
        </p:spPr>
        <p:txBody>
          <a:bodyPr>
            <a:normAutofit/>
          </a:bodyPr>
          <a:lstStyle/>
          <a:p>
            <a:r>
              <a:rPr lang="de-AT" sz="3400" dirty="0"/>
              <a:t>Auftraggeber</a:t>
            </a:r>
            <a:br>
              <a:rPr lang="de-AT" sz="3400" dirty="0"/>
            </a:br>
            <a:r>
              <a:rPr lang="de-AT" sz="3400" dirty="0"/>
              <a:t>und</a:t>
            </a:r>
            <a:br>
              <a:rPr lang="de-AT" sz="3400" dirty="0"/>
            </a:br>
            <a:r>
              <a:rPr lang="de-AT" sz="3400" dirty="0"/>
              <a:t>Betreuungslehrer</a:t>
            </a:r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6" y="241453"/>
            <a:ext cx="3188076" cy="12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1CDE74-BD6E-4FB4-A331-FF588864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2" y="1458231"/>
            <a:ext cx="1569402" cy="20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D17646-29D6-45F2-A0D1-0CDBDA7A026F}"/>
              </a:ext>
            </a:extLst>
          </p:cNvPr>
          <p:cNvSpPr txBox="1"/>
          <p:nvPr/>
        </p:nvSpPr>
        <p:spPr>
          <a:xfrm>
            <a:off x="6126907" y="1904334"/>
            <a:ext cx="492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Ansprechperson der Energiegenossenschaft</a:t>
            </a:r>
            <a:endParaRPr lang="de-AT" b="1" dirty="0"/>
          </a:p>
          <a:p>
            <a:r>
              <a:rPr lang="de-AT" sz="2400" dirty="0"/>
              <a:t>Ing. Herbert </a:t>
            </a:r>
            <a:r>
              <a:rPr lang="de-AT" sz="2400" dirty="0" err="1"/>
              <a:t>Pölzlberger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</p:txBody>
      </p:sp>
      <p:pic>
        <p:nvPicPr>
          <p:cNvPr id="10" name="Picture 6" descr="Ähnliches Foto">
            <a:extLst>
              <a:ext uri="{FF2B5EF4-FFF2-40B4-BE49-F238E27FC236}">
                <a16:creationId xmlns:a16="http://schemas.microsoft.com/office/drawing/2014/main" id="{C7567902-29CD-4167-AFE3-91D387A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4" y="3918662"/>
            <a:ext cx="1552576" cy="21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55A1F2-6F9C-4D87-A4D5-3293D6BE7DAB}"/>
              </a:ext>
            </a:extLst>
          </p:cNvPr>
          <p:cNvSpPr txBox="1"/>
          <p:nvPr/>
        </p:nvSpPr>
        <p:spPr>
          <a:xfrm>
            <a:off x="6126907" y="459949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Betreuungslehrer</a:t>
            </a:r>
            <a:endParaRPr lang="de-AT" b="1" dirty="0"/>
          </a:p>
          <a:p>
            <a:r>
              <a:rPr lang="de-AT" sz="2400" dirty="0"/>
              <a:t>DI Josef Doppelbauer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2" y="757573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5" y="2568833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4467424"/>
            <a:ext cx="1207007" cy="16716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6896920" y="1202240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Projektleiter</a:t>
            </a:r>
            <a:endParaRPr lang="de-AT" b="1" dirty="0"/>
          </a:p>
          <a:p>
            <a:r>
              <a:rPr lang="de-AT" sz="2400" dirty="0"/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96920" y="300892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6896920" y="4815618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658864"/>
            <a:ext cx="7354326" cy="5744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– App, um auch unterwegs stets informiert zu sein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3771900" y="472360"/>
            <a:ext cx="3676650" cy="591328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772399" y="472360"/>
            <a:ext cx="3594947" cy="5913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08597-C991-47BF-BB14-3451A184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57FC7-1AC6-464F-91DD-2171BBC3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r="68289" b="26033"/>
          <a:stretch/>
        </p:blipFill>
        <p:spPr>
          <a:xfrm>
            <a:off x="4879921" y="375425"/>
            <a:ext cx="5451195" cy="6107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122</Words>
  <Application>Microsoft Office PowerPoint</Application>
  <PresentationFormat>Breitbild</PresentationFormat>
  <Paragraphs>37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Auftraggeber und Betreuungslehrer</vt:lpstr>
      <vt:lpstr>Das Team</vt:lpstr>
      <vt:lpstr>Warum AEMS?</vt:lpstr>
      <vt:lpstr>Integration mit Netz-online</vt:lpstr>
      <vt:lpstr>Statistiken nach Belieben konfigurieren</vt:lpstr>
      <vt:lpstr>Android – App, um auch unterwegs stets informiert zu sein</vt:lpstr>
      <vt:lpstr>Grafischer Editor </vt:lpstr>
      <vt:lpstr>Einfache Administration</vt:lpstr>
      <vt:lpstr>Vielen Dank für Ihr 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80</cp:revision>
  <dcterms:created xsi:type="dcterms:W3CDTF">2017-05-31T10:56:12Z</dcterms:created>
  <dcterms:modified xsi:type="dcterms:W3CDTF">2018-03-31T17:24:01Z</dcterms:modified>
</cp:coreProperties>
</file>