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2"/>
  </p:notesMasterIdLst>
  <p:sldIdLst>
    <p:sldId id="257" r:id="rId4"/>
    <p:sldId id="258" r:id="rId5"/>
    <p:sldId id="268" r:id="rId6"/>
    <p:sldId id="269" r:id="rId7"/>
    <p:sldId id="270" r:id="rId8"/>
    <p:sldId id="271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434" y="66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/>
      <dgm:t>
        <a:bodyPr/>
        <a:lstStyle/>
        <a:p>
          <a:r>
            <a:rPr lang="de-AT" dirty="0"/>
            <a:t>Verbrauchsübersicht: Einfach und doch umfangreich!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/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/>
        </a:p>
      </dgm:t>
    </dgm:pt>
    <dgm:pt modelId="{29FDCD18-03B2-466F-AD17-CC864E58AD70}">
      <dgm:prSet phldrT="[Text]"/>
      <dgm:spPr/>
      <dgm:t>
        <a:bodyPr/>
        <a:lstStyle/>
        <a:p>
          <a:r>
            <a:rPr lang="de-AT" dirty="0"/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/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/>
        </a:p>
      </dgm:t>
    </dgm:pt>
    <dgm:pt modelId="{880ACA7B-D017-4EC0-9CA8-DBA24DA4D848}">
      <dgm:prSet phldrT="[Text]"/>
      <dgm:spPr/>
      <dgm:t>
        <a:bodyPr/>
        <a:lstStyle/>
        <a:p>
          <a:r>
            <a:rPr lang="de-AT" dirty="0"/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/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/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Verbrauchsübersicht: Einfach und doch umfangreich!</a:t>
          </a:r>
        </a:p>
      </dsp:txBody>
      <dsp:txXfrm rot="10800000">
        <a:off x="1936062" y="3996"/>
        <a:ext cx="4509225" cy="1421534"/>
      </dsp:txXfrm>
    </dsp:sp>
    <dsp:sp modelId="{AAB652E3-FDA0-44CB-90FF-80E2D89895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Anpassbares Alarmsystem bei Verbrauchsabweichungen</a:t>
          </a:r>
        </a:p>
      </dsp:txBody>
      <dsp:txXfrm rot="10800000">
        <a:off x="1936062" y="1849870"/>
        <a:ext cx="4509225" cy="1421534"/>
      </dsp:txXfrm>
    </dsp:sp>
    <dsp:sp modelId="{2260B914-91A2-4B1D-94C1-0FCAC80D8BC1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Verfügbarkeit: Sowohl am Desktop-PC als auch am Smartphone/Tablet</a:t>
          </a:r>
        </a:p>
      </dsp:txBody>
      <dsp:txXfrm rot="10800000">
        <a:off x="1936062" y="3695743"/>
        <a:ext cx="4509225" cy="1421534"/>
      </dsp:txXfrm>
    </dsp:sp>
    <dsp:sp modelId="{9C10485F-1131-4424-863D-ED7EDF549E8E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Rahmeninfos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Auftraggeber:</a:t>
            </a:r>
            <a:br>
              <a:rPr lang="de-AT" sz="2400" b="1" dirty="0"/>
            </a:br>
            <a:r>
              <a:rPr lang="de-AT" sz="2400" dirty="0"/>
              <a:t>Energiegenossenschaft Eferding</a:t>
            </a:r>
            <a:br>
              <a:rPr lang="de-AT" sz="2400" dirty="0"/>
            </a:br>
            <a:r>
              <a:rPr lang="de-AT" sz="2400" dirty="0"/>
              <a:t>Ing. Herbert </a:t>
            </a:r>
            <a:r>
              <a:rPr lang="de-AT" sz="2400" dirty="0" err="1"/>
              <a:t>Pötzlberger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Team:</a:t>
            </a:r>
            <a:br>
              <a:rPr lang="de-AT" sz="2400" b="1" dirty="0"/>
            </a:br>
            <a:r>
              <a:rPr lang="de-AT" sz="2400" dirty="0"/>
              <a:t>Lukas Knoll (Projektleiter)</a:t>
            </a:r>
            <a:br>
              <a:rPr lang="de-AT" sz="2400" dirty="0"/>
            </a:br>
            <a:r>
              <a:rPr lang="de-AT" sz="2400" dirty="0"/>
              <a:t>Niklas Graf</a:t>
            </a:r>
            <a:br>
              <a:rPr lang="de-AT" sz="2400" dirty="0"/>
            </a:br>
            <a:r>
              <a:rPr lang="de-AT" sz="2400" dirty="0"/>
              <a:t>Sebastian Mandl</a:t>
            </a:r>
            <a:br>
              <a:rPr lang="de-AT" sz="2400" b="1" dirty="0"/>
            </a:br>
            <a:endParaRPr lang="de-AT" sz="2400" b="1" dirty="0"/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59" y="868588"/>
            <a:ext cx="33337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469A9-E1AC-4476-8BA8-537955A0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123837"/>
            <a:ext cx="3265714" cy="4601183"/>
          </a:xfrm>
        </p:spPr>
        <p:txBody>
          <a:bodyPr/>
          <a:lstStyle/>
          <a:p>
            <a:r>
              <a:rPr lang="de-AT" dirty="0"/>
              <a:t>Warum AEMS?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62480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96" y="1533261"/>
            <a:ext cx="7230484" cy="3781953"/>
          </a:xfrm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AT" dirty="0"/>
              <a:t>Statistiken nach Belieben konfigurieren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29" y="863790"/>
            <a:ext cx="6730818" cy="5121275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29" y="687439"/>
            <a:ext cx="735432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für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08597-C991-47BF-BB14-3451A184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 Administration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F3CEFD3-29B6-4AD8-9858-EAF567B1C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631670"/>
            <a:ext cx="7315200" cy="3585134"/>
          </a:xfrm>
        </p:spPr>
      </p:pic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104</Words>
  <Application>Microsoft Office PowerPoint</Application>
  <PresentationFormat>Breitbild</PresentationFormat>
  <Paragraphs>33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Corbel</vt:lpstr>
      <vt:lpstr>Wingdings 2</vt:lpstr>
      <vt:lpstr>HDOfficeLightV0</vt:lpstr>
      <vt:lpstr>1_HDOfficeLightV0</vt:lpstr>
      <vt:lpstr>Rahmen</vt:lpstr>
      <vt:lpstr>AEMS- Advanced Energy Monitoring System</vt:lpstr>
      <vt:lpstr>Rahmeninfos</vt:lpstr>
      <vt:lpstr>Warum AEMS?</vt:lpstr>
      <vt:lpstr>Integration mit Netz-online</vt:lpstr>
      <vt:lpstr>Statistiken nach Belieben konfigurieren</vt:lpstr>
      <vt:lpstr>Grafischer Editor für </vt:lpstr>
      <vt:lpstr>Einfache Administration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72</cp:revision>
  <dcterms:created xsi:type="dcterms:W3CDTF">2017-05-31T10:56:12Z</dcterms:created>
  <dcterms:modified xsi:type="dcterms:W3CDTF">2018-01-20T11:08:03Z</dcterms:modified>
</cp:coreProperties>
</file>