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5"/>
  </p:notesMasterIdLst>
  <p:sldIdLst>
    <p:sldId id="257" r:id="rId4"/>
    <p:sldId id="258" r:id="rId5"/>
    <p:sldId id="261" r:id="rId6"/>
    <p:sldId id="271" r:id="rId7"/>
    <p:sldId id="262" r:id="rId8"/>
    <p:sldId id="263" r:id="rId9"/>
    <p:sldId id="264" r:id="rId10"/>
    <p:sldId id="265" r:id="rId11"/>
    <p:sldId id="269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434" y="72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r>
            <a:rPr lang="de-AT" dirty="0"/>
            <a:t>Vorbereitung der Website für JSF (XHTML)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 custT="1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A7C641C-4F5B-4BDD-942E-F8846BE44EB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Benachrichtigungen für App und Website</a:t>
          </a:r>
        </a:p>
      </dgm:t>
    </dgm:pt>
    <dgm:pt modelId="{EE065C2B-6566-49D1-9A18-503FA97CC918}" type="parTrans" cxnId="{8172500D-00DB-4EE7-B469-A8C4CB238F07}">
      <dgm:prSet/>
      <dgm:spPr/>
      <dgm:t>
        <a:bodyPr/>
        <a:lstStyle/>
        <a:p>
          <a:endParaRPr lang="de-AT"/>
        </a:p>
      </dgm:t>
    </dgm:pt>
    <dgm:pt modelId="{8243C689-0EEE-424D-ABDF-C42EFA5C9983}" type="sibTrans" cxnId="{8172500D-00DB-4EE7-B469-A8C4CB238F07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>
        <a:xfrm rot="10800000">
          <a:off x="1608330" y="196"/>
          <a:ext cx="4972288" cy="1423647"/>
        </a:xfrm>
        <a:prstGeom prst="homePlate">
          <a:avLst/>
        </a:prstGeom>
      </dgm:spPr>
    </dgm:pt>
    <dgm:pt modelId="{D78E0657-8DE3-4B1D-B9D7-CF3163967DE6}" type="pres">
      <dgm:prSet presAssocID="{7CE8BEBC-6F32-4AC5-84B5-CEB9F38F7572}" presName="spacing" presStyleCnt="0"/>
      <dgm:spPr/>
    </dgm:pt>
    <dgm:pt modelId="{E2D558A2-DA61-4E1B-807D-F0600E8748D4}" type="pres">
      <dgm:prSet presAssocID="{CF307BCB-CDEA-4917-ACFE-3C9F6AC72DF3}" presName="composite" presStyleCnt="0"/>
      <dgm:spPr/>
    </dgm:pt>
    <dgm:pt modelId="{020F5142-2390-4CC0-9E87-73DC1120439D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EC1B92-387E-4FB5-A620-9437F830FB84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>
        <a:xfrm rot="10800000">
          <a:off x="1608330" y="1848813"/>
          <a:ext cx="4972288" cy="1423647"/>
        </a:xfrm>
        <a:prstGeom prst="homePlate">
          <a:avLst/>
        </a:prstGeom>
      </dgm:spPr>
    </dgm:pt>
    <dgm:pt modelId="{E03A0CC5-5DF9-4BAB-BCA0-6FBB021DB2F8}" type="pres">
      <dgm:prSet presAssocID="{105870FA-3B57-4AE3-9DA4-47CFA007A7C4}" presName="spacing" presStyleCnt="0"/>
      <dgm:spPr/>
    </dgm:pt>
    <dgm:pt modelId="{9A2E5926-559A-4B35-9F4F-F6F06A13B1D2}" type="pres">
      <dgm:prSet presAssocID="{5A7C641C-4F5B-4BDD-942E-F8846BE44EB0}" presName="composite" presStyleCnt="0"/>
      <dgm:spPr/>
    </dgm:pt>
    <dgm:pt modelId="{3696C9BE-6342-4DE7-B1DA-2E49DA2A8BFB}" type="pres">
      <dgm:prSet presAssocID="{5A7C641C-4F5B-4BDD-942E-F8846BE44EB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8A97F4-6D79-4086-8516-B789D1C66AA3}" type="pres">
      <dgm:prSet presAssocID="{5A7C641C-4F5B-4BDD-942E-F8846BE44EB0}" presName="txShp" presStyleLbl="node1" presStyleIdx="2" presStyleCnt="3">
        <dgm:presLayoutVars>
          <dgm:bulletEnabled val="1"/>
        </dgm:presLayoutVars>
      </dgm:prSet>
      <dgm:spPr/>
    </dgm:pt>
  </dgm:ptLst>
  <dgm:cxnLst>
    <dgm:cxn modelId="{8172500D-00DB-4EE7-B469-A8C4CB238F07}" srcId="{77C88005-57ED-46BB-851F-E7B70AF0F948}" destId="{5A7C641C-4F5B-4BDD-942E-F8846BE44EB0}" srcOrd="2" destOrd="0" parTransId="{EE065C2B-6566-49D1-9A18-503FA97CC918}" sibTransId="{8243C689-0EEE-424D-ABDF-C42EFA5C9983}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9B94050-827B-47D9-82D2-698E3A0CA746}" type="presOf" srcId="{5A7C641C-4F5B-4BDD-942E-F8846BE44EB0}" destId="{8B8A97F4-6D79-4086-8516-B789D1C66AA3}" srcOrd="0" destOrd="0" presId="urn:microsoft.com/office/officeart/2005/8/layout/vList3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DC2765B4-9011-4C5D-826A-8804A0E5A282}" type="presOf" srcId="{CF307BCB-CDEA-4917-ACFE-3C9F6AC72DF3}" destId="{42EC1B92-387E-4FB5-A620-9437F830FB84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1639F2ED-1862-4227-980D-3A1E0CD28F58}" type="presParOf" srcId="{3B490453-3AB5-43BF-A220-8763E9334A62}" destId="{D78E0657-8DE3-4B1D-B9D7-CF3163967DE6}" srcOrd="1" destOrd="0" presId="urn:microsoft.com/office/officeart/2005/8/layout/vList3"/>
    <dgm:cxn modelId="{69194534-FDC4-4037-984E-AB68EA4585F9}" type="presParOf" srcId="{3B490453-3AB5-43BF-A220-8763E9334A62}" destId="{E2D558A2-DA61-4E1B-807D-F0600E8748D4}" srcOrd="2" destOrd="0" presId="urn:microsoft.com/office/officeart/2005/8/layout/vList3"/>
    <dgm:cxn modelId="{8776D8F1-C298-4175-95C5-BCA77EEE35E4}" type="presParOf" srcId="{E2D558A2-DA61-4E1B-807D-F0600E8748D4}" destId="{020F5142-2390-4CC0-9E87-73DC1120439D}" srcOrd="0" destOrd="0" presId="urn:microsoft.com/office/officeart/2005/8/layout/vList3"/>
    <dgm:cxn modelId="{37B7BBAD-F8EB-443E-B4D4-00DB180C0409}" type="presParOf" srcId="{E2D558A2-DA61-4E1B-807D-F0600E8748D4}" destId="{42EC1B92-387E-4FB5-A620-9437F830FB84}" srcOrd="1" destOrd="0" presId="urn:microsoft.com/office/officeart/2005/8/layout/vList3"/>
    <dgm:cxn modelId="{A35456A6-2A6B-40F8-B1D6-0DD012319BE8}" type="presParOf" srcId="{3B490453-3AB5-43BF-A220-8763E9334A62}" destId="{E03A0CC5-5DF9-4BAB-BCA0-6FBB021DB2F8}" srcOrd="3" destOrd="0" presId="urn:microsoft.com/office/officeart/2005/8/layout/vList3"/>
    <dgm:cxn modelId="{5BF2D631-CBF0-48C4-846F-F062F4CF01C7}" type="presParOf" srcId="{3B490453-3AB5-43BF-A220-8763E9334A62}" destId="{9A2E5926-559A-4B35-9F4F-F6F06A13B1D2}" srcOrd="4" destOrd="0" presId="urn:microsoft.com/office/officeart/2005/8/layout/vList3"/>
    <dgm:cxn modelId="{A8637A78-CEC6-414F-A2ED-D2C2236375C7}" type="presParOf" srcId="{9A2E5926-559A-4B35-9F4F-F6F06A13B1D2}" destId="{3696C9BE-6342-4DE7-B1DA-2E49DA2A8BFB}" srcOrd="0" destOrd="0" presId="urn:microsoft.com/office/officeart/2005/8/layout/vList3"/>
    <dgm:cxn modelId="{3DB49E85-CBD7-477C-AD9D-7FFF99458898}" type="presParOf" srcId="{9A2E5926-559A-4B35-9F4F-F6F06A13B1D2}" destId="{8B8A97F4-6D79-4086-8516-B789D1C66A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Frontend-Gestaltung der Webinterfaces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Entwicklung einer Android-App</a:t>
          </a:r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Vorbereitung der Website für JSF (XHTML)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C1B92-387E-4FB5-A620-9437F830FB84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 rot="10800000">
        <a:off x="1964242" y="1848813"/>
        <a:ext cx="4616376" cy="1423647"/>
      </dsp:txXfrm>
    </dsp:sp>
    <dsp:sp modelId="{020F5142-2390-4CC0-9E87-73DC1120439D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A97F4-6D79-4086-8516-B789D1C66AA3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3696C9BE-6342-4DE7-B1DA-2E49DA2A8BFB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Konfiguration</a:t>
            </a:r>
            <a:r>
              <a:rPr lang="de-AT" dirty="0"/>
              <a:t>, dass an </a:t>
            </a:r>
            <a:r>
              <a:rPr lang="de-AT" b="1" dirty="0"/>
              <a:t>bestimmten</a:t>
            </a:r>
            <a:r>
              <a:rPr lang="de-AT" dirty="0"/>
              <a:t> </a:t>
            </a:r>
            <a:r>
              <a:rPr lang="de-AT" b="1" dirty="0"/>
              <a:t>Tagen</a:t>
            </a:r>
            <a:r>
              <a:rPr lang="de-AT" dirty="0"/>
              <a:t> </a:t>
            </a:r>
            <a:r>
              <a:rPr lang="de-AT" b="1" dirty="0"/>
              <a:t>mehr Energie verbraucht</a:t>
            </a:r>
            <a:r>
              <a:rPr lang="de-AT" dirty="0"/>
              <a:t> werden darf</a:t>
            </a:r>
          </a:p>
          <a:p>
            <a:endParaRPr lang="de-AT" dirty="0"/>
          </a:p>
          <a:p>
            <a:r>
              <a:rPr lang="de-AT" dirty="0"/>
              <a:t>Erstellen von Statistiken und Reports nur für bestimmte Tage</a:t>
            </a:r>
          </a:p>
          <a:p>
            <a:endParaRPr lang="de-AT" dirty="0"/>
          </a:p>
          <a:p>
            <a:r>
              <a:rPr lang="de-AT" b="1" dirty="0"/>
              <a:t>Temperaturdaten</a:t>
            </a:r>
            <a:r>
              <a:rPr lang="de-AT" dirty="0"/>
              <a:t> von einem Wetterdienst abfragen um </a:t>
            </a:r>
            <a:r>
              <a:rPr lang="de-AT" b="1" dirty="0"/>
              <a:t>Statistiken</a:t>
            </a:r>
            <a:r>
              <a:rPr lang="de-AT" dirty="0"/>
              <a:t> </a:t>
            </a:r>
            <a:r>
              <a:rPr lang="de-AT" b="1" dirty="0"/>
              <a:t>abhängig</a:t>
            </a:r>
            <a:r>
              <a:rPr lang="de-AT" dirty="0"/>
              <a:t> von </a:t>
            </a:r>
            <a:r>
              <a:rPr lang="de-AT" b="1" dirty="0"/>
              <a:t>Temperaturen</a:t>
            </a:r>
            <a:r>
              <a:rPr lang="de-AT" dirty="0"/>
              <a:t> zu erstellen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4152E-22F3-4F0B-BE11-87F4770B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3383D-0C88-4DB7-BFFB-5E854BC1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Technologien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 err="1"/>
              <a:t>Javascript</a:t>
            </a:r>
            <a:endParaRPr lang="de-AT" dirty="0"/>
          </a:p>
          <a:p>
            <a:pPr lvl="1"/>
            <a:r>
              <a:rPr lang="de-AT" dirty="0"/>
              <a:t>Java</a:t>
            </a:r>
          </a:p>
          <a:p>
            <a:pPr lvl="1"/>
            <a:r>
              <a:rPr lang="de-AT" dirty="0"/>
              <a:t>XML</a:t>
            </a:r>
          </a:p>
          <a:p>
            <a:pPr lvl="1"/>
            <a:r>
              <a:rPr lang="de-AT" dirty="0"/>
              <a:t>XHTML</a:t>
            </a:r>
          </a:p>
          <a:p>
            <a:pPr lvl="1"/>
            <a:endParaRPr lang="de-AT" dirty="0"/>
          </a:p>
          <a:p>
            <a:r>
              <a:rPr lang="de-AT" dirty="0"/>
              <a:t>Verwendete Libraries</a:t>
            </a:r>
          </a:p>
          <a:p>
            <a:pPr lvl="1"/>
            <a:r>
              <a:rPr lang="de-AT" dirty="0" err="1"/>
              <a:t>MPAndroidchart</a:t>
            </a:r>
            <a:endParaRPr lang="de-AT" dirty="0"/>
          </a:p>
          <a:p>
            <a:pPr lvl="1"/>
            <a:r>
              <a:rPr lang="de-AT" dirty="0"/>
              <a:t>Bootstrap</a:t>
            </a:r>
          </a:p>
          <a:p>
            <a:pPr lvl="1"/>
            <a:r>
              <a:rPr lang="de-AT" dirty="0"/>
              <a:t>Bootsnipp-Modal</a:t>
            </a:r>
          </a:p>
          <a:p>
            <a:pPr lvl="1"/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/>
              <a:t>JSON/GSON</a:t>
            </a:r>
          </a:p>
          <a:p>
            <a:pPr lvl="1"/>
            <a:r>
              <a:rPr lang="de-AT" dirty="0" err="1"/>
              <a:t>aems-apilib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019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Rahmeninfos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Zuerst redet einer ca. 3 Minuten für alle, dann präsentiert jeder seinen individuellen Teil für 6 Minuten.</a:t>
            </a:r>
            <a:br>
              <a:rPr lang="de-AT" sz="2400" b="1" dirty="0"/>
            </a:br>
            <a:endParaRPr lang="de-AT" sz="2400" b="1" dirty="0"/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59" y="868588"/>
            <a:ext cx="33337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B7EAA-7D36-476D-8D9F-6871C6C4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REPORT-BOT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EACD7-9EB1-4F8A-93F1-3858F470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b="1" dirty="0"/>
              <a:t>Java-</a:t>
            </a:r>
            <a:r>
              <a:rPr lang="de-AT" sz="2400" b="1" dirty="0" err="1"/>
              <a:t>Application</a:t>
            </a:r>
            <a:r>
              <a:rPr lang="de-AT" sz="2400" b="1" dirty="0"/>
              <a:t> </a:t>
            </a:r>
            <a:r>
              <a:rPr lang="de-AT" sz="2400" dirty="0"/>
              <a:t>zum Auslesen von Verbrauchsdaten im Hintergrund.</a:t>
            </a:r>
            <a:endParaRPr lang="de-AT" sz="2400" b="1" dirty="0"/>
          </a:p>
          <a:p>
            <a:endParaRPr lang="de-AT" sz="2400" b="1" dirty="0"/>
          </a:p>
          <a:p>
            <a:r>
              <a:rPr lang="de-AT" sz="2400" dirty="0"/>
              <a:t>Verwendung von Klassenbibliotheken:</a:t>
            </a:r>
          </a:p>
          <a:p>
            <a:pPr lvl="1"/>
            <a:r>
              <a:rPr lang="de-AT" sz="2200" dirty="0" err="1"/>
              <a:t>HTMLUnit</a:t>
            </a:r>
            <a:endParaRPr lang="de-AT" sz="2200" dirty="0"/>
          </a:p>
          <a:p>
            <a:pPr lvl="1"/>
            <a:r>
              <a:rPr lang="de-AT" sz="2200" dirty="0"/>
              <a:t>Apache POI</a:t>
            </a:r>
          </a:p>
          <a:p>
            <a:pPr lvl="1"/>
            <a:r>
              <a:rPr lang="de-AT" sz="2200" dirty="0" err="1"/>
              <a:t>org.json.JSON</a:t>
            </a:r>
            <a:endParaRPr lang="de-AT" sz="2400" dirty="0"/>
          </a:p>
          <a:p>
            <a:endParaRPr lang="de-AT" sz="2400" dirty="0"/>
          </a:p>
          <a:p>
            <a:r>
              <a:rPr lang="de-AT" sz="2400" dirty="0"/>
              <a:t>Die gesammelten Daten werden im Anschluss an die AEMS-API gesendet, um </a:t>
            </a:r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9D28E-D006-49C4-B7D4-4D5A5D79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REPORT-BOT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0E60093-547C-4A81-A4C1-5F88B76E4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53" y="2041857"/>
            <a:ext cx="8323262" cy="2765141"/>
          </a:xfrm>
        </p:spPr>
      </p:pic>
    </p:spTree>
    <p:extLst>
      <p:ext uri="{BB962C8B-B14F-4D97-AF65-F5344CB8AC3E}">
        <p14:creationId xmlns:p14="http://schemas.microsoft.com/office/powerpoint/2010/main" val="297769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3099-E86B-4352-A709-C798EB40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3A82C-9900-45BB-B8E1-0A2C82A5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00691" cy="5120640"/>
          </a:xfrm>
        </p:spPr>
        <p:txBody>
          <a:bodyPr/>
          <a:lstStyle/>
          <a:p>
            <a:r>
              <a:rPr lang="de-AT" sz="2200" dirty="0"/>
              <a:t>Implementierung der serverseitigen Logik mit </a:t>
            </a:r>
            <a:br>
              <a:rPr lang="de-AT" sz="2200" dirty="0"/>
            </a:br>
            <a:r>
              <a:rPr lang="de-AT" sz="2200" dirty="0" err="1"/>
              <a:t>JavaServer</a:t>
            </a:r>
            <a:r>
              <a:rPr lang="de-AT" sz="2200" dirty="0"/>
              <a:t> Faces und der clientseitigen Logik mit JavaScript</a:t>
            </a:r>
          </a:p>
          <a:p>
            <a:pPr lvl="1"/>
            <a:r>
              <a:rPr lang="de-AT" sz="2000" dirty="0"/>
              <a:t>Anzeige von kontextrelevanten Daten für den Benutzer</a:t>
            </a:r>
          </a:p>
          <a:p>
            <a:pPr lvl="1"/>
            <a:r>
              <a:rPr lang="de-AT" sz="2000" dirty="0"/>
              <a:t>Datenaustausch mit AEMS-API (</a:t>
            </a:r>
            <a:r>
              <a:rPr lang="de-AT" sz="2000" dirty="0" err="1"/>
              <a:t>GraphQL</a:t>
            </a:r>
            <a:r>
              <a:rPr lang="de-AT" sz="2000" dirty="0"/>
              <a:t>)</a:t>
            </a:r>
          </a:p>
          <a:p>
            <a:pPr lvl="1"/>
            <a:r>
              <a:rPr lang="de-AT" sz="2000" dirty="0"/>
              <a:t>Anzeige der Statistiken und Download dieser als PDF</a:t>
            </a:r>
          </a:p>
          <a:p>
            <a:pPr lvl="1"/>
            <a:endParaRPr lang="de-AT" sz="2000" dirty="0"/>
          </a:p>
          <a:p>
            <a:endParaRPr lang="de-AT" sz="2200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BC78-6637-41B5-ACBC-EA349088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2" y="1123837"/>
            <a:ext cx="3218069" cy="4601183"/>
          </a:xfrm>
        </p:spPr>
        <p:txBody>
          <a:bodyPr/>
          <a:lstStyle/>
          <a:p>
            <a:r>
              <a:rPr lang="de-AT" dirty="0"/>
              <a:t>Sebastian Mandl</a:t>
            </a:r>
            <a:br>
              <a:rPr lang="de-AT" dirty="0"/>
            </a:br>
            <a:r>
              <a:rPr lang="de-AT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FD0A6D-1096-495F-AFA5-B22BCBFD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Hier die technische Implementierung der DB erläutern. Wenn du glaubst, dass andere technische Aspekte wichtiger sind als die DB, dann kannst du diese auch weg lassen.</a:t>
            </a:r>
            <a:br>
              <a:rPr lang="de-AT" dirty="0"/>
            </a:br>
            <a:r>
              <a:rPr lang="de-AT" dirty="0"/>
              <a:t>Wichtig ist, dass du </a:t>
            </a:r>
            <a:r>
              <a:rPr lang="de-AT" b="1" dirty="0"/>
              <a:t>ziemlich genau 6 Minuten</a:t>
            </a:r>
            <a:r>
              <a:rPr lang="de-AT" dirty="0"/>
              <a:t> redest.</a:t>
            </a:r>
            <a:br>
              <a:rPr lang="de-AT" dirty="0"/>
            </a:br>
            <a:r>
              <a:rPr lang="de-AT" dirty="0"/>
              <a:t>Du darfst mit Fachbegriffen um dich werfen.</a:t>
            </a:r>
          </a:p>
        </p:txBody>
      </p:sp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2759D-1143-4068-A9B0-EC0473F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3292714" cy="4601183"/>
          </a:xfrm>
        </p:spPr>
        <p:txBody>
          <a:bodyPr/>
          <a:lstStyle/>
          <a:p>
            <a:r>
              <a:rPr lang="de-AT" dirty="0"/>
              <a:t>Sebastian Mandl</a:t>
            </a:r>
            <a:br>
              <a:rPr lang="de-AT" dirty="0"/>
            </a:br>
            <a:r>
              <a:rPr lang="de-AT" dirty="0"/>
              <a:t>GRAPH-QL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87410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796557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422</Words>
  <Application>Microsoft Office PowerPoint</Application>
  <PresentationFormat>Breitbild</PresentationFormat>
  <Paragraphs>99</Paragraphs>
  <Slides>11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Rahmen</vt:lpstr>
      <vt:lpstr>AEMS- Advanced Energy Monitoring System</vt:lpstr>
      <vt:lpstr>Rahmeninfos</vt:lpstr>
      <vt:lpstr>Niklas Graf REPORT-BOT</vt:lpstr>
      <vt:lpstr>Niklas Graf REPORT-BOT</vt:lpstr>
      <vt:lpstr>Niklas Graf WEBSERVER</vt:lpstr>
      <vt:lpstr>Sebastian Mandl DATENBANK</vt:lpstr>
      <vt:lpstr>Sebastian Mandl GRAPH-QL</vt:lpstr>
      <vt:lpstr>Aufgaben Lukas Knoll</vt:lpstr>
      <vt:lpstr>PowerPoint-Präsentation</vt:lpstr>
      <vt:lpstr>Aufgaben  Lukas Knoll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76</cp:revision>
  <dcterms:created xsi:type="dcterms:W3CDTF">2017-05-31T10:56:12Z</dcterms:created>
  <dcterms:modified xsi:type="dcterms:W3CDTF">2018-05-10T07:12:23Z</dcterms:modified>
</cp:coreProperties>
</file>