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8.jpg" ContentType="image/pn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32" r:id="rId3"/>
  </p:sldMasterIdLst>
  <p:notesMasterIdLst>
    <p:notesMasterId r:id="rId17"/>
  </p:notesMasterIdLst>
  <p:sldIdLst>
    <p:sldId id="257" r:id="rId4"/>
    <p:sldId id="258" r:id="rId5"/>
    <p:sldId id="274" r:id="rId6"/>
    <p:sldId id="280" r:id="rId7"/>
    <p:sldId id="268" r:id="rId8"/>
    <p:sldId id="269" r:id="rId9"/>
    <p:sldId id="270" r:id="rId10"/>
    <p:sldId id="273" r:id="rId11"/>
    <p:sldId id="282" r:id="rId12"/>
    <p:sldId id="271" r:id="rId13"/>
    <p:sldId id="272" r:id="rId14"/>
    <p:sldId id="281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320" userDrawn="1">
          <p15:clr>
            <a:srgbClr val="A4A3A4"/>
          </p15:clr>
        </p15:guide>
        <p15:guide id="2" pos="6970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FDFDFD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20" autoAdjust="0"/>
  </p:normalViewPr>
  <p:slideViewPr>
    <p:cSldViewPr snapToGrid="0">
      <p:cViewPr varScale="1">
        <p:scale>
          <a:sx n="59" d="100"/>
          <a:sy n="59" d="100"/>
        </p:scale>
        <p:origin x="1074" y="60"/>
      </p:cViewPr>
      <p:guideLst>
        <p:guide pos="2320"/>
        <p:guide pos="697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947599-BE2E-46C6-8BF8-A79290BD99A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B2F4356-6205-47D7-9B1A-D21BDD455868}">
      <dgm:prSet phldrT="[Text]"/>
      <dgm:spPr>
        <a:solidFill>
          <a:srgbClr val="00B0F0"/>
        </a:solidFill>
      </dgm:spPr>
      <dgm:t>
        <a:bodyPr/>
        <a:lstStyle/>
        <a:p>
          <a:r>
            <a:rPr lang="de-AT" dirty="0">
              <a:latin typeface="raleway"/>
            </a:rPr>
            <a:t>Verbrauchsübersicht: Einfach und doch umfangreich</a:t>
          </a:r>
        </a:p>
      </dgm:t>
    </dgm:pt>
    <dgm:pt modelId="{4B7A6C07-93E0-4C23-9F1E-0BEFD2868398}" type="parTrans" cxnId="{B3884AA0-6EC6-4B7F-84A2-2348D3923FE9}">
      <dgm:prSet/>
      <dgm:spPr/>
      <dgm:t>
        <a:bodyPr/>
        <a:lstStyle/>
        <a:p>
          <a:endParaRPr lang="de-AT">
            <a:latin typeface="raleway"/>
          </a:endParaRPr>
        </a:p>
      </dgm:t>
    </dgm:pt>
    <dgm:pt modelId="{E026FA24-CF71-4490-AD8E-65DB1F2FB452}" type="sibTrans" cxnId="{B3884AA0-6EC6-4B7F-84A2-2348D3923FE9}">
      <dgm:prSet/>
      <dgm:spPr/>
      <dgm:t>
        <a:bodyPr/>
        <a:lstStyle/>
        <a:p>
          <a:endParaRPr lang="de-AT">
            <a:latin typeface="raleway"/>
          </a:endParaRPr>
        </a:p>
      </dgm:t>
    </dgm:pt>
    <dgm:pt modelId="{29FDCD18-03B2-466F-AD17-CC864E58AD70}">
      <dgm:prSet phldrT="[Text]"/>
      <dgm:spPr>
        <a:solidFill>
          <a:srgbClr val="00B0F0"/>
        </a:solidFill>
      </dgm:spPr>
      <dgm:t>
        <a:bodyPr/>
        <a:lstStyle/>
        <a:p>
          <a:r>
            <a:rPr lang="de-AT" dirty="0">
              <a:latin typeface="raleway"/>
            </a:rPr>
            <a:t>Anpassbares Alarmsystem bei Verbrauchsabweichungen</a:t>
          </a:r>
        </a:p>
      </dgm:t>
    </dgm:pt>
    <dgm:pt modelId="{7E9C7FD8-22E6-4297-9569-56220779B547}" type="parTrans" cxnId="{50006FDE-FE2B-4D1C-B446-1D8AF500C8D8}">
      <dgm:prSet/>
      <dgm:spPr/>
      <dgm:t>
        <a:bodyPr/>
        <a:lstStyle/>
        <a:p>
          <a:endParaRPr lang="de-AT">
            <a:latin typeface="raleway"/>
          </a:endParaRPr>
        </a:p>
      </dgm:t>
    </dgm:pt>
    <dgm:pt modelId="{69595215-0927-4E10-A498-9C87E50DA8E5}" type="sibTrans" cxnId="{50006FDE-FE2B-4D1C-B446-1D8AF500C8D8}">
      <dgm:prSet/>
      <dgm:spPr/>
      <dgm:t>
        <a:bodyPr/>
        <a:lstStyle/>
        <a:p>
          <a:endParaRPr lang="de-AT">
            <a:latin typeface="raleway"/>
          </a:endParaRPr>
        </a:p>
      </dgm:t>
    </dgm:pt>
    <dgm:pt modelId="{880ACA7B-D017-4EC0-9CA8-DBA24DA4D848}">
      <dgm:prSet phldrT="[Text]"/>
      <dgm:spPr>
        <a:solidFill>
          <a:srgbClr val="00B0F0"/>
        </a:solidFill>
      </dgm:spPr>
      <dgm:t>
        <a:bodyPr/>
        <a:lstStyle/>
        <a:p>
          <a:r>
            <a:rPr lang="de-AT" dirty="0">
              <a:latin typeface="raleway"/>
            </a:rPr>
            <a:t>Verfügbarkeit: Sowohl am Desktop-PC als auch am Smartphone/Tablet</a:t>
          </a:r>
        </a:p>
      </dgm:t>
    </dgm:pt>
    <dgm:pt modelId="{7F167B1B-B7DA-4E3E-8D06-810140EFE077}" type="parTrans" cxnId="{2A4DFEAE-4062-47C9-BFB4-153F848FF028}">
      <dgm:prSet/>
      <dgm:spPr/>
      <dgm:t>
        <a:bodyPr/>
        <a:lstStyle/>
        <a:p>
          <a:endParaRPr lang="de-AT">
            <a:latin typeface="raleway"/>
          </a:endParaRPr>
        </a:p>
      </dgm:t>
    </dgm:pt>
    <dgm:pt modelId="{9458FAAE-7C18-4AF4-9C4E-03634526F4B1}" type="sibTrans" cxnId="{2A4DFEAE-4062-47C9-BFB4-153F848FF028}">
      <dgm:prSet/>
      <dgm:spPr/>
      <dgm:t>
        <a:bodyPr/>
        <a:lstStyle/>
        <a:p>
          <a:endParaRPr lang="de-AT">
            <a:latin typeface="raleway"/>
          </a:endParaRPr>
        </a:p>
      </dgm:t>
    </dgm:pt>
    <dgm:pt modelId="{4D2642F5-E68F-456D-8F80-6C2D9F684C11}" type="pres">
      <dgm:prSet presAssocID="{5E947599-BE2E-46C6-8BF8-A79290BD99A6}" presName="linearFlow" presStyleCnt="0">
        <dgm:presLayoutVars>
          <dgm:dir/>
          <dgm:resizeHandles val="exact"/>
        </dgm:presLayoutVars>
      </dgm:prSet>
      <dgm:spPr/>
    </dgm:pt>
    <dgm:pt modelId="{8EFF3445-EE68-419C-A90C-B209D6DCBBA1}" type="pres">
      <dgm:prSet presAssocID="{5B2F4356-6205-47D7-9B1A-D21BDD455868}" presName="composite" presStyleCnt="0"/>
      <dgm:spPr/>
    </dgm:pt>
    <dgm:pt modelId="{AAB652E3-FDA0-44CB-90FF-80E2D89895F4}" type="pres">
      <dgm:prSet presAssocID="{5B2F4356-6205-47D7-9B1A-D21BDD455868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C6184F3F-B3C1-49FA-9AA1-BB3FA311BD98}" type="pres">
      <dgm:prSet presAssocID="{5B2F4356-6205-47D7-9B1A-D21BDD455868}" presName="txShp" presStyleLbl="node1" presStyleIdx="0" presStyleCnt="3" custLinFactNeighborY="-1423">
        <dgm:presLayoutVars>
          <dgm:bulletEnabled val="1"/>
        </dgm:presLayoutVars>
      </dgm:prSet>
      <dgm:spPr/>
    </dgm:pt>
    <dgm:pt modelId="{B7DE254D-860D-4835-BE4B-F7628EDED834}" type="pres">
      <dgm:prSet presAssocID="{E026FA24-CF71-4490-AD8E-65DB1F2FB452}" presName="spacing" presStyleCnt="0"/>
      <dgm:spPr/>
    </dgm:pt>
    <dgm:pt modelId="{D92CD0AA-AA84-43CD-A46F-D3DEAC90EB83}" type="pres">
      <dgm:prSet presAssocID="{29FDCD18-03B2-466F-AD17-CC864E58AD70}" presName="composite" presStyleCnt="0"/>
      <dgm:spPr/>
    </dgm:pt>
    <dgm:pt modelId="{2260B914-91A2-4B1D-94C1-0FCAC80D8BC1}" type="pres">
      <dgm:prSet presAssocID="{29FDCD18-03B2-466F-AD17-CC864E58AD70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E72BC09-92F4-40CB-8097-11D15C08E094}" type="pres">
      <dgm:prSet presAssocID="{29FDCD18-03B2-466F-AD17-CC864E58AD70}" presName="txShp" presStyleLbl="node1" presStyleIdx="1" presStyleCnt="3">
        <dgm:presLayoutVars>
          <dgm:bulletEnabled val="1"/>
        </dgm:presLayoutVars>
      </dgm:prSet>
      <dgm:spPr/>
    </dgm:pt>
    <dgm:pt modelId="{77FF5B59-B59A-4906-AC82-D21D94FFA076}" type="pres">
      <dgm:prSet presAssocID="{69595215-0927-4E10-A498-9C87E50DA8E5}" presName="spacing" presStyleCnt="0"/>
      <dgm:spPr/>
    </dgm:pt>
    <dgm:pt modelId="{7BDCBCA0-C8B3-4BB2-9B6B-DDC93A812867}" type="pres">
      <dgm:prSet presAssocID="{880ACA7B-D017-4EC0-9CA8-DBA24DA4D848}" presName="composite" presStyleCnt="0"/>
      <dgm:spPr/>
    </dgm:pt>
    <dgm:pt modelId="{9C10485F-1131-4424-863D-ED7EDF549E8E}" type="pres">
      <dgm:prSet presAssocID="{880ACA7B-D017-4EC0-9CA8-DBA24DA4D848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BA8AA33F-3296-44C2-9164-308AB8C180F1}" type="pres">
      <dgm:prSet presAssocID="{880ACA7B-D017-4EC0-9CA8-DBA24DA4D848}" presName="txShp" presStyleLbl="node1" presStyleIdx="2" presStyleCnt="3">
        <dgm:presLayoutVars>
          <dgm:bulletEnabled val="1"/>
        </dgm:presLayoutVars>
      </dgm:prSet>
      <dgm:spPr/>
    </dgm:pt>
  </dgm:ptLst>
  <dgm:cxnLst>
    <dgm:cxn modelId="{8C9CE84B-B842-4C8B-B29F-6CF8818AB0E7}" type="presOf" srcId="{5E947599-BE2E-46C6-8BF8-A79290BD99A6}" destId="{4D2642F5-E68F-456D-8F80-6C2D9F684C11}" srcOrd="0" destOrd="0" presId="urn:microsoft.com/office/officeart/2005/8/layout/vList3"/>
    <dgm:cxn modelId="{B3884AA0-6EC6-4B7F-84A2-2348D3923FE9}" srcId="{5E947599-BE2E-46C6-8BF8-A79290BD99A6}" destId="{5B2F4356-6205-47D7-9B1A-D21BDD455868}" srcOrd="0" destOrd="0" parTransId="{4B7A6C07-93E0-4C23-9F1E-0BEFD2868398}" sibTransId="{E026FA24-CF71-4490-AD8E-65DB1F2FB452}"/>
    <dgm:cxn modelId="{2A4DFEAE-4062-47C9-BFB4-153F848FF028}" srcId="{5E947599-BE2E-46C6-8BF8-A79290BD99A6}" destId="{880ACA7B-D017-4EC0-9CA8-DBA24DA4D848}" srcOrd="2" destOrd="0" parTransId="{7F167B1B-B7DA-4E3E-8D06-810140EFE077}" sibTransId="{9458FAAE-7C18-4AF4-9C4E-03634526F4B1}"/>
    <dgm:cxn modelId="{B7D157CF-585B-4960-BA28-EA44F81322AD}" type="presOf" srcId="{29FDCD18-03B2-466F-AD17-CC864E58AD70}" destId="{7E72BC09-92F4-40CB-8097-11D15C08E094}" srcOrd="0" destOrd="0" presId="urn:microsoft.com/office/officeart/2005/8/layout/vList3"/>
    <dgm:cxn modelId="{EEE94EDB-57DF-477E-82DE-1420B6972939}" type="presOf" srcId="{880ACA7B-D017-4EC0-9CA8-DBA24DA4D848}" destId="{BA8AA33F-3296-44C2-9164-308AB8C180F1}" srcOrd="0" destOrd="0" presId="urn:microsoft.com/office/officeart/2005/8/layout/vList3"/>
    <dgm:cxn modelId="{50006FDE-FE2B-4D1C-B446-1D8AF500C8D8}" srcId="{5E947599-BE2E-46C6-8BF8-A79290BD99A6}" destId="{29FDCD18-03B2-466F-AD17-CC864E58AD70}" srcOrd="1" destOrd="0" parTransId="{7E9C7FD8-22E6-4297-9569-56220779B547}" sibTransId="{69595215-0927-4E10-A498-9C87E50DA8E5}"/>
    <dgm:cxn modelId="{E077B9F8-584B-43F1-AB33-B2043662E3E7}" type="presOf" srcId="{5B2F4356-6205-47D7-9B1A-D21BDD455868}" destId="{C6184F3F-B3C1-49FA-9AA1-BB3FA311BD98}" srcOrd="0" destOrd="0" presId="urn:microsoft.com/office/officeart/2005/8/layout/vList3"/>
    <dgm:cxn modelId="{2964303A-7A5F-45BF-A59E-83D5E1785523}" type="presParOf" srcId="{4D2642F5-E68F-456D-8F80-6C2D9F684C11}" destId="{8EFF3445-EE68-419C-A90C-B209D6DCBBA1}" srcOrd="0" destOrd="0" presId="urn:microsoft.com/office/officeart/2005/8/layout/vList3"/>
    <dgm:cxn modelId="{ED9BEF20-127D-4067-8A0F-C6C757E22626}" type="presParOf" srcId="{8EFF3445-EE68-419C-A90C-B209D6DCBBA1}" destId="{AAB652E3-FDA0-44CB-90FF-80E2D89895F4}" srcOrd="0" destOrd="0" presId="urn:microsoft.com/office/officeart/2005/8/layout/vList3"/>
    <dgm:cxn modelId="{5AD10728-0CA1-400C-B019-288F7C76D279}" type="presParOf" srcId="{8EFF3445-EE68-419C-A90C-B209D6DCBBA1}" destId="{C6184F3F-B3C1-49FA-9AA1-BB3FA311BD98}" srcOrd="1" destOrd="0" presId="urn:microsoft.com/office/officeart/2005/8/layout/vList3"/>
    <dgm:cxn modelId="{F29A222D-241F-4F34-A39D-851A87602B40}" type="presParOf" srcId="{4D2642F5-E68F-456D-8F80-6C2D9F684C11}" destId="{B7DE254D-860D-4835-BE4B-F7628EDED834}" srcOrd="1" destOrd="0" presId="urn:microsoft.com/office/officeart/2005/8/layout/vList3"/>
    <dgm:cxn modelId="{D68DB61E-3307-4465-A062-243E9378A54F}" type="presParOf" srcId="{4D2642F5-E68F-456D-8F80-6C2D9F684C11}" destId="{D92CD0AA-AA84-43CD-A46F-D3DEAC90EB83}" srcOrd="2" destOrd="0" presId="urn:microsoft.com/office/officeart/2005/8/layout/vList3"/>
    <dgm:cxn modelId="{14DBBC6F-BB3F-408D-9CBC-B73B051F2C93}" type="presParOf" srcId="{D92CD0AA-AA84-43CD-A46F-D3DEAC90EB83}" destId="{2260B914-91A2-4B1D-94C1-0FCAC80D8BC1}" srcOrd="0" destOrd="0" presId="urn:microsoft.com/office/officeart/2005/8/layout/vList3"/>
    <dgm:cxn modelId="{4736C1AB-4A27-47C2-A1D4-CC5CFC27514D}" type="presParOf" srcId="{D92CD0AA-AA84-43CD-A46F-D3DEAC90EB83}" destId="{7E72BC09-92F4-40CB-8097-11D15C08E094}" srcOrd="1" destOrd="0" presId="urn:microsoft.com/office/officeart/2005/8/layout/vList3"/>
    <dgm:cxn modelId="{6B8E0C56-FC37-4584-961F-8079E16C3FC0}" type="presParOf" srcId="{4D2642F5-E68F-456D-8F80-6C2D9F684C11}" destId="{77FF5B59-B59A-4906-AC82-D21D94FFA076}" srcOrd="3" destOrd="0" presId="urn:microsoft.com/office/officeart/2005/8/layout/vList3"/>
    <dgm:cxn modelId="{2C0B01F2-26F1-44B2-B596-0011CE93859A}" type="presParOf" srcId="{4D2642F5-E68F-456D-8F80-6C2D9F684C11}" destId="{7BDCBCA0-C8B3-4BB2-9B6B-DDC93A812867}" srcOrd="4" destOrd="0" presId="urn:microsoft.com/office/officeart/2005/8/layout/vList3"/>
    <dgm:cxn modelId="{3CBA2158-DCA6-4CD3-AEF9-8A4F4D5DF93D}" type="presParOf" srcId="{7BDCBCA0-C8B3-4BB2-9B6B-DDC93A812867}" destId="{9C10485F-1131-4424-863D-ED7EDF549E8E}" srcOrd="0" destOrd="0" presId="urn:microsoft.com/office/officeart/2005/8/layout/vList3"/>
    <dgm:cxn modelId="{2C76B4EA-59E1-4259-BF56-CCE8996DE1EB}" type="presParOf" srcId="{7BDCBCA0-C8B3-4BB2-9B6B-DDC93A812867}" destId="{BA8AA33F-3296-44C2-9164-308AB8C180F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4A8767-DA60-4A4B-ACE4-B89D4E8CBA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C5D262D2-0E43-4BAE-916A-9B9CF1E190A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AT">
              <a:latin typeface="raleway"/>
            </a:rPr>
            <a:t>Registrierung</a:t>
          </a:r>
          <a:endParaRPr lang="de-AT" dirty="0">
            <a:latin typeface="raleway"/>
          </a:endParaRPr>
        </a:p>
      </dgm:t>
    </dgm:pt>
    <dgm:pt modelId="{1799EAEE-DE6A-448E-BE23-BDF0A88195DC}" type="parTrans" cxnId="{68E40619-D209-43B0-B473-6C83185B2C1B}">
      <dgm:prSet/>
      <dgm:spPr/>
      <dgm:t>
        <a:bodyPr/>
        <a:lstStyle/>
        <a:p>
          <a:endParaRPr lang="de-AT"/>
        </a:p>
      </dgm:t>
    </dgm:pt>
    <dgm:pt modelId="{ED66E4B9-9712-4DA3-8058-65324025A5D7}" type="sibTrans" cxnId="{68E40619-D209-43B0-B473-6C83185B2C1B}">
      <dgm:prSet/>
      <dgm:spPr/>
      <dgm:t>
        <a:bodyPr/>
        <a:lstStyle/>
        <a:p>
          <a:endParaRPr lang="de-AT"/>
        </a:p>
      </dgm:t>
    </dgm:pt>
    <dgm:pt modelId="{A1F136DD-F11D-474C-A1C1-665B24EBB83A}">
      <dgm:prSet phldrT="[Text]"/>
      <dgm:spPr>
        <a:solidFill>
          <a:schemeClr val="accent1"/>
        </a:solidFill>
      </dgm:spPr>
      <dgm:t>
        <a:bodyPr/>
        <a:lstStyle/>
        <a:p>
          <a:r>
            <a:rPr lang="de-AT" dirty="0">
              <a:latin typeface="raleway"/>
            </a:rPr>
            <a:t>E-Mail Bestätigung</a:t>
          </a:r>
        </a:p>
      </dgm:t>
    </dgm:pt>
    <dgm:pt modelId="{E334496A-1429-489E-AEAA-A74FFAF44258}" type="parTrans" cxnId="{950BB69D-C92D-452D-9BDE-50F465A64408}">
      <dgm:prSet/>
      <dgm:spPr/>
      <dgm:t>
        <a:bodyPr/>
        <a:lstStyle/>
        <a:p>
          <a:endParaRPr lang="de-AT"/>
        </a:p>
      </dgm:t>
    </dgm:pt>
    <dgm:pt modelId="{3B43770E-8A10-4D0C-95C1-9FE286A8959C}" type="sibTrans" cxnId="{950BB69D-C92D-452D-9BDE-50F465A64408}">
      <dgm:prSet/>
      <dgm:spPr/>
      <dgm:t>
        <a:bodyPr/>
        <a:lstStyle/>
        <a:p>
          <a:endParaRPr lang="de-AT"/>
        </a:p>
      </dgm:t>
    </dgm:pt>
    <dgm:pt modelId="{30A61D54-7993-482B-A3E9-8BA5F647EE60}">
      <dgm:prSet phldrT="[Text]"/>
      <dgm:spPr>
        <a:solidFill>
          <a:srgbClr val="00B0F0"/>
        </a:solidFill>
      </dgm:spPr>
      <dgm:t>
        <a:bodyPr/>
        <a:lstStyle/>
        <a:p>
          <a:r>
            <a:rPr lang="de-AT" dirty="0">
              <a:latin typeface="raleway"/>
            </a:rPr>
            <a:t>Freigabe durch einen Administrator</a:t>
          </a:r>
        </a:p>
      </dgm:t>
    </dgm:pt>
    <dgm:pt modelId="{5A75B210-15B7-41B5-A6D1-F2856FE394DF}" type="parTrans" cxnId="{A25AFA34-622C-4EA4-A1CD-6A91CF67FD77}">
      <dgm:prSet/>
      <dgm:spPr/>
      <dgm:t>
        <a:bodyPr/>
        <a:lstStyle/>
        <a:p>
          <a:endParaRPr lang="de-AT"/>
        </a:p>
      </dgm:t>
    </dgm:pt>
    <dgm:pt modelId="{6D586BC7-1F8F-4E5E-A61A-EF3B7ACA24E0}" type="sibTrans" cxnId="{A25AFA34-622C-4EA4-A1CD-6A91CF67FD77}">
      <dgm:prSet/>
      <dgm:spPr/>
      <dgm:t>
        <a:bodyPr/>
        <a:lstStyle/>
        <a:p>
          <a:endParaRPr lang="de-AT"/>
        </a:p>
      </dgm:t>
    </dgm:pt>
    <dgm:pt modelId="{13A6E527-F7EA-47FE-94E1-4E2877C9B5DA}" type="pres">
      <dgm:prSet presAssocID="{2A4A8767-DA60-4A4B-ACE4-B89D4E8CBA78}" presName="Name0" presStyleCnt="0">
        <dgm:presLayoutVars>
          <dgm:dir/>
          <dgm:resizeHandles val="exact"/>
        </dgm:presLayoutVars>
      </dgm:prSet>
      <dgm:spPr/>
    </dgm:pt>
    <dgm:pt modelId="{57149C23-7B50-4A00-9C6E-E0CCE65E8CDF}" type="pres">
      <dgm:prSet presAssocID="{C5D262D2-0E43-4BAE-916A-9B9CF1E190AD}" presName="parTxOnly" presStyleLbl="node1" presStyleIdx="0" presStyleCnt="3" custLinFactY="-389" custLinFactNeighborX="4514" custLinFactNeighborY="-100000">
        <dgm:presLayoutVars>
          <dgm:bulletEnabled val="1"/>
        </dgm:presLayoutVars>
      </dgm:prSet>
      <dgm:spPr/>
    </dgm:pt>
    <dgm:pt modelId="{F4D282A2-6C96-49E0-BF5F-52F6618C7D94}" type="pres">
      <dgm:prSet presAssocID="{ED66E4B9-9712-4DA3-8058-65324025A5D7}" presName="parSpace" presStyleCnt="0"/>
      <dgm:spPr/>
    </dgm:pt>
    <dgm:pt modelId="{C471C92D-0EEA-41E5-BB9C-D39DC87F08DE}" type="pres">
      <dgm:prSet presAssocID="{A1F136DD-F11D-474C-A1C1-665B24EBB83A}" presName="parTxOnly" presStyleLbl="node1" presStyleIdx="1" presStyleCnt="3" custLinFactY="-389" custLinFactNeighborX="-5086" custLinFactNeighborY="-100000">
        <dgm:presLayoutVars>
          <dgm:bulletEnabled val="1"/>
        </dgm:presLayoutVars>
      </dgm:prSet>
      <dgm:spPr/>
    </dgm:pt>
    <dgm:pt modelId="{90809399-5136-46D7-BD8D-65FAFB653754}" type="pres">
      <dgm:prSet presAssocID="{3B43770E-8A10-4D0C-95C1-9FE286A8959C}" presName="parSpace" presStyleCnt="0"/>
      <dgm:spPr/>
    </dgm:pt>
    <dgm:pt modelId="{993BDD51-19F7-42F6-9F70-8278BEFF2114}" type="pres">
      <dgm:prSet presAssocID="{30A61D54-7993-482B-A3E9-8BA5F647EE60}" presName="parTxOnly" presStyleLbl="node1" presStyleIdx="2" presStyleCnt="3" custLinFactY="-389" custLinFactNeighborX="-5086" custLinFactNeighborY="-100000">
        <dgm:presLayoutVars>
          <dgm:bulletEnabled val="1"/>
        </dgm:presLayoutVars>
      </dgm:prSet>
      <dgm:spPr/>
    </dgm:pt>
  </dgm:ptLst>
  <dgm:cxnLst>
    <dgm:cxn modelId="{68E40619-D209-43B0-B473-6C83185B2C1B}" srcId="{2A4A8767-DA60-4A4B-ACE4-B89D4E8CBA78}" destId="{C5D262D2-0E43-4BAE-916A-9B9CF1E190AD}" srcOrd="0" destOrd="0" parTransId="{1799EAEE-DE6A-448E-BE23-BDF0A88195DC}" sibTransId="{ED66E4B9-9712-4DA3-8058-65324025A5D7}"/>
    <dgm:cxn modelId="{A25AFA34-622C-4EA4-A1CD-6A91CF67FD77}" srcId="{2A4A8767-DA60-4A4B-ACE4-B89D4E8CBA78}" destId="{30A61D54-7993-482B-A3E9-8BA5F647EE60}" srcOrd="2" destOrd="0" parTransId="{5A75B210-15B7-41B5-A6D1-F2856FE394DF}" sibTransId="{6D586BC7-1F8F-4E5E-A61A-EF3B7ACA24E0}"/>
    <dgm:cxn modelId="{6677C15E-38F1-45B2-8077-BA752A734F69}" type="presOf" srcId="{2A4A8767-DA60-4A4B-ACE4-B89D4E8CBA78}" destId="{13A6E527-F7EA-47FE-94E1-4E2877C9B5DA}" srcOrd="0" destOrd="0" presId="urn:microsoft.com/office/officeart/2005/8/layout/hChevron3"/>
    <dgm:cxn modelId="{FD70ED4D-5339-42BB-BC5B-07BACE5818DF}" type="presOf" srcId="{A1F136DD-F11D-474C-A1C1-665B24EBB83A}" destId="{C471C92D-0EEA-41E5-BB9C-D39DC87F08DE}" srcOrd="0" destOrd="0" presId="urn:microsoft.com/office/officeart/2005/8/layout/hChevron3"/>
    <dgm:cxn modelId="{D79CED91-EC2B-4ACE-A55E-8C54ED54EEB0}" type="presOf" srcId="{C5D262D2-0E43-4BAE-916A-9B9CF1E190AD}" destId="{57149C23-7B50-4A00-9C6E-E0CCE65E8CDF}" srcOrd="0" destOrd="0" presId="urn:microsoft.com/office/officeart/2005/8/layout/hChevron3"/>
    <dgm:cxn modelId="{950BB69D-C92D-452D-9BDE-50F465A64408}" srcId="{2A4A8767-DA60-4A4B-ACE4-B89D4E8CBA78}" destId="{A1F136DD-F11D-474C-A1C1-665B24EBB83A}" srcOrd="1" destOrd="0" parTransId="{E334496A-1429-489E-AEAA-A74FFAF44258}" sibTransId="{3B43770E-8A10-4D0C-95C1-9FE286A8959C}"/>
    <dgm:cxn modelId="{FCA12BB6-476E-4231-ACAF-7D9F196F5F7B}" type="presOf" srcId="{30A61D54-7993-482B-A3E9-8BA5F647EE60}" destId="{993BDD51-19F7-42F6-9F70-8278BEFF2114}" srcOrd="0" destOrd="0" presId="urn:microsoft.com/office/officeart/2005/8/layout/hChevron3"/>
    <dgm:cxn modelId="{EAE0A2F6-3A93-4CBC-AA0F-D773757E85DD}" type="presParOf" srcId="{13A6E527-F7EA-47FE-94E1-4E2877C9B5DA}" destId="{57149C23-7B50-4A00-9C6E-E0CCE65E8CDF}" srcOrd="0" destOrd="0" presId="urn:microsoft.com/office/officeart/2005/8/layout/hChevron3"/>
    <dgm:cxn modelId="{D3667270-2D4B-4AE5-9908-E47560CBA343}" type="presParOf" srcId="{13A6E527-F7EA-47FE-94E1-4E2877C9B5DA}" destId="{F4D282A2-6C96-49E0-BF5F-52F6618C7D94}" srcOrd="1" destOrd="0" presId="urn:microsoft.com/office/officeart/2005/8/layout/hChevron3"/>
    <dgm:cxn modelId="{2CA16017-384F-406C-A4A4-6633E33D697D}" type="presParOf" srcId="{13A6E527-F7EA-47FE-94E1-4E2877C9B5DA}" destId="{C471C92D-0EEA-41E5-BB9C-D39DC87F08DE}" srcOrd="2" destOrd="0" presId="urn:microsoft.com/office/officeart/2005/8/layout/hChevron3"/>
    <dgm:cxn modelId="{1DBFE62A-C7C9-46C2-8091-7AAD3F6DB9C7}" type="presParOf" srcId="{13A6E527-F7EA-47FE-94E1-4E2877C9B5DA}" destId="{90809399-5136-46D7-BD8D-65FAFB653754}" srcOrd="3" destOrd="0" presId="urn:microsoft.com/office/officeart/2005/8/layout/hChevron3"/>
    <dgm:cxn modelId="{39BEF181-4E65-43D0-8D94-575C7EDB7368}" type="presParOf" srcId="{13A6E527-F7EA-47FE-94E1-4E2877C9B5DA}" destId="{993BDD51-19F7-42F6-9F70-8278BEFF2114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84F3F-B3C1-49FA-9AA1-BB3FA311BD98}">
      <dsp:nvSpPr>
        <dsp:cNvPr id="0" name=""/>
        <dsp:cNvSpPr/>
      </dsp:nvSpPr>
      <dsp:spPr>
        <a:xfrm rot="10800000">
          <a:off x="2063667" y="0"/>
          <a:ext cx="6992874" cy="1209216"/>
        </a:xfrm>
        <a:prstGeom prst="homePlat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900" kern="1200" dirty="0">
              <a:latin typeface="raleway"/>
            </a:rPr>
            <a:t>Verbrauchsübersicht: Einfach und doch umfangreich</a:t>
          </a:r>
        </a:p>
      </dsp:txBody>
      <dsp:txXfrm rot="10800000">
        <a:off x="2365971" y="0"/>
        <a:ext cx="6690570" cy="1209216"/>
      </dsp:txXfrm>
    </dsp:sp>
    <dsp:sp modelId="{AAB652E3-FDA0-44CB-90FF-80E2D89895F4}">
      <dsp:nvSpPr>
        <dsp:cNvPr id="0" name=""/>
        <dsp:cNvSpPr/>
      </dsp:nvSpPr>
      <dsp:spPr>
        <a:xfrm>
          <a:off x="1459058" y="883"/>
          <a:ext cx="1209216" cy="120921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2BC09-92F4-40CB-8097-11D15C08E094}">
      <dsp:nvSpPr>
        <dsp:cNvPr id="0" name=""/>
        <dsp:cNvSpPr/>
      </dsp:nvSpPr>
      <dsp:spPr>
        <a:xfrm rot="10800000">
          <a:off x="2063667" y="1571060"/>
          <a:ext cx="6992874" cy="1209216"/>
        </a:xfrm>
        <a:prstGeom prst="homePlat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900" kern="1200" dirty="0">
              <a:latin typeface="raleway"/>
            </a:rPr>
            <a:t>Anpassbares Alarmsystem bei Verbrauchsabweichungen</a:t>
          </a:r>
        </a:p>
      </dsp:txBody>
      <dsp:txXfrm rot="10800000">
        <a:off x="2365971" y="1571060"/>
        <a:ext cx="6690570" cy="1209216"/>
      </dsp:txXfrm>
    </dsp:sp>
    <dsp:sp modelId="{2260B914-91A2-4B1D-94C1-0FCAC80D8BC1}">
      <dsp:nvSpPr>
        <dsp:cNvPr id="0" name=""/>
        <dsp:cNvSpPr/>
      </dsp:nvSpPr>
      <dsp:spPr>
        <a:xfrm>
          <a:off x="1459058" y="1571060"/>
          <a:ext cx="1209216" cy="120921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AA33F-3296-44C2-9164-308AB8C180F1}">
      <dsp:nvSpPr>
        <dsp:cNvPr id="0" name=""/>
        <dsp:cNvSpPr/>
      </dsp:nvSpPr>
      <dsp:spPr>
        <a:xfrm rot="10800000">
          <a:off x="2063667" y="3141237"/>
          <a:ext cx="6992874" cy="1209216"/>
        </a:xfrm>
        <a:prstGeom prst="homePlat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900" kern="1200" dirty="0">
              <a:latin typeface="raleway"/>
            </a:rPr>
            <a:t>Verfügbarkeit: Sowohl am Desktop-PC als auch am Smartphone/Tablet</a:t>
          </a:r>
        </a:p>
      </dsp:txBody>
      <dsp:txXfrm rot="10800000">
        <a:off x="2365971" y="3141237"/>
        <a:ext cx="6690570" cy="1209216"/>
      </dsp:txXfrm>
    </dsp:sp>
    <dsp:sp modelId="{9C10485F-1131-4424-863D-ED7EDF549E8E}">
      <dsp:nvSpPr>
        <dsp:cNvPr id="0" name=""/>
        <dsp:cNvSpPr/>
      </dsp:nvSpPr>
      <dsp:spPr>
        <a:xfrm>
          <a:off x="1459058" y="3141237"/>
          <a:ext cx="1209216" cy="120921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49C23-7B50-4A00-9C6E-E0CCE65E8CDF}">
      <dsp:nvSpPr>
        <dsp:cNvPr id="0" name=""/>
        <dsp:cNvSpPr/>
      </dsp:nvSpPr>
      <dsp:spPr>
        <a:xfrm>
          <a:off x="32657" y="190312"/>
          <a:ext cx="3210642" cy="1284256"/>
        </a:xfrm>
        <a:prstGeom prst="homePlat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>
              <a:latin typeface="raleway"/>
            </a:rPr>
            <a:t>Registrierung</a:t>
          </a:r>
          <a:endParaRPr lang="de-AT" sz="2300" kern="1200" dirty="0">
            <a:latin typeface="raleway"/>
          </a:endParaRPr>
        </a:p>
      </dsp:txBody>
      <dsp:txXfrm>
        <a:off x="32657" y="190312"/>
        <a:ext cx="2889578" cy="1284256"/>
      </dsp:txXfrm>
    </dsp:sp>
    <dsp:sp modelId="{C471C92D-0EEA-41E5-BB9C-D39DC87F08DE}">
      <dsp:nvSpPr>
        <dsp:cNvPr id="0" name=""/>
        <dsp:cNvSpPr/>
      </dsp:nvSpPr>
      <dsp:spPr>
        <a:xfrm>
          <a:off x="2539526" y="190312"/>
          <a:ext cx="3210642" cy="1284256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 dirty="0">
              <a:latin typeface="raleway"/>
            </a:rPr>
            <a:t>E-Mail Bestätigung</a:t>
          </a:r>
        </a:p>
      </dsp:txBody>
      <dsp:txXfrm>
        <a:off x="3181654" y="190312"/>
        <a:ext cx="1926386" cy="1284256"/>
      </dsp:txXfrm>
    </dsp:sp>
    <dsp:sp modelId="{993BDD51-19F7-42F6-9F70-8278BEFF2114}">
      <dsp:nvSpPr>
        <dsp:cNvPr id="0" name=""/>
        <dsp:cNvSpPr/>
      </dsp:nvSpPr>
      <dsp:spPr>
        <a:xfrm>
          <a:off x="5108040" y="190312"/>
          <a:ext cx="3210642" cy="1284256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 dirty="0">
              <a:latin typeface="raleway"/>
            </a:rPr>
            <a:t>Freigabe durch einen Administrator</a:t>
          </a:r>
        </a:p>
      </dsp:txBody>
      <dsp:txXfrm>
        <a:off x="5750168" y="190312"/>
        <a:ext cx="1926386" cy="1284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2F6B1-6786-4E64-B681-F379C9A54FC0}" type="datetimeFigureOut">
              <a:rPr lang="de-AT" smtClean="0"/>
              <a:t>23.05.2018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C7242-7699-4B54-8BDA-8FADE3A1DD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810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  <a:p>
            <a:r>
              <a:rPr lang="de-AT" dirty="0"/>
              <a:t>Auftraggeber: Energiegenossenschaft Eferding</a:t>
            </a:r>
          </a:p>
          <a:p>
            <a:endParaRPr lang="de-AT" dirty="0"/>
          </a:p>
          <a:p>
            <a:r>
              <a:rPr lang="de-AT" dirty="0"/>
              <a:t>Ansprechpartner: Ing. Herbert </a:t>
            </a:r>
            <a:r>
              <a:rPr lang="de-AT" dirty="0" err="1"/>
              <a:t>Pölzlberger</a:t>
            </a:r>
            <a:endParaRPr lang="de-AT" dirty="0"/>
          </a:p>
          <a:p>
            <a:endParaRPr lang="de-AT" dirty="0"/>
          </a:p>
          <a:p>
            <a:r>
              <a:rPr lang="de-AT" dirty="0"/>
              <a:t>Betreuungslehrer: Josef Doppelbauer</a:t>
            </a:r>
          </a:p>
          <a:p>
            <a:pPr lvl="1"/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371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Maximal 1 Folie mit Projektteam und Auftraggeber!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8466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dirty="0"/>
              <a:t>Übersicht über den Energieverbrauch: Einfach und doch umfangreich!</a:t>
            </a:r>
          </a:p>
          <a:p>
            <a:endParaRPr lang="de-AT" sz="1200" dirty="0"/>
          </a:p>
          <a:p>
            <a:r>
              <a:rPr lang="de-AT" sz="1200" dirty="0"/>
              <a:t>Anpassbares Alarmsystem bei starken Abweichungen des Verbrauchs!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4327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4397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D69B14D4-4B85-495E-AC58-E74CC49E69BA}"/>
              </a:ext>
            </a:extLst>
          </p:cNvPr>
          <p:cNvSpPr/>
          <p:nvPr userDrawn="1"/>
        </p:nvSpPr>
        <p:spPr>
          <a:xfrm>
            <a:off x="-191069" y="-109182"/>
            <a:ext cx="12774305" cy="7137779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7231E90-CDB4-4665-9325-74C8F1124F54}"/>
              </a:ext>
            </a:extLst>
          </p:cNvPr>
          <p:cNvSpPr/>
          <p:nvPr userDrawn="1"/>
        </p:nvSpPr>
        <p:spPr>
          <a:xfrm>
            <a:off x="-191069" y="6127845"/>
            <a:ext cx="12651475" cy="7301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1E8443E-9103-4129-A3AB-FEFA8D0590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1051" y="340485"/>
            <a:ext cx="5298097" cy="533698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1928B40-1478-4A97-911F-09CC7359D2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575" y="2475566"/>
            <a:ext cx="6657504" cy="141308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C36CDD8-824E-466F-A20D-07F0A3A1CFF3}"/>
              </a:ext>
            </a:extLst>
          </p:cNvPr>
          <p:cNvSpPr txBox="1"/>
          <p:nvPr userDrawn="1"/>
        </p:nvSpPr>
        <p:spPr>
          <a:xfrm>
            <a:off x="3810335" y="4059486"/>
            <a:ext cx="5568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b="0" dirty="0" err="1">
                <a:latin typeface="raleway"/>
              </a:rPr>
              <a:t>the</a:t>
            </a:r>
            <a:r>
              <a:rPr lang="de-DE" sz="2400" b="0" dirty="0">
                <a:latin typeface="raleway"/>
              </a:rPr>
              <a:t> easy </a:t>
            </a:r>
            <a:r>
              <a:rPr lang="de-DE" sz="2400" b="0" dirty="0" err="1">
                <a:latin typeface="raleway"/>
              </a:rPr>
              <a:t>way</a:t>
            </a:r>
            <a:r>
              <a:rPr lang="de-DE" sz="2400" b="0" dirty="0">
                <a:latin typeface="raleway"/>
              </a:rPr>
              <a:t> </a:t>
            </a:r>
            <a:r>
              <a:rPr lang="de-DE" sz="2400" b="0" dirty="0" err="1">
                <a:latin typeface="raleway"/>
              </a:rPr>
              <a:t>to</a:t>
            </a:r>
            <a:r>
              <a:rPr lang="de-DE" sz="2400" b="0" dirty="0">
                <a:latin typeface="raleway"/>
              </a:rPr>
              <a:t> save </a:t>
            </a:r>
            <a:r>
              <a:rPr lang="de-DE" sz="2400" b="0" dirty="0" err="1">
                <a:solidFill>
                  <a:srgbClr val="00B0F0"/>
                </a:solidFill>
                <a:latin typeface="raleway"/>
              </a:rPr>
              <a:t>energy</a:t>
            </a:r>
            <a:endParaRPr lang="en-US" sz="2400" b="0" dirty="0">
              <a:solidFill>
                <a:srgbClr val="00B0F0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105303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23.05.2018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11718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23.05.2018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91660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23.05.2018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82849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91801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22466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93529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8897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23.05.2018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42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23.05.2018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102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23.05.2018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34241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23.05.2018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18178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97871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8278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23738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51966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16425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52711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01927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61045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23.05.2018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1007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23.05.2018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848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23.05.2018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92027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23.05.2018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84766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65345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46810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28112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06792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23.05.2018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9395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23.05.2018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929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23.05.2018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639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23.05.2018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74204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23.05.2018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53935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23.05.2018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96474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DDCCA32F-4BD6-4506-A562-BB4CC206BE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6" t="37727" r="5884" b="38110"/>
          <a:stretch/>
        </p:blipFill>
        <p:spPr>
          <a:xfrm>
            <a:off x="4326340" y="-1"/>
            <a:ext cx="7492620" cy="165709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463" y="1774210"/>
            <a:ext cx="8354497" cy="4244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4E26A68-709D-4E70-9F45-5A52F71BF970}"/>
              </a:ext>
            </a:extLst>
          </p:cNvPr>
          <p:cNvSpPr/>
          <p:nvPr userDrawn="1"/>
        </p:nvSpPr>
        <p:spPr>
          <a:xfrm>
            <a:off x="0" y="1760560"/>
            <a:ext cx="2825086" cy="43513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964" y="2063073"/>
            <a:ext cx="2389579" cy="3746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4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44" r:id="rId1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raleway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3" panose="05040102010807070707" pitchFamily="18" charset="2"/>
        <a:buChar char=""/>
        <a:defRPr sz="2800" kern="1200">
          <a:solidFill>
            <a:schemeClr val="tx1"/>
          </a:solidFill>
          <a:latin typeface="raleway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3" panose="05040102010807070707" pitchFamily="18" charset="2"/>
        <a:buChar char=""/>
        <a:defRPr sz="2400" kern="1200">
          <a:solidFill>
            <a:schemeClr val="tx1"/>
          </a:solidFill>
          <a:latin typeface="raleway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23.05.2018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749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23.05.2018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964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2C42AC9F-6861-45C9-930C-92DB566A24DB}"/>
              </a:ext>
            </a:extLst>
          </p:cNvPr>
          <p:cNvSpPr/>
          <p:nvPr/>
        </p:nvSpPr>
        <p:spPr>
          <a:xfrm>
            <a:off x="-274864" y="6044946"/>
            <a:ext cx="13618028" cy="11505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74084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84A04-A67B-417C-BFDB-2A05B1E5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AEMS Scripting</a:t>
            </a:r>
            <a:br>
              <a:rPr lang="de-AT"/>
            </a:br>
            <a:r>
              <a:rPr lang="de-AT"/>
              <a:t>Language</a:t>
            </a:r>
            <a:endParaRPr lang="de-AT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787C53BD-7750-47E2-9BBD-4B094AB4C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2" y="1958719"/>
            <a:ext cx="9102538" cy="396070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91838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039DE-AF67-4489-95CD-B55AD58C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063073"/>
            <a:ext cx="2815389" cy="3746310"/>
          </a:xfrm>
        </p:spPr>
        <p:txBody>
          <a:bodyPr>
            <a:normAutofit/>
          </a:bodyPr>
          <a:lstStyle/>
          <a:p>
            <a:r>
              <a:rPr lang="de-AT" sz="3200" dirty="0"/>
              <a:t>Zweistufige Registrierung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06E1C8B-87A0-45E5-AE09-835D96A27C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803973"/>
              </p:ext>
            </p:extLst>
          </p:nvPr>
        </p:nvGraphicFramePr>
        <p:xfrm>
          <a:off x="3463925" y="1774825"/>
          <a:ext cx="8355013" cy="4243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03A0134A-A418-4A72-949E-4C74263EEDC6}"/>
              </a:ext>
            </a:extLst>
          </p:cNvPr>
          <p:cNvSpPr txBox="1"/>
          <p:nvPr/>
        </p:nvSpPr>
        <p:spPr>
          <a:xfrm>
            <a:off x="3414943" y="3477987"/>
            <a:ext cx="8112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raleway"/>
              </a:rPr>
              <a:t>Bei der Registrierung müssen Benutzername und Passwort von Netzonline eingegeben werden.</a:t>
            </a:r>
          </a:p>
          <a:p>
            <a:endParaRPr lang="de-AT" sz="2400" dirty="0">
              <a:latin typeface="raleway"/>
            </a:endParaRPr>
          </a:p>
          <a:p>
            <a:r>
              <a:rPr lang="de-AT" sz="2400" dirty="0">
                <a:latin typeface="raleway"/>
              </a:rPr>
              <a:t>Somit wird verhindert, dass sich jemand unter falschem Namen registriert.</a:t>
            </a:r>
          </a:p>
        </p:txBody>
      </p:sp>
    </p:spTree>
    <p:extLst>
      <p:ext uri="{BB962C8B-B14F-4D97-AF65-F5344CB8AC3E}">
        <p14:creationId xmlns:p14="http://schemas.microsoft.com/office/powerpoint/2010/main" val="2062746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43C4B-2455-4A13-AFB1-D3546BCD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Vision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15C36C-9EFA-4254-83BE-0B79069AC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sz="3200" dirty="0"/>
              <a:t>Erweiterung des Anwendungsbereiches von AEMS – Zugang auch für Unternehmen und Privathaushalte.</a:t>
            </a:r>
          </a:p>
          <a:p>
            <a:pPr marL="0" indent="0">
              <a:buNone/>
            </a:pPr>
            <a:endParaRPr lang="de-AT" sz="3200" dirty="0"/>
          </a:p>
          <a:p>
            <a:pPr marL="0" indent="0">
              <a:buNone/>
            </a:pPr>
            <a:r>
              <a:rPr lang="de-AT" sz="3200" dirty="0"/>
              <a:t>Erweiterung der Software um nützliche Features für Smartphone und Web.</a:t>
            </a:r>
          </a:p>
        </p:txBody>
      </p:sp>
    </p:spTree>
    <p:extLst>
      <p:ext uri="{BB962C8B-B14F-4D97-AF65-F5344CB8AC3E}">
        <p14:creationId xmlns:p14="http://schemas.microsoft.com/office/powerpoint/2010/main" val="37348685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691C1-9125-4FE3-B5F2-ED7AF195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Vielen Dank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A9E9A6D-6D04-448C-A464-E3DDDA9B0D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14" t="31608" b="13398"/>
          <a:stretch/>
        </p:blipFill>
        <p:spPr>
          <a:xfrm>
            <a:off x="3850106" y="3028495"/>
            <a:ext cx="3007382" cy="307156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6DBC83D-91CA-41A5-9393-8D10C4F01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126" y="2125016"/>
            <a:ext cx="3941490" cy="397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330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61AA3BA1-62FE-454D-AF25-56EB7647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2063073"/>
            <a:ext cx="2233657" cy="3746310"/>
          </a:xfrm>
        </p:spPr>
        <p:txBody>
          <a:bodyPr>
            <a:normAutofit/>
          </a:bodyPr>
          <a:lstStyle/>
          <a:p>
            <a:r>
              <a:rPr lang="de-AT" dirty="0"/>
              <a:t>Partner</a:t>
            </a:r>
            <a:br>
              <a:rPr lang="de-AT" dirty="0"/>
            </a:br>
            <a:br>
              <a:rPr lang="de-AT" dirty="0"/>
            </a:br>
            <a:br>
              <a:rPr lang="de-AT" dirty="0"/>
            </a:br>
            <a:br>
              <a:rPr lang="de-AT" dirty="0"/>
            </a:br>
            <a:r>
              <a:rPr lang="de-AT" dirty="0"/>
              <a:t>Team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2F92163-20EC-4769-A04E-7D590CBBD755}"/>
              </a:ext>
            </a:extLst>
          </p:cNvPr>
          <p:cNvSpPr/>
          <p:nvPr/>
        </p:nvSpPr>
        <p:spPr>
          <a:xfrm>
            <a:off x="2946401" y="1777999"/>
            <a:ext cx="9017769" cy="2209801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BBAD2CB-5225-4112-B09A-E978E0262666}"/>
              </a:ext>
            </a:extLst>
          </p:cNvPr>
          <p:cNvSpPr/>
          <p:nvPr/>
        </p:nvSpPr>
        <p:spPr>
          <a:xfrm>
            <a:off x="2946400" y="4086225"/>
            <a:ext cx="9017769" cy="2029183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6216FF-1024-4550-81C5-FCB32473B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362" y="2181138"/>
            <a:ext cx="8111067" cy="1802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b="1" dirty="0"/>
              <a:t>Auftraggeber: </a:t>
            </a:r>
            <a:r>
              <a:rPr lang="de-AT" sz="2400" dirty="0"/>
              <a:t>Energiegenossenschaft Eferding</a:t>
            </a:r>
          </a:p>
          <a:p>
            <a:pPr marL="0" indent="0">
              <a:buNone/>
            </a:pPr>
            <a:r>
              <a:rPr lang="de-AT" sz="2400" b="1" dirty="0"/>
              <a:t>Kontakt: </a:t>
            </a:r>
            <a:r>
              <a:rPr lang="de-AT" sz="2400" dirty="0"/>
              <a:t>Ing. Herbert </a:t>
            </a:r>
            <a:r>
              <a:rPr lang="de-AT" sz="2400" dirty="0" err="1"/>
              <a:t>Pötzlberger</a:t>
            </a:r>
            <a:r>
              <a:rPr lang="de-AT" sz="2400" dirty="0"/>
              <a:t>, </a:t>
            </a:r>
            <a:r>
              <a:rPr lang="de-AT" sz="2400" dirty="0" err="1"/>
              <a:t>MSc</a:t>
            </a:r>
            <a:endParaRPr lang="de-AT" sz="2400" dirty="0"/>
          </a:p>
          <a:p>
            <a:pPr marL="0" indent="0">
              <a:buNone/>
            </a:pPr>
            <a:r>
              <a:rPr lang="de-AT" sz="2400" b="1" dirty="0"/>
              <a:t>Betreuungslehrer: </a:t>
            </a:r>
            <a:r>
              <a:rPr lang="de-AT" sz="2400" dirty="0"/>
              <a:t>DI Josef Doppelbauer</a:t>
            </a:r>
            <a:endParaRPr lang="de-AT" sz="2400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2A79D3-ED92-40E3-843A-D8CFEB826BA1}"/>
              </a:ext>
            </a:extLst>
          </p:cNvPr>
          <p:cNvSpPr txBox="1"/>
          <p:nvPr/>
        </p:nvSpPr>
        <p:spPr>
          <a:xfrm>
            <a:off x="9078686" y="2384987"/>
            <a:ext cx="3113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800" dirty="0">
                <a:solidFill>
                  <a:schemeClr val="bg1"/>
                </a:solidFill>
                <a:latin typeface="raleway"/>
              </a:rPr>
              <a:t>PARTNER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CE233711-236D-4126-BD5A-942A12B7FC56}"/>
              </a:ext>
            </a:extLst>
          </p:cNvPr>
          <p:cNvSpPr txBox="1">
            <a:spLocks/>
          </p:cNvSpPr>
          <p:nvPr/>
        </p:nvSpPr>
        <p:spPr>
          <a:xfrm>
            <a:off x="3140362" y="4394128"/>
            <a:ext cx="9051638" cy="1447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3" panose="05040102010807070707" pitchFamily="18" charset="2"/>
              <a:buChar char=""/>
              <a:defRPr sz="2800" kern="1200">
                <a:solidFill>
                  <a:schemeClr val="tx1"/>
                </a:solidFill>
                <a:latin typeface="raleway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3" panose="05040102010807070707" pitchFamily="18" charset="2"/>
              <a:buChar char=""/>
              <a:defRPr sz="2400" kern="1200">
                <a:solidFill>
                  <a:schemeClr val="tx1"/>
                </a:solidFill>
                <a:latin typeface="raleway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de-AT" sz="2400" b="1" dirty="0"/>
              <a:t>Projektleiter: </a:t>
            </a:r>
            <a:r>
              <a:rPr lang="de-AT" sz="2400" dirty="0"/>
              <a:t>Lukas Knoll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de-AT" sz="2400" b="1" dirty="0"/>
              <a:t>Projektmitglied: </a:t>
            </a:r>
            <a:r>
              <a:rPr lang="de-AT" sz="2400" dirty="0"/>
              <a:t>Niklas Graf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de-AT" sz="2400" b="1" dirty="0"/>
              <a:t>Projektmitglied: </a:t>
            </a:r>
            <a:r>
              <a:rPr lang="de-AT" sz="2400" dirty="0"/>
              <a:t>Sebastian Mandl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6D8C44E-99A4-4EBF-ABF3-5A10731B53B2}"/>
              </a:ext>
            </a:extLst>
          </p:cNvPr>
          <p:cNvSpPr txBox="1"/>
          <p:nvPr/>
        </p:nvSpPr>
        <p:spPr>
          <a:xfrm>
            <a:off x="10026675" y="4599550"/>
            <a:ext cx="1921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800" dirty="0">
                <a:solidFill>
                  <a:schemeClr val="bg1"/>
                </a:solidFill>
                <a:latin typeface="raleway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4063014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0D2EF-F09F-4E29-9232-53AE13C8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 Team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406C7D1-88AA-4934-9876-D0A1B7E6B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891" y="2211340"/>
            <a:ext cx="1207007" cy="172033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2E08722-57A9-4A97-85C4-F33DFB567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798" y="2211340"/>
            <a:ext cx="1234063" cy="172033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314A7E6-B8D9-43B0-9889-05882D22A0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761" y="2240461"/>
            <a:ext cx="1242519" cy="17208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F81F30DB-933A-4586-A7FA-5A47D53A4C0D}"/>
              </a:ext>
            </a:extLst>
          </p:cNvPr>
          <p:cNvSpPr txBox="1"/>
          <p:nvPr/>
        </p:nvSpPr>
        <p:spPr>
          <a:xfrm>
            <a:off x="4170050" y="4383181"/>
            <a:ext cx="2149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>
                <a:latin typeface="raleway"/>
              </a:rPr>
              <a:t>Projektleiter</a:t>
            </a:r>
            <a:endParaRPr lang="de-AT" b="1" dirty="0">
              <a:latin typeface="raleway"/>
            </a:endParaRPr>
          </a:p>
          <a:p>
            <a:r>
              <a:rPr lang="de-AT" sz="2400" dirty="0">
                <a:latin typeface="raleway"/>
              </a:rPr>
              <a:t>Lukas Knoll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8D1FD57-E3D6-4CDF-838B-35655BF485C3}"/>
              </a:ext>
            </a:extLst>
          </p:cNvPr>
          <p:cNvSpPr txBox="1"/>
          <p:nvPr/>
        </p:nvSpPr>
        <p:spPr>
          <a:xfrm>
            <a:off x="6831606" y="4363920"/>
            <a:ext cx="2149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>
                <a:latin typeface="raleway"/>
              </a:rPr>
              <a:t>Teammitglied</a:t>
            </a:r>
            <a:endParaRPr lang="de-AT" b="1" dirty="0">
              <a:latin typeface="raleway"/>
            </a:endParaRPr>
          </a:p>
          <a:p>
            <a:r>
              <a:rPr lang="de-AT" sz="2400" dirty="0">
                <a:latin typeface="raleway"/>
              </a:rPr>
              <a:t>Niklas Graf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AA0DB95-D902-470A-B570-18D256953A67}"/>
              </a:ext>
            </a:extLst>
          </p:cNvPr>
          <p:cNvSpPr txBox="1"/>
          <p:nvPr/>
        </p:nvSpPr>
        <p:spPr>
          <a:xfrm>
            <a:off x="9506930" y="4363919"/>
            <a:ext cx="492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>
                <a:latin typeface="raleway"/>
              </a:rPr>
              <a:t>Teammitglied</a:t>
            </a:r>
            <a:endParaRPr lang="de-AT" b="1" dirty="0">
              <a:latin typeface="raleway"/>
            </a:endParaRPr>
          </a:p>
          <a:p>
            <a:r>
              <a:rPr lang="de-AT" sz="2400" dirty="0">
                <a:latin typeface="raleway"/>
              </a:rPr>
              <a:t>Sebastian Mandl</a:t>
            </a:r>
          </a:p>
        </p:txBody>
      </p:sp>
    </p:spTree>
    <p:extLst>
      <p:ext uri="{BB962C8B-B14F-4D97-AF65-F5344CB8AC3E}">
        <p14:creationId xmlns:p14="http://schemas.microsoft.com/office/powerpoint/2010/main" val="35592797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8359B2C8-2C43-42C9-9F73-5B277DFFB273}"/>
              </a:ext>
            </a:extLst>
          </p:cNvPr>
          <p:cNvSpPr txBox="1"/>
          <p:nvPr/>
        </p:nvSpPr>
        <p:spPr>
          <a:xfrm>
            <a:off x="3797085" y="1973311"/>
            <a:ext cx="75011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>
                <a:latin typeface="raleway"/>
              </a:rPr>
              <a:t>AEMS</a:t>
            </a:r>
            <a:r>
              <a:rPr lang="de-AT" sz="2800" dirty="0">
                <a:latin typeface="raleway"/>
              </a:rPr>
              <a:t> ist ein System zur </a:t>
            </a:r>
            <a:r>
              <a:rPr lang="de-AT" sz="2800" b="1" dirty="0">
                <a:latin typeface="raleway"/>
              </a:rPr>
              <a:t>Überwachung</a:t>
            </a:r>
            <a:r>
              <a:rPr lang="de-AT" sz="2800" dirty="0">
                <a:latin typeface="raleway"/>
              </a:rPr>
              <a:t> von </a:t>
            </a:r>
            <a:r>
              <a:rPr lang="de-AT" sz="2800" b="1" dirty="0">
                <a:latin typeface="raleway"/>
              </a:rPr>
              <a:t>Energieverbräuchen</a:t>
            </a:r>
            <a:r>
              <a:rPr lang="de-AT" sz="2800" dirty="0">
                <a:latin typeface="raleway"/>
              </a:rPr>
              <a:t> in öffentlichen Gebäuden.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93120F3-1C13-4F08-8CBB-139A24A84817}"/>
              </a:ext>
            </a:extLst>
          </p:cNvPr>
          <p:cNvSpPr txBox="1"/>
          <p:nvPr/>
        </p:nvSpPr>
        <p:spPr>
          <a:xfrm>
            <a:off x="3797085" y="3825389"/>
            <a:ext cx="79041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dirty="0">
                <a:latin typeface="raleway"/>
              </a:rPr>
              <a:t>Daten werden </a:t>
            </a:r>
            <a:r>
              <a:rPr lang="de-AT" sz="2800" b="1" dirty="0">
                <a:latin typeface="raleway"/>
              </a:rPr>
              <a:t>gesammelt</a:t>
            </a:r>
            <a:r>
              <a:rPr lang="de-AT" sz="2800" dirty="0">
                <a:latin typeface="raleway"/>
              </a:rPr>
              <a:t> und </a:t>
            </a:r>
            <a:r>
              <a:rPr lang="de-AT" sz="2800" b="1" dirty="0">
                <a:latin typeface="raleway"/>
              </a:rPr>
              <a:t>ausgewertet.</a:t>
            </a:r>
            <a:r>
              <a:rPr lang="de-AT" sz="2800" dirty="0">
                <a:latin typeface="raleway"/>
              </a:rPr>
              <a:t> Begutachtung mittels </a:t>
            </a:r>
            <a:r>
              <a:rPr lang="de-AT" sz="2800" b="1" dirty="0">
                <a:latin typeface="raleway"/>
              </a:rPr>
              <a:t>Statistiken</a:t>
            </a:r>
            <a:r>
              <a:rPr lang="de-AT" sz="2800" dirty="0">
                <a:latin typeface="raleway"/>
              </a:rPr>
              <a:t>, </a:t>
            </a:r>
            <a:r>
              <a:rPr lang="de-AT" sz="2800" b="1" dirty="0">
                <a:latin typeface="raleway"/>
              </a:rPr>
              <a:t>Berichten</a:t>
            </a:r>
            <a:r>
              <a:rPr lang="de-AT" sz="2800" dirty="0">
                <a:latin typeface="raleway"/>
              </a:rPr>
              <a:t> und </a:t>
            </a:r>
            <a:r>
              <a:rPr lang="de-AT" sz="2800" b="1" dirty="0">
                <a:latin typeface="raleway"/>
              </a:rPr>
              <a:t>Benachrichtigungen.</a:t>
            </a:r>
            <a:endParaRPr lang="de-AT" sz="2800" dirty="0">
              <a:latin typeface="raleway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BDE7A77-21F8-43F7-B489-BAF54E4A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/>
              <a:t>Was ist AEMS?</a:t>
            </a:r>
          </a:p>
        </p:txBody>
      </p:sp>
    </p:spTree>
    <p:extLst>
      <p:ext uri="{BB962C8B-B14F-4D97-AF65-F5344CB8AC3E}">
        <p14:creationId xmlns:p14="http://schemas.microsoft.com/office/powerpoint/2010/main" val="19837973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23B59D9-32C4-4A65-8FB3-71F809624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816770"/>
              </p:ext>
            </p:extLst>
          </p:nvPr>
        </p:nvGraphicFramePr>
        <p:xfrm>
          <a:off x="2113945" y="174423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27AB5C5B-12C4-41C7-AAE4-468D98E6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Warum AEMS?</a:t>
            </a:r>
          </a:p>
        </p:txBody>
      </p:sp>
    </p:spTree>
    <p:extLst>
      <p:ext uri="{BB962C8B-B14F-4D97-AF65-F5344CB8AC3E}">
        <p14:creationId xmlns:p14="http://schemas.microsoft.com/office/powerpoint/2010/main" val="41888153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09CDD-A893-4223-A90B-6E8DC5FB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2063073"/>
            <a:ext cx="2581893" cy="3746310"/>
          </a:xfrm>
        </p:spPr>
        <p:txBody>
          <a:bodyPr>
            <a:normAutofit/>
          </a:bodyPr>
          <a:lstStyle/>
          <a:p>
            <a:r>
              <a:rPr lang="de-AT" dirty="0"/>
              <a:t>Integration mit Netz-online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72B1EC8-E98D-4E45-BE44-8097CDF20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22" y="2027430"/>
            <a:ext cx="7230484" cy="3781953"/>
          </a:xfr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55622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763A6-42BB-46AC-A7EF-866B1BE7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3073"/>
            <a:ext cx="2694214" cy="3746310"/>
          </a:xfrm>
        </p:spPr>
        <p:txBody>
          <a:bodyPr>
            <a:normAutofit/>
          </a:bodyPr>
          <a:lstStyle/>
          <a:p>
            <a:r>
              <a:rPr lang="de-AT" dirty="0"/>
              <a:t>Verbrauchs-statistiken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869DBFF-F01C-4D13-BE6F-CD8A7FC6B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686" y="1773590"/>
            <a:ext cx="5684649" cy="4325276"/>
          </a:xfrm>
          <a:ln w="38100">
            <a:solidFill>
              <a:schemeClr val="tx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4BE5CF0-5962-4AC4-9759-C4A6A06EC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935" y="1716219"/>
            <a:ext cx="5684400" cy="444001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68152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EAA48-03E4-42A8-BCEA-6FD934C5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200" dirty="0"/>
              <a:t>Unterwegs immer informiert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A57E544-966F-4361-92E7-56B539816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" t="11531" r="5101" b="17486"/>
          <a:stretch/>
        </p:blipFill>
        <p:spPr>
          <a:xfrm>
            <a:off x="4163787" y="1542968"/>
            <a:ext cx="2923274" cy="4701600"/>
          </a:xfrm>
          <a:ln w="38100">
            <a:solidFill>
              <a:schemeClr val="tx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2B724B4-9934-43E7-882D-B713930452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14914" r="7948" b="16691"/>
          <a:stretch/>
        </p:blipFill>
        <p:spPr>
          <a:xfrm>
            <a:off x="7564215" y="1542969"/>
            <a:ext cx="2858400" cy="470174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0520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64EFE-9C2C-42C5-9CA0-6E638F2D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Raspberry PI Tool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385D02C-FBB5-4D93-875F-042B3C8FD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433" y="192107"/>
            <a:ext cx="8595626" cy="6473786"/>
          </a:xfr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9701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Fetzen</Template>
  <TotalTime>0</TotalTime>
  <Words>213</Words>
  <Application>Microsoft Office PowerPoint</Application>
  <PresentationFormat>Breitbild</PresentationFormat>
  <Paragraphs>55</Paragraphs>
  <Slides>13</Slides>
  <Notes>4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Calibri</vt:lpstr>
      <vt:lpstr>Calibri Light</vt:lpstr>
      <vt:lpstr>raleway</vt:lpstr>
      <vt:lpstr>Wingdings 2</vt:lpstr>
      <vt:lpstr>Wingdings 3</vt:lpstr>
      <vt:lpstr>HDOfficeLightV0</vt:lpstr>
      <vt:lpstr>1_HDOfficeLightV0</vt:lpstr>
      <vt:lpstr>2_HDOfficeLightV0</vt:lpstr>
      <vt:lpstr>PowerPoint-Präsentation</vt:lpstr>
      <vt:lpstr>Partner    Team</vt:lpstr>
      <vt:lpstr>Das Team</vt:lpstr>
      <vt:lpstr>Was ist AEMS?</vt:lpstr>
      <vt:lpstr>Warum AEMS?</vt:lpstr>
      <vt:lpstr>Integration mit Netz-online</vt:lpstr>
      <vt:lpstr>Verbrauchs-statistiken</vt:lpstr>
      <vt:lpstr>Unterwegs immer informiert</vt:lpstr>
      <vt:lpstr>Raspberry PI Tool</vt:lpstr>
      <vt:lpstr>AEMS Scripting Language</vt:lpstr>
      <vt:lpstr>Zweistufige Registrierung</vt:lpstr>
      <vt:lpstr>Vision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Knoll</dc:creator>
  <cp:lastModifiedBy>Niggi</cp:lastModifiedBy>
  <cp:revision>168</cp:revision>
  <dcterms:created xsi:type="dcterms:W3CDTF">2017-05-31T10:56:12Z</dcterms:created>
  <dcterms:modified xsi:type="dcterms:W3CDTF">2018-05-23T09:13:13Z</dcterms:modified>
</cp:coreProperties>
</file>