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81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55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956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982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471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515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83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03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969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34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BAD-B1D5-4176-B2E3-EF5CD1E3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E08885-969F-4183-B3C8-5A78CC17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759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Rahmeninfos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26883-809D-4DF3-9ECF-33A8EAD9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037" y="1752091"/>
            <a:ext cx="10515600" cy="4486275"/>
          </a:xfrm>
        </p:spPr>
        <p:txBody>
          <a:bodyPr>
            <a:normAutofit/>
          </a:bodyPr>
          <a:lstStyle/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E04560-DFD8-4724-86E5-8412B983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18" y="229955"/>
            <a:ext cx="3920429" cy="1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3FBD3-5705-49B6-81A5-841336C3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9229D-F49D-4F36-B247-74A2032E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>
            <a:normAutofit/>
          </a:bodyPr>
          <a:lstStyle/>
          <a:p>
            <a:r>
              <a:rPr lang="de-AT" dirty="0"/>
              <a:t>In öffentlichen Gebäuden gibt es ein großes Einsparpotential für Energie. Gebäude wie Kindergärten, Schulen und Amtsgebäude benötigen auch wenn sie nicht benutzt werden Energie.</a:t>
            </a:r>
          </a:p>
          <a:p>
            <a:endParaRPr lang="de-AT" dirty="0"/>
          </a:p>
          <a:p>
            <a:r>
              <a:rPr lang="de-AT" dirty="0"/>
              <a:t>Es gibt ein Webinterface der </a:t>
            </a:r>
            <a:r>
              <a:rPr lang="de-AT" dirty="0" err="1"/>
              <a:t>EnergieAG</a:t>
            </a:r>
            <a:r>
              <a:rPr lang="de-AT" dirty="0"/>
              <a:t> mit welchem man sich die Daten der einzelnen AMIS-Zähler in einem Excel-Sheet ansehen kann.</a:t>
            </a:r>
          </a:p>
          <a:p>
            <a:endParaRPr lang="de-AT" dirty="0"/>
          </a:p>
          <a:p>
            <a:r>
              <a:rPr lang="de-AT" dirty="0"/>
              <a:t>Problem: Es kann immer nur das Ergebnis eines Zählers angezeigt werden. Kein Gesamtergebnis über alle Zähler in einem Gebäude möglich.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8D38B6-3FFD-43E6-B4BE-6F786103A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18" y="229955"/>
            <a:ext cx="3920429" cy="1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1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3F5DC-240B-4D58-83F5-742F3A9A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021AA-0BE5-4A68-AE0A-56C25CE3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62" y="2363989"/>
            <a:ext cx="7373294" cy="4976227"/>
          </a:xfrm>
        </p:spPr>
        <p:txBody>
          <a:bodyPr>
            <a:normAutofit/>
          </a:bodyPr>
          <a:lstStyle/>
          <a:p>
            <a:r>
              <a:rPr lang="de-AT" dirty="0"/>
              <a:t>Mit einem </a:t>
            </a:r>
            <a:r>
              <a:rPr lang="de-AT" dirty="0" err="1"/>
              <a:t>Energiemonitoring</a:t>
            </a:r>
            <a:r>
              <a:rPr lang="de-AT" dirty="0"/>
              <a:t>-System sollen die Daten der AMIS-Zähler ausgelesen werden, damit Benutzer der öffentlichen Gebäude den Energieverbrauch einsehen können.</a:t>
            </a:r>
          </a:p>
          <a:p>
            <a:pPr lvl="1"/>
            <a:r>
              <a:rPr lang="de-AT" dirty="0"/>
              <a:t>Dies soll über einen Bot realisiert werden, welcher sich die benötigten Excel-Files holt.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b="1" dirty="0"/>
              <a:t>Überwachung</a:t>
            </a:r>
            <a:r>
              <a:rPr lang="de-AT" dirty="0"/>
              <a:t> und </a:t>
            </a:r>
            <a:r>
              <a:rPr lang="de-AT" b="1" dirty="0"/>
              <a:t>Meldung</a:t>
            </a:r>
            <a:r>
              <a:rPr lang="de-AT" dirty="0"/>
              <a:t> bei zu </a:t>
            </a:r>
            <a:r>
              <a:rPr lang="de-AT" b="1" dirty="0"/>
              <a:t>hohem</a:t>
            </a:r>
            <a:r>
              <a:rPr lang="de-AT" dirty="0"/>
              <a:t> </a:t>
            </a:r>
            <a:r>
              <a:rPr lang="de-AT" b="1" dirty="0"/>
              <a:t>Verbrauch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Erstellen von jährlichen </a:t>
            </a:r>
            <a:r>
              <a:rPr lang="de-AT" b="1" dirty="0"/>
              <a:t>Reports</a:t>
            </a:r>
            <a:r>
              <a:rPr lang="de-AT" dirty="0"/>
              <a:t> und Erstellung von </a:t>
            </a:r>
            <a:r>
              <a:rPr lang="de-AT" b="1" dirty="0"/>
              <a:t>Statistiken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35F1D8-5994-4C2A-88A1-5A39CA030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18" y="229955"/>
            <a:ext cx="3920429" cy="1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B7EAA-7D36-476D-8D9F-6871C6C4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Niklas Graf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41D5D-0D3B-4B9E-8698-A4C33ED6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656" y="1450035"/>
            <a:ext cx="7315200" cy="5120640"/>
          </a:xfrm>
        </p:spPr>
        <p:txBody>
          <a:bodyPr/>
          <a:lstStyle/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sich die Excel-Files holt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Anzeige direkt auf Website und in der APP</a:t>
            </a:r>
            <a:endParaRPr lang="de-AT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zu gewünschten Terminen</a:t>
            </a:r>
          </a:p>
          <a:p>
            <a:pPr lvl="1"/>
            <a:r>
              <a:rPr lang="de-AT" dirty="0"/>
              <a:t>Energiereports als PDF-Dateien mit Statistiken und wichtigen Details wie Ausreißern beim Energieverbrauch</a:t>
            </a:r>
          </a:p>
          <a:p>
            <a:endParaRPr lang="de-AT" dirty="0"/>
          </a:p>
          <a:p>
            <a:r>
              <a:rPr lang="de-AT" dirty="0"/>
              <a:t>Statistiken und Berichte nur von bestimmten Zählern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56DD2C-A4E1-4D79-962C-657F4C840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18" y="229955"/>
            <a:ext cx="3920429" cy="1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3099-E86B-4352-A709-C798EB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Niklas Graf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CF0E14-2175-4C91-9AC5-327BE123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635" y="1805141"/>
            <a:ext cx="7315200" cy="5120640"/>
          </a:xfrm>
        </p:spPr>
        <p:txBody>
          <a:bodyPr/>
          <a:lstStyle/>
          <a:p>
            <a:r>
              <a:rPr lang="de-AT" dirty="0"/>
              <a:t>Konfiguration, dass an bestimmten Tagen mehr Energie verbraucht werden darf</a:t>
            </a:r>
          </a:p>
          <a:p>
            <a:pPr lvl="1"/>
            <a:r>
              <a:rPr lang="de-AT" dirty="0"/>
              <a:t>z.B. Feste, welche nur an Wochenenden stattfinden</a:t>
            </a:r>
          </a:p>
          <a:p>
            <a:pPr marL="502920" lvl="1" indent="0">
              <a:buNone/>
            </a:pPr>
            <a:endParaRPr lang="de-AT" dirty="0"/>
          </a:p>
          <a:p>
            <a:r>
              <a:rPr lang="de-AT" dirty="0"/>
              <a:t>Erstellen von Statistiken und Reports nur für bestimmte Tage</a:t>
            </a:r>
          </a:p>
          <a:p>
            <a:endParaRPr lang="de-AT" dirty="0"/>
          </a:p>
          <a:p>
            <a:r>
              <a:rPr lang="de-AT" dirty="0"/>
              <a:t>Temperaturdaten von einem Wetterdienst abfragen um Statistiken abhängig von Temperaturen zu erstellen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438916-2678-4B14-A200-A8258E931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18" y="229955"/>
            <a:ext cx="3920429" cy="1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BC78-6637-41B5-ACBC-EA349088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Sebastian Mandl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76090D-C69C-4C83-91C7-33F2799D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311" y="1645343"/>
            <a:ext cx="7315200" cy="5120640"/>
          </a:xfrm>
        </p:spPr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komprimiert werden.</a:t>
            </a:r>
          </a:p>
          <a:p>
            <a:endParaRPr lang="de-AT" dirty="0"/>
          </a:p>
          <a:p>
            <a:r>
              <a:rPr lang="de-AT" dirty="0"/>
              <a:t>Selbstständige Warnungen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287929-86BC-45FE-AF74-678117E6D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18" y="229955"/>
            <a:ext cx="3920429" cy="1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2759D-1143-4068-A9B0-EC0473F6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Sebastian Mandl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16512-91BB-406E-9524-9F5EE64F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367070"/>
            <a:ext cx="7315200" cy="5120640"/>
          </a:xfrm>
        </p:spPr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C8CC90-CFFB-41CB-91DC-E3F1524E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18" y="229955"/>
            <a:ext cx="3920429" cy="1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Lukas Knoll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73879-1A87-433B-A557-4BFC3D72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146" y="1645343"/>
            <a:ext cx="7315200" cy="5120640"/>
          </a:xfrm>
        </p:spPr>
        <p:txBody>
          <a:bodyPr/>
          <a:lstStyle/>
          <a:p>
            <a:r>
              <a:rPr lang="de-AT" dirty="0"/>
              <a:t>Entwickeln einer dynamischen Website, welche sich an die Größe aller gängigen Devices anpasst. </a:t>
            </a:r>
          </a:p>
          <a:p>
            <a:pPr lvl="1"/>
            <a:r>
              <a:rPr lang="de-AT" dirty="0" err="1"/>
              <a:t>PC‘s</a:t>
            </a:r>
            <a:r>
              <a:rPr lang="de-AT" dirty="0"/>
              <a:t>, Tablets, Smartphones</a:t>
            </a:r>
          </a:p>
          <a:p>
            <a:pPr lvl="1"/>
            <a:r>
              <a:rPr lang="de-AT" dirty="0"/>
              <a:t>Selbstständiges Anordnen der Elemente</a:t>
            </a:r>
          </a:p>
          <a:p>
            <a:endParaRPr lang="de-AT" dirty="0"/>
          </a:p>
          <a:p>
            <a:r>
              <a:rPr lang="de-AT" dirty="0"/>
              <a:t>Entwicklung einer Administration-Webpage</a:t>
            </a:r>
          </a:p>
          <a:p>
            <a:pPr lvl="1"/>
            <a:r>
              <a:rPr lang="de-AT" dirty="0"/>
              <a:t>Administratoren können angelegt werden</a:t>
            </a:r>
          </a:p>
          <a:p>
            <a:pPr lvl="1"/>
            <a:r>
              <a:rPr lang="de-AT" dirty="0"/>
              <a:t>Administratoren können AEMS-User freigeben</a:t>
            </a:r>
          </a:p>
          <a:p>
            <a:pPr lvl="1"/>
            <a:endParaRPr lang="de-AT" dirty="0"/>
          </a:p>
          <a:p>
            <a:r>
              <a:rPr lang="de-AT" dirty="0"/>
              <a:t>Entwickeln einer Android-App,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Benachrichtigungssystems in die App</a:t>
            </a:r>
          </a:p>
          <a:p>
            <a:pPr lvl="1"/>
            <a:r>
              <a:rPr lang="de-AT" dirty="0"/>
              <a:t>(Erstellen von Widgets für die </a:t>
            </a:r>
            <a:r>
              <a:rPr lang="de-AT" dirty="0" err="1"/>
              <a:t>Homescreens</a:t>
            </a:r>
            <a:r>
              <a:rPr lang="de-AT" dirty="0"/>
              <a:t>)</a:t>
            </a:r>
          </a:p>
          <a:p>
            <a:pPr marL="502920" lvl="1" indent="0">
              <a:buNone/>
            </a:pPr>
            <a:endParaRPr lang="de-AT" dirty="0"/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A320A0-1E20-4FBE-9FF8-6D21259F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18" y="229955"/>
            <a:ext cx="3920429" cy="1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457</Words>
  <Application>Microsoft Office PowerPoint</Application>
  <PresentationFormat>Breitbild</PresentationFormat>
  <Paragraphs>77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Corbel</vt:lpstr>
      <vt:lpstr>Wingdings</vt:lpstr>
      <vt:lpstr>Wingdings 2</vt:lpstr>
      <vt:lpstr>Rahmen</vt:lpstr>
      <vt:lpstr>AEMS- Advanced Energy Monitoring System</vt:lpstr>
      <vt:lpstr>Rahmeninfos</vt:lpstr>
      <vt:lpstr>Ausgangslage</vt:lpstr>
      <vt:lpstr>Vorgaben</vt:lpstr>
      <vt:lpstr>Aufgaben Niklas Graf</vt:lpstr>
      <vt:lpstr>Aufgaben Niklas Graf</vt:lpstr>
      <vt:lpstr>Aufgaben Sebastian Mandl</vt:lpstr>
      <vt:lpstr>Aufgaben Sebastian Mandl</vt:lpstr>
      <vt:lpstr>Aufgaben Lukas Knoll</vt:lpstr>
      <vt:lpstr>Projektplan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Lukas Knoll</cp:lastModifiedBy>
  <cp:revision>14</cp:revision>
  <dcterms:created xsi:type="dcterms:W3CDTF">2017-05-31T10:56:12Z</dcterms:created>
  <dcterms:modified xsi:type="dcterms:W3CDTF">2017-11-16T13:38:32Z</dcterms:modified>
</cp:coreProperties>
</file>