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7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1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B1946-F02B-47E2-A9FA-891703337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9485638-C360-4219-9569-6AA1A29B8EF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Derzeitiges Webinterface</a:t>
          </a:r>
        </a:p>
      </dgm:t>
    </dgm:pt>
    <dgm:pt modelId="{3D6B67E9-5E7D-4180-9A4C-96BFCDC761AB}" type="parTrans" cxnId="{CEB43460-FA34-4D42-B992-1B75B3AF283B}">
      <dgm:prSet/>
      <dgm:spPr/>
      <dgm:t>
        <a:bodyPr/>
        <a:lstStyle/>
        <a:p>
          <a:endParaRPr lang="de-AT"/>
        </a:p>
      </dgm:t>
    </dgm:pt>
    <dgm:pt modelId="{31468C7B-8493-4683-8B86-8C2E06E517E6}" type="sibTrans" cxnId="{CEB43460-FA34-4D42-B992-1B75B3AF283B}">
      <dgm:prSet/>
      <dgm:spPr/>
      <dgm:t>
        <a:bodyPr/>
        <a:lstStyle/>
        <a:p>
          <a:endParaRPr lang="de-AT"/>
        </a:p>
      </dgm:t>
    </dgm:pt>
    <dgm:pt modelId="{51945FE0-EF27-423B-9DCE-F64875190A82}">
      <dgm:prSet phldrT="[Text]"/>
      <dgm:spPr/>
      <dgm:t>
        <a:bodyPr/>
        <a:lstStyle/>
        <a:p>
          <a:r>
            <a:rPr lang="de-AT" dirty="0"/>
            <a:t>Ermöglicht Download von Zählerdaten als Exceldatei</a:t>
          </a:r>
        </a:p>
      </dgm:t>
    </dgm:pt>
    <dgm:pt modelId="{4A513B1A-0056-41D0-B641-A2C9C5EB3C8F}" type="parTrans" cxnId="{A9368ED6-3E6B-4B88-B225-98C5F7D370B8}">
      <dgm:prSet/>
      <dgm:spPr/>
      <dgm:t>
        <a:bodyPr/>
        <a:lstStyle/>
        <a:p>
          <a:endParaRPr lang="de-AT"/>
        </a:p>
      </dgm:t>
    </dgm:pt>
    <dgm:pt modelId="{38D06F0C-24A5-42C7-AD19-038C6A63FE83}" type="sibTrans" cxnId="{A9368ED6-3E6B-4B88-B225-98C5F7D370B8}">
      <dgm:prSet/>
      <dgm:spPr/>
      <dgm:t>
        <a:bodyPr/>
        <a:lstStyle/>
        <a:p>
          <a:endParaRPr lang="de-AT"/>
        </a:p>
      </dgm:t>
    </dgm:pt>
    <dgm:pt modelId="{E7F31B8D-C9E2-450F-B51B-596586F01CF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Problemstellung:</a:t>
          </a:r>
        </a:p>
      </dgm:t>
    </dgm:pt>
    <dgm:pt modelId="{00CE96AA-F26E-4EF9-905F-4D714244FE37}" type="parTrans" cxnId="{BD613443-0683-4DB7-93F4-5A4250E85D3F}">
      <dgm:prSet/>
      <dgm:spPr/>
      <dgm:t>
        <a:bodyPr/>
        <a:lstStyle/>
        <a:p>
          <a:endParaRPr lang="de-AT"/>
        </a:p>
      </dgm:t>
    </dgm:pt>
    <dgm:pt modelId="{1A49AA7C-C583-4880-BF36-A8428E8E9B8D}" type="sibTrans" cxnId="{BD613443-0683-4DB7-93F4-5A4250E85D3F}">
      <dgm:prSet/>
      <dgm:spPr/>
      <dgm:t>
        <a:bodyPr/>
        <a:lstStyle/>
        <a:p>
          <a:endParaRPr lang="de-AT"/>
        </a:p>
      </dgm:t>
    </dgm:pt>
    <dgm:pt modelId="{079A401C-8283-4C33-8934-C5DA94915D24}">
      <dgm:prSet phldrT="[Text]"/>
      <dgm:spPr/>
      <dgm:t>
        <a:bodyPr/>
        <a:lstStyle/>
        <a:p>
          <a:r>
            <a:rPr lang="de-AT" dirty="0"/>
            <a:t>Keine visuelle Darstellung oder Zusammenfassung mehrerer Zählerwerte möglich</a:t>
          </a:r>
        </a:p>
      </dgm:t>
    </dgm:pt>
    <dgm:pt modelId="{460D6759-7B41-4F31-91CB-6CEC2C62A492}" type="parTrans" cxnId="{2290C340-14CC-4C55-BD5E-7C5B230FFC17}">
      <dgm:prSet/>
      <dgm:spPr/>
      <dgm:t>
        <a:bodyPr/>
        <a:lstStyle/>
        <a:p>
          <a:endParaRPr lang="de-AT"/>
        </a:p>
      </dgm:t>
    </dgm:pt>
    <dgm:pt modelId="{5743F1EB-5BDE-4D35-A6CC-0037D7ACC274}" type="sibTrans" cxnId="{2290C340-14CC-4C55-BD5E-7C5B230FFC17}">
      <dgm:prSet/>
      <dgm:spPr/>
      <dgm:t>
        <a:bodyPr/>
        <a:lstStyle/>
        <a:p>
          <a:endParaRPr lang="de-AT"/>
        </a:p>
      </dgm:t>
    </dgm:pt>
    <dgm:pt modelId="{6708F4ED-2F8C-4E02-BDDE-D49DB5982532}" type="pres">
      <dgm:prSet presAssocID="{584B1946-F02B-47E2-A9FA-891703337097}" presName="linear" presStyleCnt="0">
        <dgm:presLayoutVars>
          <dgm:animLvl val="lvl"/>
          <dgm:resizeHandles val="exact"/>
        </dgm:presLayoutVars>
      </dgm:prSet>
      <dgm:spPr/>
    </dgm:pt>
    <dgm:pt modelId="{D4E3763D-16A4-418D-9229-1BF518500848}" type="pres">
      <dgm:prSet presAssocID="{E9485638-C360-4219-9569-6AA1A29B8E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9ED327-C92C-465A-B3E3-1106D019ACA6}" type="pres">
      <dgm:prSet presAssocID="{E9485638-C360-4219-9569-6AA1A29B8EF2}" presName="childText" presStyleLbl="revTx" presStyleIdx="0" presStyleCnt="2">
        <dgm:presLayoutVars>
          <dgm:bulletEnabled val="1"/>
        </dgm:presLayoutVars>
      </dgm:prSet>
      <dgm:spPr/>
    </dgm:pt>
    <dgm:pt modelId="{8A003C96-14CC-40D0-BAC8-E0B99E98B8A5}" type="pres">
      <dgm:prSet presAssocID="{E7F31B8D-C9E2-450F-B51B-596586F01C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629BDA-4F5E-4D7C-9765-B4A2FBE5B0B9}" type="pres">
      <dgm:prSet presAssocID="{E7F31B8D-C9E2-450F-B51B-596586F01CF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90C340-14CC-4C55-BD5E-7C5B230FFC17}" srcId="{E7F31B8D-C9E2-450F-B51B-596586F01CF1}" destId="{079A401C-8283-4C33-8934-C5DA94915D24}" srcOrd="0" destOrd="0" parTransId="{460D6759-7B41-4F31-91CB-6CEC2C62A492}" sibTransId="{5743F1EB-5BDE-4D35-A6CC-0037D7ACC274}"/>
    <dgm:cxn modelId="{CEB43460-FA34-4D42-B992-1B75B3AF283B}" srcId="{584B1946-F02B-47E2-A9FA-891703337097}" destId="{E9485638-C360-4219-9569-6AA1A29B8EF2}" srcOrd="0" destOrd="0" parTransId="{3D6B67E9-5E7D-4180-9A4C-96BFCDC761AB}" sibTransId="{31468C7B-8493-4683-8B86-8C2E06E517E6}"/>
    <dgm:cxn modelId="{BD613443-0683-4DB7-93F4-5A4250E85D3F}" srcId="{584B1946-F02B-47E2-A9FA-891703337097}" destId="{E7F31B8D-C9E2-450F-B51B-596586F01CF1}" srcOrd="1" destOrd="0" parTransId="{00CE96AA-F26E-4EF9-905F-4D714244FE37}" sibTransId="{1A49AA7C-C583-4880-BF36-A8428E8E9B8D}"/>
    <dgm:cxn modelId="{2075D36F-849A-448B-8350-743840235AF7}" type="presOf" srcId="{E7F31B8D-C9E2-450F-B51B-596586F01CF1}" destId="{8A003C96-14CC-40D0-BAC8-E0B99E98B8A5}" srcOrd="0" destOrd="0" presId="urn:microsoft.com/office/officeart/2005/8/layout/vList2"/>
    <dgm:cxn modelId="{C6F8498E-1205-4C5F-BBAA-C7283D300593}" type="presOf" srcId="{E9485638-C360-4219-9569-6AA1A29B8EF2}" destId="{D4E3763D-16A4-418D-9229-1BF518500848}" srcOrd="0" destOrd="0" presId="urn:microsoft.com/office/officeart/2005/8/layout/vList2"/>
    <dgm:cxn modelId="{4D57D0A0-971C-41EE-99DE-066C16F653EF}" type="presOf" srcId="{584B1946-F02B-47E2-A9FA-891703337097}" destId="{6708F4ED-2F8C-4E02-BDDE-D49DB5982532}" srcOrd="0" destOrd="0" presId="urn:microsoft.com/office/officeart/2005/8/layout/vList2"/>
    <dgm:cxn modelId="{ED220BBF-501C-4DA9-99C1-0F6E66BA110C}" type="presOf" srcId="{079A401C-8283-4C33-8934-C5DA94915D24}" destId="{9A629BDA-4F5E-4D7C-9765-B4A2FBE5B0B9}" srcOrd="0" destOrd="0" presId="urn:microsoft.com/office/officeart/2005/8/layout/vList2"/>
    <dgm:cxn modelId="{A9368ED6-3E6B-4B88-B225-98C5F7D370B8}" srcId="{E9485638-C360-4219-9569-6AA1A29B8EF2}" destId="{51945FE0-EF27-423B-9DCE-F64875190A82}" srcOrd="0" destOrd="0" parTransId="{4A513B1A-0056-41D0-B641-A2C9C5EB3C8F}" sibTransId="{38D06F0C-24A5-42C7-AD19-038C6A63FE83}"/>
    <dgm:cxn modelId="{F44128E8-DADD-44D0-A7A3-84D53A1937DE}" type="presOf" srcId="{51945FE0-EF27-423B-9DCE-F64875190A82}" destId="{8F9ED327-C92C-465A-B3E3-1106D019ACA6}" srcOrd="0" destOrd="0" presId="urn:microsoft.com/office/officeart/2005/8/layout/vList2"/>
    <dgm:cxn modelId="{F26317F8-A78A-4C77-84C4-2E040BEBA1C8}" type="presParOf" srcId="{6708F4ED-2F8C-4E02-BDDE-D49DB5982532}" destId="{D4E3763D-16A4-418D-9229-1BF518500848}" srcOrd="0" destOrd="0" presId="urn:microsoft.com/office/officeart/2005/8/layout/vList2"/>
    <dgm:cxn modelId="{2C1DA92F-A670-4960-9661-E8D978D13C3A}" type="presParOf" srcId="{6708F4ED-2F8C-4E02-BDDE-D49DB5982532}" destId="{8F9ED327-C92C-465A-B3E3-1106D019ACA6}" srcOrd="1" destOrd="0" presId="urn:microsoft.com/office/officeart/2005/8/layout/vList2"/>
    <dgm:cxn modelId="{114BA69A-CBFA-44CF-97BE-B8F28032CFC0}" type="presParOf" srcId="{6708F4ED-2F8C-4E02-BDDE-D49DB5982532}" destId="{8A003C96-14CC-40D0-BAC8-E0B99E98B8A5}" srcOrd="2" destOrd="0" presId="urn:microsoft.com/office/officeart/2005/8/layout/vList2"/>
    <dgm:cxn modelId="{8DB9FEBE-3623-42D9-BF87-28CD016E7180}" type="presParOf" srcId="{6708F4ED-2F8C-4E02-BDDE-D49DB5982532}" destId="{9A629BDA-4F5E-4D7C-9765-B4A2FBE5B0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B1946-F02B-47E2-A9FA-89170333709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22DD83D-3F75-49A2-A31C-D13EC6917CE5}" type="pres">
      <dgm:prSet presAssocID="{584B1946-F02B-47E2-A9FA-891703337097}" presName="diagram" presStyleCnt="0">
        <dgm:presLayoutVars>
          <dgm:dir/>
          <dgm:resizeHandles val="exact"/>
        </dgm:presLayoutVars>
      </dgm:prSet>
      <dgm:spPr/>
    </dgm:pt>
  </dgm:ptLst>
  <dgm:cxnLst>
    <dgm:cxn modelId="{E5FE089E-65B9-4224-BAFA-27941474CAF9}" type="presOf" srcId="{584B1946-F02B-47E2-A9FA-891703337097}" destId="{B22DD83D-3F75-49A2-A31C-D13EC6917CE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D7A1B-FF50-4770-92D7-909E29B74D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C20A2D5-C1B9-462A-B618-476984153EC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 err="1"/>
            <a:t>Autom</a:t>
          </a:r>
          <a:r>
            <a:rPr lang="de-DE" dirty="0"/>
            <a:t>. Datenerfassung</a:t>
          </a:r>
          <a:endParaRPr lang="de-AT" dirty="0"/>
        </a:p>
      </dgm:t>
    </dgm:pt>
    <dgm:pt modelId="{0586011D-CF44-482B-BBFE-A8CED1A5CAD7}" type="parTrans" cxnId="{7725F9BD-FCB7-40AB-8DD8-B82ECC0DD488}">
      <dgm:prSet/>
      <dgm:spPr/>
      <dgm:t>
        <a:bodyPr/>
        <a:lstStyle/>
        <a:p>
          <a:endParaRPr lang="de-AT"/>
        </a:p>
      </dgm:t>
    </dgm:pt>
    <dgm:pt modelId="{9FD44AE0-7BE5-45FD-9E50-096F8F86930F}" type="sibTrans" cxnId="{7725F9BD-FCB7-40AB-8DD8-B82ECC0DD488}">
      <dgm:prSet/>
      <dgm:spPr/>
      <dgm:t>
        <a:bodyPr/>
        <a:lstStyle/>
        <a:p>
          <a:endParaRPr lang="de-AT"/>
        </a:p>
      </dgm:t>
    </dgm:pt>
    <dgm:pt modelId="{87D9BC2B-5535-47A4-BBEB-9DBF4731D97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Überwachung von Verbrauchwerten</a:t>
          </a:r>
          <a:endParaRPr lang="de-AT" dirty="0"/>
        </a:p>
      </dgm:t>
    </dgm:pt>
    <dgm:pt modelId="{FCD11FC1-A112-4A6C-9221-9EE2E19E13AA}" type="parTrans" cxnId="{672AC4A5-F57E-474C-97D0-CEF87E020102}">
      <dgm:prSet/>
      <dgm:spPr/>
      <dgm:t>
        <a:bodyPr/>
        <a:lstStyle/>
        <a:p>
          <a:endParaRPr lang="de-AT"/>
        </a:p>
      </dgm:t>
    </dgm:pt>
    <dgm:pt modelId="{8161BF07-9801-4BB0-AC27-34637C027498}" type="sibTrans" cxnId="{672AC4A5-F57E-474C-97D0-CEF87E020102}">
      <dgm:prSet/>
      <dgm:spPr/>
      <dgm:t>
        <a:bodyPr/>
        <a:lstStyle/>
        <a:p>
          <a:endParaRPr lang="de-AT"/>
        </a:p>
      </dgm:t>
    </dgm:pt>
    <dgm:pt modelId="{5768E561-BEAD-48E6-B903-748A8C9E164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Statistiken und Reports</a:t>
          </a:r>
          <a:endParaRPr lang="de-AT" dirty="0"/>
        </a:p>
      </dgm:t>
    </dgm:pt>
    <dgm:pt modelId="{0A63EF57-B330-4A38-ABB3-66B85ADB2A4E}" type="parTrans" cxnId="{13F1A372-E35A-488B-88BC-ED63CC22E794}">
      <dgm:prSet/>
      <dgm:spPr/>
      <dgm:t>
        <a:bodyPr/>
        <a:lstStyle/>
        <a:p>
          <a:endParaRPr lang="de-AT"/>
        </a:p>
      </dgm:t>
    </dgm:pt>
    <dgm:pt modelId="{A5170160-C4A4-4565-8082-E5FD69AA840F}" type="sibTrans" cxnId="{13F1A372-E35A-488B-88BC-ED63CC22E794}">
      <dgm:prSet/>
      <dgm:spPr/>
      <dgm:t>
        <a:bodyPr/>
        <a:lstStyle/>
        <a:p>
          <a:endParaRPr lang="de-AT"/>
        </a:p>
      </dgm:t>
    </dgm:pt>
    <dgm:pt modelId="{09086984-FD32-4FDB-AC89-437AF6F0323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Administrations</a:t>
          </a:r>
          <a:br>
            <a:rPr lang="de-DE" dirty="0"/>
          </a:br>
          <a:r>
            <a:rPr lang="de-DE" dirty="0" err="1"/>
            <a:t>system</a:t>
          </a:r>
          <a:endParaRPr lang="de-AT" dirty="0"/>
        </a:p>
      </dgm:t>
    </dgm:pt>
    <dgm:pt modelId="{00B67EEC-20C5-49D5-93E8-9C3D07D83DCD}" type="parTrans" cxnId="{FC4D2B75-0AC7-4C30-BA3A-DDE53B87FAD6}">
      <dgm:prSet/>
      <dgm:spPr/>
      <dgm:t>
        <a:bodyPr/>
        <a:lstStyle/>
        <a:p>
          <a:endParaRPr lang="de-AT"/>
        </a:p>
      </dgm:t>
    </dgm:pt>
    <dgm:pt modelId="{429B0A5D-7986-4D8F-BC1B-5DF8ABA5C858}" type="sibTrans" cxnId="{FC4D2B75-0AC7-4C30-BA3A-DDE53B87FAD6}">
      <dgm:prSet/>
      <dgm:spPr/>
      <dgm:t>
        <a:bodyPr/>
        <a:lstStyle/>
        <a:p>
          <a:endParaRPr lang="de-AT"/>
        </a:p>
      </dgm:t>
    </dgm:pt>
    <dgm:pt modelId="{44EF9DF0-B8F7-4AD6-9445-5D6DACAD01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Web- und Android App</a:t>
          </a:r>
          <a:endParaRPr lang="de-AT" dirty="0"/>
        </a:p>
      </dgm:t>
    </dgm:pt>
    <dgm:pt modelId="{7398717F-9008-4EB4-8C19-6FDBF6C98735}" type="parTrans" cxnId="{10975D7F-F871-4681-AC01-EE4F49767BD2}">
      <dgm:prSet/>
      <dgm:spPr/>
      <dgm:t>
        <a:bodyPr/>
        <a:lstStyle/>
        <a:p>
          <a:endParaRPr lang="de-AT"/>
        </a:p>
      </dgm:t>
    </dgm:pt>
    <dgm:pt modelId="{B090398D-D3C5-40E7-94AD-E0D088409FDD}" type="sibTrans" cxnId="{10975D7F-F871-4681-AC01-EE4F49767BD2}">
      <dgm:prSet/>
      <dgm:spPr/>
      <dgm:t>
        <a:bodyPr/>
        <a:lstStyle/>
        <a:p>
          <a:endParaRPr lang="de-AT"/>
        </a:p>
      </dgm:t>
    </dgm:pt>
    <dgm:pt modelId="{70A16BF8-7897-4C9B-A07F-0D7B80004C31}" type="pres">
      <dgm:prSet presAssocID="{BFED7A1B-FF50-4770-92D7-909E29B74D0C}" presName="diagram" presStyleCnt="0">
        <dgm:presLayoutVars>
          <dgm:dir/>
          <dgm:resizeHandles val="exact"/>
        </dgm:presLayoutVars>
      </dgm:prSet>
      <dgm:spPr/>
    </dgm:pt>
    <dgm:pt modelId="{F0EDE134-B55C-49DC-A90D-704FF6E45B60}" type="pres">
      <dgm:prSet presAssocID="{BC20A2D5-C1B9-462A-B618-476984153ECE}" presName="node" presStyleLbl="node1" presStyleIdx="0" presStyleCnt="5">
        <dgm:presLayoutVars>
          <dgm:bulletEnabled val="1"/>
        </dgm:presLayoutVars>
      </dgm:prSet>
      <dgm:spPr/>
    </dgm:pt>
    <dgm:pt modelId="{07C7C28C-D671-45AE-9C41-6E3475EF271B}" type="pres">
      <dgm:prSet presAssocID="{9FD44AE0-7BE5-45FD-9E50-096F8F86930F}" presName="sibTrans" presStyleCnt="0"/>
      <dgm:spPr/>
    </dgm:pt>
    <dgm:pt modelId="{790630D3-5198-43E7-974D-D6817756BF3D}" type="pres">
      <dgm:prSet presAssocID="{87D9BC2B-5535-47A4-BBEB-9DBF4731D974}" presName="node" presStyleLbl="node1" presStyleIdx="1" presStyleCnt="5">
        <dgm:presLayoutVars>
          <dgm:bulletEnabled val="1"/>
        </dgm:presLayoutVars>
      </dgm:prSet>
      <dgm:spPr/>
    </dgm:pt>
    <dgm:pt modelId="{F3F14C35-9EBF-4C1F-B71B-2F34E19611FE}" type="pres">
      <dgm:prSet presAssocID="{8161BF07-9801-4BB0-AC27-34637C027498}" presName="sibTrans" presStyleCnt="0"/>
      <dgm:spPr/>
    </dgm:pt>
    <dgm:pt modelId="{8167C2E6-5778-400E-B938-832E740ED2AB}" type="pres">
      <dgm:prSet presAssocID="{5768E561-BEAD-48E6-B903-748A8C9E1641}" presName="node" presStyleLbl="node1" presStyleIdx="2" presStyleCnt="5">
        <dgm:presLayoutVars>
          <dgm:bulletEnabled val="1"/>
        </dgm:presLayoutVars>
      </dgm:prSet>
      <dgm:spPr/>
    </dgm:pt>
    <dgm:pt modelId="{46865931-203B-4DF2-AF2F-E8A22F46FB1A}" type="pres">
      <dgm:prSet presAssocID="{A5170160-C4A4-4565-8082-E5FD69AA840F}" presName="sibTrans" presStyleCnt="0"/>
      <dgm:spPr/>
    </dgm:pt>
    <dgm:pt modelId="{218DB792-42E8-4F13-A81F-37F6BF7171E6}" type="pres">
      <dgm:prSet presAssocID="{09086984-FD32-4FDB-AC89-437AF6F0323C}" presName="node" presStyleLbl="node1" presStyleIdx="3" presStyleCnt="5">
        <dgm:presLayoutVars>
          <dgm:bulletEnabled val="1"/>
        </dgm:presLayoutVars>
      </dgm:prSet>
      <dgm:spPr/>
    </dgm:pt>
    <dgm:pt modelId="{D004B9A6-3855-46D7-A654-6436C0822DBA}" type="pres">
      <dgm:prSet presAssocID="{429B0A5D-7986-4D8F-BC1B-5DF8ABA5C858}" presName="sibTrans" presStyleCnt="0"/>
      <dgm:spPr/>
    </dgm:pt>
    <dgm:pt modelId="{CDC8D5DE-5431-43C6-AC52-5D76C0F8E2D7}" type="pres">
      <dgm:prSet presAssocID="{44EF9DF0-B8F7-4AD6-9445-5D6DACAD015B}" presName="node" presStyleLbl="node1" presStyleIdx="4" presStyleCnt="5">
        <dgm:presLayoutVars>
          <dgm:bulletEnabled val="1"/>
        </dgm:presLayoutVars>
      </dgm:prSet>
      <dgm:spPr/>
    </dgm:pt>
  </dgm:ptLst>
  <dgm:cxnLst>
    <dgm:cxn modelId="{C2200406-F978-4C97-B9DD-F4E27B2DA743}" type="presOf" srcId="{87D9BC2B-5535-47A4-BBEB-9DBF4731D974}" destId="{790630D3-5198-43E7-974D-D6817756BF3D}" srcOrd="0" destOrd="0" presId="urn:microsoft.com/office/officeart/2005/8/layout/default"/>
    <dgm:cxn modelId="{B18D6E19-C799-4CDB-9E06-D9B1CE208408}" type="presOf" srcId="{44EF9DF0-B8F7-4AD6-9445-5D6DACAD015B}" destId="{CDC8D5DE-5431-43C6-AC52-5D76C0F8E2D7}" srcOrd="0" destOrd="0" presId="urn:microsoft.com/office/officeart/2005/8/layout/default"/>
    <dgm:cxn modelId="{13F1A372-E35A-488B-88BC-ED63CC22E794}" srcId="{BFED7A1B-FF50-4770-92D7-909E29B74D0C}" destId="{5768E561-BEAD-48E6-B903-748A8C9E1641}" srcOrd="2" destOrd="0" parTransId="{0A63EF57-B330-4A38-ABB3-66B85ADB2A4E}" sibTransId="{A5170160-C4A4-4565-8082-E5FD69AA840F}"/>
    <dgm:cxn modelId="{FC4D2B75-0AC7-4C30-BA3A-DDE53B87FAD6}" srcId="{BFED7A1B-FF50-4770-92D7-909E29B74D0C}" destId="{09086984-FD32-4FDB-AC89-437AF6F0323C}" srcOrd="3" destOrd="0" parTransId="{00B67EEC-20C5-49D5-93E8-9C3D07D83DCD}" sibTransId="{429B0A5D-7986-4D8F-BC1B-5DF8ABA5C858}"/>
    <dgm:cxn modelId="{10975D7F-F871-4681-AC01-EE4F49767BD2}" srcId="{BFED7A1B-FF50-4770-92D7-909E29B74D0C}" destId="{44EF9DF0-B8F7-4AD6-9445-5D6DACAD015B}" srcOrd="4" destOrd="0" parTransId="{7398717F-9008-4EB4-8C19-6FDBF6C98735}" sibTransId="{B090398D-D3C5-40E7-94AD-E0D088409FDD}"/>
    <dgm:cxn modelId="{E08B5994-4776-483B-9884-C2F066B2DECB}" type="presOf" srcId="{09086984-FD32-4FDB-AC89-437AF6F0323C}" destId="{218DB792-42E8-4F13-A81F-37F6BF7171E6}" srcOrd="0" destOrd="0" presId="urn:microsoft.com/office/officeart/2005/8/layout/default"/>
    <dgm:cxn modelId="{46150695-FCBB-42C0-B671-5FDA3A4780AC}" type="presOf" srcId="{BC20A2D5-C1B9-462A-B618-476984153ECE}" destId="{F0EDE134-B55C-49DC-A90D-704FF6E45B60}" srcOrd="0" destOrd="0" presId="urn:microsoft.com/office/officeart/2005/8/layout/default"/>
    <dgm:cxn modelId="{672AC4A5-F57E-474C-97D0-CEF87E020102}" srcId="{BFED7A1B-FF50-4770-92D7-909E29B74D0C}" destId="{87D9BC2B-5535-47A4-BBEB-9DBF4731D974}" srcOrd="1" destOrd="0" parTransId="{FCD11FC1-A112-4A6C-9221-9EE2E19E13AA}" sibTransId="{8161BF07-9801-4BB0-AC27-34637C027498}"/>
    <dgm:cxn modelId="{7725F9BD-FCB7-40AB-8DD8-B82ECC0DD488}" srcId="{BFED7A1B-FF50-4770-92D7-909E29B74D0C}" destId="{BC20A2D5-C1B9-462A-B618-476984153ECE}" srcOrd="0" destOrd="0" parTransId="{0586011D-CF44-482B-BBFE-A8CED1A5CAD7}" sibTransId="{9FD44AE0-7BE5-45FD-9E50-096F8F86930F}"/>
    <dgm:cxn modelId="{8F0CB5C4-4405-4404-8D29-6427E3B0508B}" type="presOf" srcId="{5768E561-BEAD-48E6-B903-748A8C9E1641}" destId="{8167C2E6-5778-400E-B938-832E740ED2AB}" srcOrd="0" destOrd="0" presId="urn:microsoft.com/office/officeart/2005/8/layout/default"/>
    <dgm:cxn modelId="{BEE705D4-61BB-4145-9827-798774F590E0}" type="presOf" srcId="{BFED7A1B-FF50-4770-92D7-909E29B74D0C}" destId="{70A16BF8-7897-4C9B-A07F-0D7B80004C31}" srcOrd="0" destOrd="0" presId="urn:microsoft.com/office/officeart/2005/8/layout/default"/>
    <dgm:cxn modelId="{250A8338-0B15-48D8-B46B-E23161B7F89C}" type="presParOf" srcId="{70A16BF8-7897-4C9B-A07F-0D7B80004C31}" destId="{F0EDE134-B55C-49DC-A90D-704FF6E45B60}" srcOrd="0" destOrd="0" presId="urn:microsoft.com/office/officeart/2005/8/layout/default"/>
    <dgm:cxn modelId="{FEAFA8FC-C353-4005-BC2E-781AD09C8163}" type="presParOf" srcId="{70A16BF8-7897-4C9B-A07F-0D7B80004C31}" destId="{07C7C28C-D671-45AE-9C41-6E3475EF271B}" srcOrd="1" destOrd="0" presId="urn:microsoft.com/office/officeart/2005/8/layout/default"/>
    <dgm:cxn modelId="{DC72679D-1E58-44FB-8248-A20E49937AF6}" type="presParOf" srcId="{70A16BF8-7897-4C9B-A07F-0D7B80004C31}" destId="{790630D3-5198-43E7-974D-D6817756BF3D}" srcOrd="2" destOrd="0" presId="urn:microsoft.com/office/officeart/2005/8/layout/default"/>
    <dgm:cxn modelId="{993765EC-4BAC-44A8-B553-52583E80CF1A}" type="presParOf" srcId="{70A16BF8-7897-4C9B-A07F-0D7B80004C31}" destId="{F3F14C35-9EBF-4C1F-B71B-2F34E19611FE}" srcOrd="3" destOrd="0" presId="urn:microsoft.com/office/officeart/2005/8/layout/default"/>
    <dgm:cxn modelId="{225DF4EF-5166-47F4-AB9A-479A70AE5476}" type="presParOf" srcId="{70A16BF8-7897-4C9B-A07F-0D7B80004C31}" destId="{8167C2E6-5778-400E-B938-832E740ED2AB}" srcOrd="4" destOrd="0" presId="urn:microsoft.com/office/officeart/2005/8/layout/default"/>
    <dgm:cxn modelId="{06FD1C5D-B540-46CF-8D57-C3D53753BB63}" type="presParOf" srcId="{70A16BF8-7897-4C9B-A07F-0D7B80004C31}" destId="{46865931-203B-4DF2-AF2F-E8A22F46FB1A}" srcOrd="5" destOrd="0" presId="urn:microsoft.com/office/officeart/2005/8/layout/default"/>
    <dgm:cxn modelId="{4C6DFA20-AB21-4569-B57A-3EFE5E0E2F4F}" type="presParOf" srcId="{70A16BF8-7897-4C9B-A07F-0D7B80004C31}" destId="{218DB792-42E8-4F13-A81F-37F6BF7171E6}" srcOrd="6" destOrd="0" presId="urn:microsoft.com/office/officeart/2005/8/layout/default"/>
    <dgm:cxn modelId="{9ED595AC-CD78-4DC4-836F-E14749127349}" type="presParOf" srcId="{70A16BF8-7897-4C9B-A07F-0D7B80004C31}" destId="{D004B9A6-3855-46D7-A654-6436C0822DBA}" srcOrd="7" destOrd="0" presId="urn:microsoft.com/office/officeart/2005/8/layout/default"/>
    <dgm:cxn modelId="{B3A7689F-9307-426A-BE69-75960E249CDC}" type="presParOf" srcId="{70A16BF8-7897-4C9B-A07F-0D7B80004C31}" destId="{CDC8D5DE-5431-43C6-AC52-5D76C0F8E2D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5FCDB3-F461-4D20-8F75-8CA3C78A91B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A28EF61-4E37-4E44-AC08-E6A6D0458B3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b="0" dirty="0"/>
            <a:t>Daten sammeln und senden an Datenbank</a:t>
          </a:r>
        </a:p>
      </dgm:t>
    </dgm:pt>
    <dgm:pt modelId="{157CC7DE-8F13-4AEA-9AE9-5154162E9C39}" type="parTrans" cxnId="{407512B1-4D5C-4DDD-BCF8-1B37B58804E3}">
      <dgm:prSet/>
      <dgm:spPr/>
      <dgm:t>
        <a:bodyPr/>
        <a:lstStyle/>
        <a:p>
          <a:endParaRPr lang="de-AT"/>
        </a:p>
      </dgm:t>
    </dgm:pt>
    <dgm:pt modelId="{05B8D42B-C589-41A6-B247-24D525A62781}" type="sibTrans" cxnId="{407512B1-4D5C-4DDD-BCF8-1B37B58804E3}">
      <dgm:prSet/>
      <dgm:spPr/>
      <dgm:t>
        <a:bodyPr/>
        <a:lstStyle/>
        <a:p>
          <a:endParaRPr lang="de-AT"/>
        </a:p>
      </dgm:t>
    </dgm:pt>
    <dgm:pt modelId="{F6562436-ADAB-4653-83AB-86C1EEA1970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Daten zusammenfassen und visualisieren im Browser</a:t>
          </a:r>
        </a:p>
      </dgm:t>
    </dgm:pt>
    <dgm:pt modelId="{7A35E952-D538-457E-911D-6DAB06BB54C6}" type="parTrans" cxnId="{5DC7B93B-4765-44DA-805A-CEC39A19471F}">
      <dgm:prSet/>
      <dgm:spPr/>
      <dgm:t>
        <a:bodyPr/>
        <a:lstStyle/>
        <a:p>
          <a:endParaRPr lang="de-AT"/>
        </a:p>
      </dgm:t>
    </dgm:pt>
    <dgm:pt modelId="{FE28CF5F-57FA-4C34-9479-C5F5BE1C6261}" type="sibTrans" cxnId="{5DC7B93B-4765-44DA-805A-CEC39A19471F}">
      <dgm:prSet/>
      <dgm:spPr/>
      <dgm:t>
        <a:bodyPr/>
        <a:lstStyle/>
        <a:p>
          <a:endParaRPr lang="de-AT"/>
        </a:p>
      </dgm:t>
    </dgm:pt>
    <dgm:pt modelId="{852CE9A8-02D3-4990-A677-9F81215D360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Erstellung von periodischen Reports zum Download als PDF</a:t>
          </a:r>
        </a:p>
      </dgm:t>
    </dgm:pt>
    <dgm:pt modelId="{9BE72FA7-3B8E-4D0F-BB32-97CA133C4E2F}" type="parTrans" cxnId="{D6D190E6-101E-4649-AE7B-57F9341C640D}">
      <dgm:prSet/>
      <dgm:spPr/>
      <dgm:t>
        <a:bodyPr/>
        <a:lstStyle/>
        <a:p>
          <a:endParaRPr lang="de-AT"/>
        </a:p>
      </dgm:t>
    </dgm:pt>
    <dgm:pt modelId="{FCFA5086-C895-4034-A9FC-DEBECC9BA29F}" type="sibTrans" cxnId="{D6D190E6-101E-4649-AE7B-57F9341C640D}">
      <dgm:prSet/>
      <dgm:spPr/>
      <dgm:t>
        <a:bodyPr/>
        <a:lstStyle/>
        <a:p>
          <a:endParaRPr lang="de-AT"/>
        </a:p>
      </dgm:t>
    </dgm:pt>
    <dgm:pt modelId="{DA9B6896-DEFB-47D9-A19E-68EB580D4FF9}" type="pres">
      <dgm:prSet presAssocID="{D25FCDB3-F461-4D20-8F75-8CA3C78A91B1}" presName="linearFlow" presStyleCnt="0">
        <dgm:presLayoutVars>
          <dgm:dir/>
          <dgm:resizeHandles val="exact"/>
        </dgm:presLayoutVars>
      </dgm:prSet>
      <dgm:spPr/>
    </dgm:pt>
    <dgm:pt modelId="{B3DB5130-3EDA-4D55-BAAA-B032D8A90CC5}" type="pres">
      <dgm:prSet presAssocID="{DA28EF61-4E37-4E44-AC08-E6A6D0458B31}" presName="composite" presStyleCnt="0"/>
      <dgm:spPr/>
    </dgm:pt>
    <dgm:pt modelId="{C8C4A2C2-C084-4DCA-9CFF-807C09CF4FF4}" type="pres">
      <dgm:prSet presAssocID="{DA28EF61-4E37-4E44-AC08-E6A6D0458B3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268456-5FB7-46DC-BAFA-430D08563B26}" type="pres">
      <dgm:prSet presAssocID="{DA28EF61-4E37-4E44-AC08-E6A6D0458B31}" presName="txShp" presStyleLbl="node1" presStyleIdx="0" presStyleCnt="3">
        <dgm:presLayoutVars>
          <dgm:bulletEnabled val="1"/>
        </dgm:presLayoutVars>
      </dgm:prSet>
      <dgm:spPr/>
    </dgm:pt>
    <dgm:pt modelId="{21F7DB12-02E9-4D66-9F91-41A8A8BCC1B9}" type="pres">
      <dgm:prSet presAssocID="{05B8D42B-C589-41A6-B247-24D525A62781}" presName="spacing" presStyleCnt="0"/>
      <dgm:spPr/>
    </dgm:pt>
    <dgm:pt modelId="{7A61785D-D856-44ED-88ED-553EBB75AB77}" type="pres">
      <dgm:prSet presAssocID="{F6562436-ADAB-4653-83AB-86C1EEA19709}" presName="composite" presStyleCnt="0"/>
      <dgm:spPr/>
    </dgm:pt>
    <dgm:pt modelId="{7160B91F-C94B-472F-A270-435376E5C95A}" type="pres">
      <dgm:prSet presAssocID="{F6562436-ADAB-4653-83AB-86C1EEA1970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F801FB72-8C0E-434E-A7EC-E06FDC085B9E}" type="pres">
      <dgm:prSet presAssocID="{F6562436-ADAB-4653-83AB-86C1EEA19709}" presName="txShp" presStyleLbl="node1" presStyleIdx="1" presStyleCnt="3">
        <dgm:presLayoutVars>
          <dgm:bulletEnabled val="1"/>
        </dgm:presLayoutVars>
      </dgm:prSet>
      <dgm:spPr/>
    </dgm:pt>
    <dgm:pt modelId="{6826EA7C-DA9D-416D-936E-361058D1CDC4}" type="pres">
      <dgm:prSet presAssocID="{FE28CF5F-57FA-4C34-9479-C5F5BE1C6261}" presName="spacing" presStyleCnt="0"/>
      <dgm:spPr/>
    </dgm:pt>
    <dgm:pt modelId="{A38E188D-EC6C-4986-98D7-B897C4F9BD8C}" type="pres">
      <dgm:prSet presAssocID="{852CE9A8-02D3-4990-A677-9F81215D3602}" presName="composite" presStyleCnt="0"/>
      <dgm:spPr/>
    </dgm:pt>
    <dgm:pt modelId="{B38C9152-3AF2-4C86-A03A-B1F2D652D9A2}" type="pres">
      <dgm:prSet presAssocID="{852CE9A8-02D3-4990-A677-9F81215D360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3F1056-98AF-46C4-BD1C-C7463C035B2B}" type="pres">
      <dgm:prSet presAssocID="{852CE9A8-02D3-4990-A677-9F81215D3602}" presName="txShp" presStyleLbl="node1" presStyleIdx="2" presStyleCnt="3">
        <dgm:presLayoutVars>
          <dgm:bulletEnabled val="1"/>
        </dgm:presLayoutVars>
      </dgm:prSet>
      <dgm:spPr/>
    </dgm:pt>
  </dgm:ptLst>
  <dgm:cxnLst>
    <dgm:cxn modelId="{5D1E222E-300C-47EE-9521-CA7D35E4ED5D}" type="presOf" srcId="{F6562436-ADAB-4653-83AB-86C1EEA19709}" destId="{F801FB72-8C0E-434E-A7EC-E06FDC085B9E}" srcOrd="0" destOrd="0" presId="urn:microsoft.com/office/officeart/2005/8/layout/vList3"/>
    <dgm:cxn modelId="{5DC7B93B-4765-44DA-805A-CEC39A19471F}" srcId="{D25FCDB3-F461-4D20-8F75-8CA3C78A91B1}" destId="{F6562436-ADAB-4653-83AB-86C1EEA19709}" srcOrd="1" destOrd="0" parTransId="{7A35E952-D538-457E-911D-6DAB06BB54C6}" sibTransId="{FE28CF5F-57FA-4C34-9479-C5F5BE1C6261}"/>
    <dgm:cxn modelId="{900E4790-3DC9-4E3B-8F9C-E528FE7795C1}" type="presOf" srcId="{D25FCDB3-F461-4D20-8F75-8CA3C78A91B1}" destId="{DA9B6896-DEFB-47D9-A19E-68EB580D4FF9}" srcOrd="0" destOrd="0" presId="urn:microsoft.com/office/officeart/2005/8/layout/vList3"/>
    <dgm:cxn modelId="{407512B1-4D5C-4DDD-BCF8-1B37B58804E3}" srcId="{D25FCDB3-F461-4D20-8F75-8CA3C78A91B1}" destId="{DA28EF61-4E37-4E44-AC08-E6A6D0458B31}" srcOrd="0" destOrd="0" parTransId="{157CC7DE-8F13-4AEA-9AE9-5154162E9C39}" sibTransId="{05B8D42B-C589-41A6-B247-24D525A62781}"/>
    <dgm:cxn modelId="{368B2BCA-53F2-42E9-BF26-EAB16AFBC670}" type="presOf" srcId="{DA28EF61-4E37-4E44-AC08-E6A6D0458B31}" destId="{59268456-5FB7-46DC-BAFA-430D08563B26}" srcOrd="0" destOrd="0" presId="urn:microsoft.com/office/officeart/2005/8/layout/vList3"/>
    <dgm:cxn modelId="{D6D190E6-101E-4649-AE7B-57F9341C640D}" srcId="{D25FCDB3-F461-4D20-8F75-8CA3C78A91B1}" destId="{852CE9A8-02D3-4990-A677-9F81215D3602}" srcOrd="2" destOrd="0" parTransId="{9BE72FA7-3B8E-4D0F-BB32-97CA133C4E2F}" sibTransId="{FCFA5086-C895-4034-A9FC-DEBECC9BA29F}"/>
    <dgm:cxn modelId="{056631FF-A1EF-457A-BE94-5EAAED32ECD2}" type="presOf" srcId="{852CE9A8-02D3-4990-A677-9F81215D3602}" destId="{183F1056-98AF-46C4-BD1C-C7463C035B2B}" srcOrd="0" destOrd="0" presId="urn:microsoft.com/office/officeart/2005/8/layout/vList3"/>
    <dgm:cxn modelId="{62F0E621-0819-4C41-8D9D-549686A5640C}" type="presParOf" srcId="{DA9B6896-DEFB-47D9-A19E-68EB580D4FF9}" destId="{B3DB5130-3EDA-4D55-BAAA-B032D8A90CC5}" srcOrd="0" destOrd="0" presId="urn:microsoft.com/office/officeart/2005/8/layout/vList3"/>
    <dgm:cxn modelId="{4EFA4BFF-3351-4B36-92AA-2941B5BDB54D}" type="presParOf" srcId="{B3DB5130-3EDA-4D55-BAAA-B032D8A90CC5}" destId="{C8C4A2C2-C084-4DCA-9CFF-807C09CF4FF4}" srcOrd="0" destOrd="0" presId="urn:microsoft.com/office/officeart/2005/8/layout/vList3"/>
    <dgm:cxn modelId="{72E0C407-F8F7-4E4A-927E-2BAE6D9BD80E}" type="presParOf" srcId="{B3DB5130-3EDA-4D55-BAAA-B032D8A90CC5}" destId="{59268456-5FB7-46DC-BAFA-430D08563B26}" srcOrd="1" destOrd="0" presId="urn:microsoft.com/office/officeart/2005/8/layout/vList3"/>
    <dgm:cxn modelId="{239DB15D-B7B0-4437-A54D-A28300EE468A}" type="presParOf" srcId="{DA9B6896-DEFB-47D9-A19E-68EB580D4FF9}" destId="{21F7DB12-02E9-4D66-9F91-41A8A8BCC1B9}" srcOrd="1" destOrd="0" presId="urn:microsoft.com/office/officeart/2005/8/layout/vList3"/>
    <dgm:cxn modelId="{6865B6A7-12BB-473D-9965-C314CB9C5F39}" type="presParOf" srcId="{DA9B6896-DEFB-47D9-A19E-68EB580D4FF9}" destId="{7A61785D-D856-44ED-88ED-553EBB75AB77}" srcOrd="2" destOrd="0" presId="urn:microsoft.com/office/officeart/2005/8/layout/vList3"/>
    <dgm:cxn modelId="{405D5179-D57F-4897-9BDD-8F8A67D576DE}" type="presParOf" srcId="{7A61785D-D856-44ED-88ED-553EBB75AB77}" destId="{7160B91F-C94B-472F-A270-435376E5C95A}" srcOrd="0" destOrd="0" presId="urn:microsoft.com/office/officeart/2005/8/layout/vList3"/>
    <dgm:cxn modelId="{1AA09098-5C11-4360-8E0E-9196CFD3DCBF}" type="presParOf" srcId="{7A61785D-D856-44ED-88ED-553EBB75AB77}" destId="{F801FB72-8C0E-434E-A7EC-E06FDC085B9E}" srcOrd="1" destOrd="0" presId="urn:microsoft.com/office/officeart/2005/8/layout/vList3"/>
    <dgm:cxn modelId="{C2C74D20-9E19-4D67-9903-AD30CE593F8A}" type="presParOf" srcId="{DA9B6896-DEFB-47D9-A19E-68EB580D4FF9}" destId="{6826EA7C-DA9D-416D-936E-361058D1CDC4}" srcOrd="3" destOrd="0" presId="urn:microsoft.com/office/officeart/2005/8/layout/vList3"/>
    <dgm:cxn modelId="{3B5F92A1-5119-41C7-B310-E09B91602847}" type="presParOf" srcId="{DA9B6896-DEFB-47D9-A19E-68EB580D4FF9}" destId="{A38E188D-EC6C-4986-98D7-B897C4F9BD8C}" srcOrd="4" destOrd="0" presId="urn:microsoft.com/office/officeart/2005/8/layout/vList3"/>
    <dgm:cxn modelId="{31DDB78A-2D19-495A-813C-C4680A708845}" type="presParOf" srcId="{A38E188D-EC6C-4986-98D7-B897C4F9BD8C}" destId="{B38C9152-3AF2-4C86-A03A-B1F2D652D9A2}" srcOrd="0" destOrd="0" presId="urn:microsoft.com/office/officeart/2005/8/layout/vList3"/>
    <dgm:cxn modelId="{B03DD389-D890-45C0-8B6E-44EFCB77F20B}" type="presParOf" srcId="{A38E188D-EC6C-4986-98D7-B897C4F9BD8C}" destId="{183F1056-98AF-46C4-BD1C-C7463C035B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45764-3B8D-4581-A9F1-992ADB6425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81F9158-EC91-47FF-B5C9-DC2195E242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Webserver – API Kommunikation </a:t>
          </a:r>
        </a:p>
      </dgm:t>
    </dgm:pt>
    <dgm:pt modelId="{C4585BCB-FFED-4148-8D15-80A62A2D8ED2}" type="parTrans" cxnId="{56792F6E-4F5D-4342-B9EE-E0D3F0B8F0CA}">
      <dgm:prSet/>
      <dgm:spPr/>
      <dgm:t>
        <a:bodyPr/>
        <a:lstStyle/>
        <a:p>
          <a:endParaRPr lang="de-AT"/>
        </a:p>
      </dgm:t>
    </dgm:pt>
    <dgm:pt modelId="{F307EC12-A590-4CE7-BDBF-670024F478A8}" type="sibTrans" cxnId="{56792F6E-4F5D-4342-B9EE-E0D3F0B8F0CA}">
      <dgm:prSet/>
      <dgm:spPr/>
      <dgm:t>
        <a:bodyPr/>
        <a:lstStyle/>
        <a:p>
          <a:endParaRPr lang="de-AT"/>
        </a:p>
      </dgm:t>
    </dgm:pt>
    <dgm:pt modelId="{99D2BAAF-1861-41D2-BD58-B3FBD005841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Warnungen bei abweichenden Verbräuchen anzeigen</a:t>
          </a:r>
        </a:p>
      </dgm:t>
    </dgm:pt>
    <dgm:pt modelId="{AF01B0E2-0D98-416E-8640-9974D7C33EC4}" type="parTrans" cxnId="{3799FC2F-4C4F-4904-911E-7820F5453014}">
      <dgm:prSet/>
      <dgm:spPr/>
      <dgm:t>
        <a:bodyPr/>
        <a:lstStyle/>
        <a:p>
          <a:endParaRPr lang="de-AT"/>
        </a:p>
      </dgm:t>
    </dgm:pt>
    <dgm:pt modelId="{C29DD953-55CF-4E35-A08D-160ACDDF105C}" type="sibTrans" cxnId="{3799FC2F-4C4F-4904-911E-7820F5453014}">
      <dgm:prSet/>
      <dgm:spPr/>
      <dgm:t>
        <a:bodyPr/>
        <a:lstStyle/>
        <a:p>
          <a:endParaRPr lang="de-AT"/>
        </a:p>
      </dgm:t>
    </dgm:pt>
    <dgm:pt modelId="{E2271DB0-E92A-473A-93CF-14B24CDD14F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Temperaturdaten abspeichern</a:t>
          </a:r>
        </a:p>
      </dgm:t>
    </dgm:pt>
    <dgm:pt modelId="{5ACABB44-0CC4-4151-8A17-B1A544336FC6}" type="parTrans" cxnId="{E1052A13-9216-4565-850E-3D5413502069}">
      <dgm:prSet/>
      <dgm:spPr/>
      <dgm:t>
        <a:bodyPr/>
        <a:lstStyle/>
        <a:p>
          <a:endParaRPr lang="de-AT"/>
        </a:p>
      </dgm:t>
    </dgm:pt>
    <dgm:pt modelId="{07DDE926-993C-4878-AD8F-0E9608B71C27}" type="sibTrans" cxnId="{E1052A13-9216-4565-850E-3D5413502069}">
      <dgm:prSet/>
      <dgm:spPr/>
      <dgm:t>
        <a:bodyPr/>
        <a:lstStyle/>
        <a:p>
          <a:endParaRPr lang="de-AT"/>
        </a:p>
      </dgm:t>
    </dgm:pt>
    <dgm:pt modelId="{17098BCB-92E9-45D5-BDD4-BA32E6248E69}" type="pres">
      <dgm:prSet presAssocID="{29745764-3B8D-4581-A9F1-992ADB64254B}" presName="linearFlow" presStyleCnt="0">
        <dgm:presLayoutVars>
          <dgm:dir/>
          <dgm:resizeHandles val="exact"/>
        </dgm:presLayoutVars>
      </dgm:prSet>
      <dgm:spPr/>
    </dgm:pt>
    <dgm:pt modelId="{D5F2D4B6-AFF9-46E1-90C8-BE0C39A1EA25}" type="pres">
      <dgm:prSet presAssocID="{F81F9158-EC91-47FF-B5C9-DC2195E242E8}" presName="composite" presStyleCnt="0"/>
      <dgm:spPr/>
    </dgm:pt>
    <dgm:pt modelId="{DF9720CB-7C43-43AE-AAF7-4DD735ED3AF5}" type="pres">
      <dgm:prSet presAssocID="{F81F9158-EC91-47FF-B5C9-DC2195E242E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F5F88C-019D-40C5-ADEB-B3B62F7CC88F}" type="pres">
      <dgm:prSet presAssocID="{F81F9158-EC91-47FF-B5C9-DC2195E242E8}" presName="txShp" presStyleLbl="node1" presStyleIdx="0" presStyleCnt="3">
        <dgm:presLayoutVars>
          <dgm:bulletEnabled val="1"/>
        </dgm:presLayoutVars>
      </dgm:prSet>
      <dgm:spPr/>
    </dgm:pt>
    <dgm:pt modelId="{E5E3BA55-5A40-4743-8CFC-3DC50BBDF808}" type="pres">
      <dgm:prSet presAssocID="{F307EC12-A590-4CE7-BDBF-670024F478A8}" presName="spacing" presStyleCnt="0"/>
      <dgm:spPr/>
    </dgm:pt>
    <dgm:pt modelId="{084F3E5B-9CFF-404F-B609-5AE2A2B223F0}" type="pres">
      <dgm:prSet presAssocID="{99D2BAAF-1861-41D2-BD58-B3FBD005841F}" presName="composite" presStyleCnt="0"/>
      <dgm:spPr/>
    </dgm:pt>
    <dgm:pt modelId="{4DB22A1C-DB85-4463-B3AB-29AC81CDC149}" type="pres">
      <dgm:prSet presAssocID="{99D2BAAF-1861-41D2-BD58-B3FBD005841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55A2995-25F0-4CA2-8D67-9F43334F1814}" type="pres">
      <dgm:prSet presAssocID="{99D2BAAF-1861-41D2-BD58-B3FBD005841F}" presName="txShp" presStyleLbl="node1" presStyleIdx="1" presStyleCnt="3">
        <dgm:presLayoutVars>
          <dgm:bulletEnabled val="1"/>
        </dgm:presLayoutVars>
      </dgm:prSet>
      <dgm:spPr/>
    </dgm:pt>
    <dgm:pt modelId="{1DD210AC-0A75-4A19-8D41-B23538EDF331}" type="pres">
      <dgm:prSet presAssocID="{C29DD953-55CF-4E35-A08D-160ACDDF105C}" presName="spacing" presStyleCnt="0"/>
      <dgm:spPr/>
    </dgm:pt>
    <dgm:pt modelId="{07364E79-CB27-4245-A136-1DECE144C642}" type="pres">
      <dgm:prSet presAssocID="{E2271DB0-E92A-473A-93CF-14B24CDD14FC}" presName="composite" presStyleCnt="0"/>
      <dgm:spPr/>
    </dgm:pt>
    <dgm:pt modelId="{44564CC9-6A0E-46A1-B988-A476467A72C2}" type="pres">
      <dgm:prSet presAssocID="{E2271DB0-E92A-473A-93CF-14B24CDD14F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66F3046C-DE1E-4A6E-B226-2BE75664D7A1}" type="pres">
      <dgm:prSet presAssocID="{E2271DB0-E92A-473A-93CF-14B24CDD14FC}" presName="txShp" presStyleLbl="node1" presStyleIdx="2" presStyleCnt="3">
        <dgm:presLayoutVars>
          <dgm:bulletEnabled val="1"/>
        </dgm:presLayoutVars>
      </dgm:prSet>
      <dgm:spPr/>
    </dgm:pt>
  </dgm:ptLst>
  <dgm:cxnLst>
    <dgm:cxn modelId="{E1052A13-9216-4565-850E-3D5413502069}" srcId="{29745764-3B8D-4581-A9F1-992ADB64254B}" destId="{E2271DB0-E92A-473A-93CF-14B24CDD14FC}" srcOrd="2" destOrd="0" parTransId="{5ACABB44-0CC4-4151-8A17-B1A544336FC6}" sibTransId="{07DDE926-993C-4878-AD8F-0E9608B71C27}"/>
    <dgm:cxn modelId="{3799FC2F-4C4F-4904-911E-7820F5453014}" srcId="{29745764-3B8D-4581-A9F1-992ADB64254B}" destId="{99D2BAAF-1861-41D2-BD58-B3FBD005841F}" srcOrd="1" destOrd="0" parTransId="{AF01B0E2-0D98-416E-8640-9974D7C33EC4}" sibTransId="{C29DD953-55CF-4E35-A08D-160ACDDF105C}"/>
    <dgm:cxn modelId="{56792F6E-4F5D-4342-B9EE-E0D3F0B8F0CA}" srcId="{29745764-3B8D-4581-A9F1-992ADB64254B}" destId="{F81F9158-EC91-47FF-B5C9-DC2195E242E8}" srcOrd="0" destOrd="0" parTransId="{C4585BCB-FFED-4148-8D15-80A62A2D8ED2}" sibTransId="{F307EC12-A590-4CE7-BDBF-670024F478A8}"/>
    <dgm:cxn modelId="{2EEFDFA7-D029-4331-B81D-A03B748576A8}" type="presOf" srcId="{29745764-3B8D-4581-A9F1-992ADB64254B}" destId="{17098BCB-92E9-45D5-BDD4-BA32E6248E69}" srcOrd="0" destOrd="0" presId="urn:microsoft.com/office/officeart/2005/8/layout/vList3"/>
    <dgm:cxn modelId="{62D79AB0-F78D-4FEE-B749-B18EF17C3D2F}" type="presOf" srcId="{99D2BAAF-1861-41D2-BD58-B3FBD005841F}" destId="{355A2995-25F0-4CA2-8D67-9F43334F1814}" srcOrd="0" destOrd="0" presId="urn:microsoft.com/office/officeart/2005/8/layout/vList3"/>
    <dgm:cxn modelId="{617646B6-1F3A-4F1F-8880-FA4685B03DAB}" type="presOf" srcId="{F81F9158-EC91-47FF-B5C9-DC2195E242E8}" destId="{0BF5F88C-019D-40C5-ADEB-B3B62F7CC88F}" srcOrd="0" destOrd="0" presId="urn:microsoft.com/office/officeart/2005/8/layout/vList3"/>
    <dgm:cxn modelId="{2C631ABC-8159-4D85-9E53-310307CD3C29}" type="presOf" srcId="{E2271DB0-E92A-473A-93CF-14B24CDD14FC}" destId="{66F3046C-DE1E-4A6E-B226-2BE75664D7A1}" srcOrd="0" destOrd="0" presId="urn:microsoft.com/office/officeart/2005/8/layout/vList3"/>
    <dgm:cxn modelId="{0390EB60-D99A-4016-8B3F-B0A1CC7BC532}" type="presParOf" srcId="{17098BCB-92E9-45D5-BDD4-BA32E6248E69}" destId="{D5F2D4B6-AFF9-46E1-90C8-BE0C39A1EA25}" srcOrd="0" destOrd="0" presId="urn:microsoft.com/office/officeart/2005/8/layout/vList3"/>
    <dgm:cxn modelId="{757C1EE3-F265-48E0-8CC4-EC3365C88805}" type="presParOf" srcId="{D5F2D4B6-AFF9-46E1-90C8-BE0C39A1EA25}" destId="{DF9720CB-7C43-43AE-AAF7-4DD735ED3AF5}" srcOrd="0" destOrd="0" presId="urn:microsoft.com/office/officeart/2005/8/layout/vList3"/>
    <dgm:cxn modelId="{8379BED4-C74E-4251-AA7E-28388F8893C3}" type="presParOf" srcId="{D5F2D4B6-AFF9-46E1-90C8-BE0C39A1EA25}" destId="{0BF5F88C-019D-40C5-ADEB-B3B62F7CC88F}" srcOrd="1" destOrd="0" presId="urn:microsoft.com/office/officeart/2005/8/layout/vList3"/>
    <dgm:cxn modelId="{67BB5ED6-6F63-4273-A589-12A8605CDC07}" type="presParOf" srcId="{17098BCB-92E9-45D5-BDD4-BA32E6248E69}" destId="{E5E3BA55-5A40-4743-8CFC-3DC50BBDF808}" srcOrd="1" destOrd="0" presId="urn:microsoft.com/office/officeart/2005/8/layout/vList3"/>
    <dgm:cxn modelId="{78781F77-50B5-4EEC-B19F-44F9B42A9B34}" type="presParOf" srcId="{17098BCB-92E9-45D5-BDD4-BA32E6248E69}" destId="{084F3E5B-9CFF-404F-B609-5AE2A2B223F0}" srcOrd="2" destOrd="0" presId="urn:microsoft.com/office/officeart/2005/8/layout/vList3"/>
    <dgm:cxn modelId="{E6BC4C41-AD69-476E-93F0-D203F9B4B593}" type="presParOf" srcId="{084F3E5B-9CFF-404F-B609-5AE2A2B223F0}" destId="{4DB22A1C-DB85-4463-B3AB-29AC81CDC149}" srcOrd="0" destOrd="0" presId="urn:microsoft.com/office/officeart/2005/8/layout/vList3"/>
    <dgm:cxn modelId="{BA79DFD9-BA09-478E-AD65-EAE966CA9945}" type="presParOf" srcId="{084F3E5B-9CFF-404F-B609-5AE2A2B223F0}" destId="{355A2995-25F0-4CA2-8D67-9F43334F1814}" srcOrd="1" destOrd="0" presId="urn:microsoft.com/office/officeart/2005/8/layout/vList3"/>
    <dgm:cxn modelId="{764D6030-D056-4A6D-966B-6DE72D2F067A}" type="presParOf" srcId="{17098BCB-92E9-45D5-BDD4-BA32E6248E69}" destId="{1DD210AC-0A75-4A19-8D41-B23538EDF331}" srcOrd="3" destOrd="0" presId="urn:microsoft.com/office/officeart/2005/8/layout/vList3"/>
    <dgm:cxn modelId="{7F6BB105-72C1-4AD9-B36D-3C9B0A309702}" type="presParOf" srcId="{17098BCB-92E9-45D5-BDD4-BA32E6248E69}" destId="{07364E79-CB27-4245-A136-1DECE144C642}" srcOrd="4" destOrd="0" presId="urn:microsoft.com/office/officeart/2005/8/layout/vList3"/>
    <dgm:cxn modelId="{06C1DEEE-1133-4CE5-9D59-24AF12FA05C2}" type="presParOf" srcId="{07364E79-CB27-4245-A136-1DECE144C642}" destId="{44564CC9-6A0E-46A1-B988-A476467A72C2}" srcOrd="0" destOrd="0" presId="urn:microsoft.com/office/officeart/2005/8/layout/vList3"/>
    <dgm:cxn modelId="{5EE50676-B471-401C-856B-665B5B65CF34}" type="presParOf" srcId="{07364E79-CB27-4245-A136-1DECE144C642}" destId="{66F3046C-DE1E-4A6E-B226-2BE75664D7A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437473-57D3-4BD7-B7B9-6650CD6B459D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0CA982EE-D33E-44E0-8E03-B38B39F2495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>
              <a:solidFill>
                <a:schemeClr val="bg1"/>
              </a:solidFill>
            </a:rPr>
            <a:t>Datenbankaufbau und Administration</a:t>
          </a:r>
        </a:p>
      </dgm:t>
    </dgm:pt>
    <dgm:pt modelId="{3F637539-4390-46BA-B416-AAE2A7E95D31}" type="parTrans" cxnId="{FA8566E4-DEB2-4BB5-8580-645683B9CEA1}">
      <dgm:prSet/>
      <dgm:spPr/>
      <dgm:t>
        <a:bodyPr/>
        <a:lstStyle/>
        <a:p>
          <a:endParaRPr lang="de-AT"/>
        </a:p>
      </dgm:t>
    </dgm:pt>
    <dgm:pt modelId="{14B52496-414B-45A2-BADB-18AA1D7AC45F}" type="sibTrans" cxnId="{FA8566E4-DEB2-4BB5-8580-645683B9CEA1}">
      <dgm:prSet/>
      <dgm:spPr/>
      <dgm:t>
        <a:bodyPr/>
        <a:lstStyle/>
        <a:p>
          <a:endParaRPr lang="de-AT"/>
        </a:p>
      </dgm:t>
    </dgm:pt>
    <dgm:pt modelId="{C2E2F098-F4C1-4F27-89A4-85A101F07A6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Algorithmen zum Berechnen von div. Anomalien</a:t>
          </a:r>
        </a:p>
      </dgm:t>
    </dgm:pt>
    <dgm:pt modelId="{4203B788-9D5D-4410-A794-BAD055596B9C}" type="parTrans" cxnId="{940A6CE4-3261-4AA0-92C8-EFE3DC0E7DEC}">
      <dgm:prSet/>
      <dgm:spPr/>
      <dgm:t>
        <a:bodyPr/>
        <a:lstStyle/>
        <a:p>
          <a:endParaRPr lang="de-AT"/>
        </a:p>
      </dgm:t>
    </dgm:pt>
    <dgm:pt modelId="{346682D8-94C1-4F6F-B217-09BBB701674A}" type="sibTrans" cxnId="{940A6CE4-3261-4AA0-92C8-EFE3DC0E7DEC}">
      <dgm:prSet/>
      <dgm:spPr/>
      <dgm:t>
        <a:bodyPr/>
        <a:lstStyle/>
        <a:p>
          <a:endParaRPr lang="de-AT"/>
        </a:p>
      </dgm:t>
    </dgm:pt>
    <dgm:pt modelId="{FC44ABE3-B06C-4187-A368-D561DCE3387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Realisierung der API mit </a:t>
          </a:r>
          <a:r>
            <a:rPr lang="de-AT" dirty="0" err="1"/>
            <a:t>GraphQL</a:t>
          </a:r>
          <a:endParaRPr lang="de-AT" dirty="0"/>
        </a:p>
      </dgm:t>
    </dgm:pt>
    <dgm:pt modelId="{64F3D1E7-4536-43A4-9FF8-02B81304A759}" type="parTrans" cxnId="{E36208AA-1DAE-4E27-B18D-502D70B73980}">
      <dgm:prSet/>
      <dgm:spPr/>
      <dgm:t>
        <a:bodyPr/>
        <a:lstStyle/>
        <a:p>
          <a:endParaRPr lang="de-AT"/>
        </a:p>
      </dgm:t>
    </dgm:pt>
    <dgm:pt modelId="{63737AB6-9912-4E8C-B4B5-A45ED1A0C4DE}" type="sibTrans" cxnId="{E36208AA-1DAE-4E27-B18D-502D70B73980}">
      <dgm:prSet/>
      <dgm:spPr/>
      <dgm:t>
        <a:bodyPr/>
        <a:lstStyle/>
        <a:p>
          <a:endParaRPr lang="de-AT"/>
        </a:p>
      </dgm:t>
    </dgm:pt>
    <dgm:pt modelId="{5F1650FD-9F8E-4C7B-ADB0-9F350AE06295}" type="pres">
      <dgm:prSet presAssocID="{1A437473-57D3-4BD7-B7B9-6650CD6B459D}" presName="linearFlow" presStyleCnt="0">
        <dgm:presLayoutVars>
          <dgm:dir/>
          <dgm:resizeHandles val="exact"/>
        </dgm:presLayoutVars>
      </dgm:prSet>
      <dgm:spPr/>
    </dgm:pt>
    <dgm:pt modelId="{C8437BF5-D96F-4490-BDC1-DA535506DE05}" type="pres">
      <dgm:prSet presAssocID="{0CA982EE-D33E-44E0-8E03-B38B39F24957}" presName="composite" presStyleCnt="0"/>
      <dgm:spPr/>
    </dgm:pt>
    <dgm:pt modelId="{B3531004-16C9-416F-9913-F1B1FECA55DB}" type="pres">
      <dgm:prSet presAssocID="{0CA982EE-D33E-44E0-8E03-B38B39F2495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E8CDA0-3967-4138-B129-9E1B22CFA6F7}" type="pres">
      <dgm:prSet presAssocID="{0CA982EE-D33E-44E0-8E03-B38B39F24957}" presName="txShp" presStyleLbl="node1" presStyleIdx="0" presStyleCnt="3">
        <dgm:presLayoutVars>
          <dgm:bulletEnabled val="1"/>
        </dgm:presLayoutVars>
      </dgm:prSet>
      <dgm:spPr/>
    </dgm:pt>
    <dgm:pt modelId="{56D6F6C3-10E2-4BBB-BFC0-5F1567020373}" type="pres">
      <dgm:prSet presAssocID="{14B52496-414B-45A2-BADB-18AA1D7AC45F}" presName="spacing" presStyleCnt="0"/>
      <dgm:spPr/>
    </dgm:pt>
    <dgm:pt modelId="{546C4E3C-9E65-47DC-B3FF-942CF324BC07}" type="pres">
      <dgm:prSet presAssocID="{C2E2F098-F4C1-4F27-89A4-85A101F07A6A}" presName="composite" presStyleCnt="0"/>
      <dgm:spPr/>
    </dgm:pt>
    <dgm:pt modelId="{4D6D3BB3-B8A9-4103-8F4E-2C4CF8333C0C}" type="pres">
      <dgm:prSet presAssocID="{C2E2F098-F4C1-4F27-89A4-85A101F07A6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1A68B92-8F0A-46C7-ABC8-20498BFD8377}" type="pres">
      <dgm:prSet presAssocID="{C2E2F098-F4C1-4F27-89A4-85A101F07A6A}" presName="txShp" presStyleLbl="node1" presStyleIdx="1" presStyleCnt="3" custLinFactNeighborY="0">
        <dgm:presLayoutVars>
          <dgm:bulletEnabled val="1"/>
        </dgm:presLayoutVars>
      </dgm:prSet>
      <dgm:spPr/>
    </dgm:pt>
    <dgm:pt modelId="{BFA41E7B-119D-4011-AD49-E144DD4DB05F}" type="pres">
      <dgm:prSet presAssocID="{346682D8-94C1-4F6F-B217-09BBB701674A}" presName="spacing" presStyleCnt="0"/>
      <dgm:spPr/>
    </dgm:pt>
    <dgm:pt modelId="{2623D2F5-19BA-4A51-85A4-645586C7980F}" type="pres">
      <dgm:prSet presAssocID="{FC44ABE3-B06C-4187-A368-D561DCE33870}" presName="composite" presStyleCnt="0"/>
      <dgm:spPr/>
    </dgm:pt>
    <dgm:pt modelId="{11B3544C-39BF-4293-8F73-77BE55B29B85}" type="pres">
      <dgm:prSet presAssocID="{FC44ABE3-B06C-4187-A368-D561DCE3387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4CA765F-BCF8-416B-A4BF-2263C911B92A}" type="pres">
      <dgm:prSet presAssocID="{FC44ABE3-B06C-4187-A368-D561DCE33870}" presName="txShp" presStyleLbl="node1" presStyleIdx="2" presStyleCnt="3">
        <dgm:presLayoutVars>
          <dgm:bulletEnabled val="1"/>
        </dgm:presLayoutVars>
      </dgm:prSet>
      <dgm:spPr/>
    </dgm:pt>
  </dgm:ptLst>
  <dgm:cxnLst>
    <dgm:cxn modelId="{4AA67C70-D537-44F2-8350-4153157EF81A}" type="presOf" srcId="{1A437473-57D3-4BD7-B7B9-6650CD6B459D}" destId="{5F1650FD-9F8E-4C7B-ADB0-9F350AE06295}" srcOrd="0" destOrd="0" presId="urn:microsoft.com/office/officeart/2005/8/layout/vList3"/>
    <dgm:cxn modelId="{B4B77B71-4797-4284-83F2-839675761169}" type="presOf" srcId="{0CA982EE-D33E-44E0-8E03-B38B39F24957}" destId="{09E8CDA0-3967-4138-B129-9E1B22CFA6F7}" srcOrd="0" destOrd="0" presId="urn:microsoft.com/office/officeart/2005/8/layout/vList3"/>
    <dgm:cxn modelId="{1362DD87-D05F-476C-9179-00AEF2EDA31F}" type="presOf" srcId="{FC44ABE3-B06C-4187-A368-D561DCE33870}" destId="{94CA765F-BCF8-416B-A4BF-2263C911B92A}" srcOrd="0" destOrd="0" presId="urn:microsoft.com/office/officeart/2005/8/layout/vList3"/>
    <dgm:cxn modelId="{2B308190-9BE6-46C2-9486-ACE1A41A4059}" type="presOf" srcId="{C2E2F098-F4C1-4F27-89A4-85A101F07A6A}" destId="{11A68B92-8F0A-46C7-ABC8-20498BFD8377}" srcOrd="0" destOrd="0" presId="urn:microsoft.com/office/officeart/2005/8/layout/vList3"/>
    <dgm:cxn modelId="{E36208AA-1DAE-4E27-B18D-502D70B73980}" srcId="{1A437473-57D3-4BD7-B7B9-6650CD6B459D}" destId="{FC44ABE3-B06C-4187-A368-D561DCE33870}" srcOrd="2" destOrd="0" parTransId="{64F3D1E7-4536-43A4-9FF8-02B81304A759}" sibTransId="{63737AB6-9912-4E8C-B4B5-A45ED1A0C4DE}"/>
    <dgm:cxn modelId="{FA8566E4-DEB2-4BB5-8580-645683B9CEA1}" srcId="{1A437473-57D3-4BD7-B7B9-6650CD6B459D}" destId="{0CA982EE-D33E-44E0-8E03-B38B39F24957}" srcOrd="0" destOrd="0" parTransId="{3F637539-4390-46BA-B416-AAE2A7E95D31}" sibTransId="{14B52496-414B-45A2-BADB-18AA1D7AC45F}"/>
    <dgm:cxn modelId="{940A6CE4-3261-4AA0-92C8-EFE3DC0E7DEC}" srcId="{1A437473-57D3-4BD7-B7B9-6650CD6B459D}" destId="{C2E2F098-F4C1-4F27-89A4-85A101F07A6A}" srcOrd="1" destOrd="0" parTransId="{4203B788-9D5D-4410-A794-BAD055596B9C}" sibTransId="{346682D8-94C1-4F6F-B217-09BBB701674A}"/>
    <dgm:cxn modelId="{88699CE3-E1B2-42EB-819C-CC333527C9F0}" type="presParOf" srcId="{5F1650FD-9F8E-4C7B-ADB0-9F350AE06295}" destId="{C8437BF5-D96F-4490-BDC1-DA535506DE05}" srcOrd="0" destOrd="0" presId="urn:microsoft.com/office/officeart/2005/8/layout/vList3"/>
    <dgm:cxn modelId="{7825EA18-16C4-48A7-9F83-C0888F5D2A8F}" type="presParOf" srcId="{C8437BF5-D96F-4490-BDC1-DA535506DE05}" destId="{B3531004-16C9-416F-9913-F1B1FECA55DB}" srcOrd="0" destOrd="0" presId="urn:microsoft.com/office/officeart/2005/8/layout/vList3"/>
    <dgm:cxn modelId="{F798F622-AED7-4BDB-B258-0AE6A69731DD}" type="presParOf" srcId="{C8437BF5-D96F-4490-BDC1-DA535506DE05}" destId="{09E8CDA0-3967-4138-B129-9E1B22CFA6F7}" srcOrd="1" destOrd="0" presId="urn:microsoft.com/office/officeart/2005/8/layout/vList3"/>
    <dgm:cxn modelId="{92AAC2A4-112F-49D8-9429-8417F0C5E743}" type="presParOf" srcId="{5F1650FD-9F8E-4C7B-ADB0-9F350AE06295}" destId="{56D6F6C3-10E2-4BBB-BFC0-5F1567020373}" srcOrd="1" destOrd="0" presId="urn:microsoft.com/office/officeart/2005/8/layout/vList3"/>
    <dgm:cxn modelId="{54DE2EB3-AD40-4E07-A782-BD8073ED9E24}" type="presParOf" srcId="{5F1650FD-9F8E-4C7B-ADB0-9F350AE06295}" destId="{546C4E3C-9E65-47DC-B3FF-942CF324BC07}" srcOrd="2" destOrd="0" presId="urn:microsoft.com/office/officeart/2005/8/layout/vList3"/>
    <dgm:cxn modelId="{B3F0CB0B-8BC7-4791-BA6C-E80DE7BAB08A}" type="presParOf" srcId="{546C4E3C-9E65-47DC-B3FF-942CF324BC07}" destId="{4D6D3BB3-B8A9-4103-8F4E-2C4CF8333C0C}" srcOrd="0" destOrd="0" presId="urn:microsoft.com/office/officeart/2005/8/layout/vList3"/>
    <dgm:cxn modelId="{30514040-CFF5-4C3E-AF89-0CAA3993451F}" type="presParOf" srcId="{546C4E3C-9E65-47DC-B3FF-942CF324BC07}" destId="{11A68B92-8F0A-46C7-ABC8-20498BFD8377}" srcOrd="1" destOrd="0" presId="urn:microsoft.com/office/officeart/2005/8/layout/vList3"/>
    <dgm:cxn modelId="{E3F93336-98AB-474E-A5E6-EAAEEAB2C547}" type="presParOf" srcId="{5F1650FD-9F8E-4C7B-ADB0-9F350AE06295}" destId="{BFA41E7B-119D-4011-AD49-E144DD4DB05F}" srcOrd="3" destOrd="0" presId="urn:microsoft.com/office/officeart/2005/8/layout/vList3"/>
    <dgm:cxn modelId="{57493241-391C-42A9-9E49-C820A58F4E3A}" type="presParOf" srcId="{5F1650FD-9F8E-4C7B-ADB0-9F350AE06295}" destId="{2623D2F5-19BA-4A51-85A4-645586C7980F}" srcOrd="4" destOrd="0" presId="urn:microsoft.com/office/officeart/2005/8/layout/vList3"/>
    <dgm:cxn modelId="{6903AD3A-FCE4-4088-921E-0F8AC98CFDFA}" type="presParOf" srcId="{2623D2F5-19BA-4A51-85A4-645586C7980F}" destId="{11B3544C-39BF-4293-8F73-77BE55B29B85}" srcOrd="0" destOrd="0" presId="urn:microsoft.com/office/officeart/2005/8/layout/vList3"/>
    <dgm:cxn modelId="{8305574F-26F8-4771-8FD5-CF12E22B149E}" type="presParOf" srcId="{2623D2F5-19BA-4A51-85A4-645586C7980F}" destId="{94CA765F-BCF8-416B-A4BF-2263C911B9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6E29D0-D753-4DB0-BDDE-9B5D050D8ED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333E79-72CE-47F5-A79D-C5799A5B238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Integration in </a:t>
          </a:r>
          <a:r>
            <a:rPr lang="de-AT" dirty="0" err="1"/>
            <a:t>OpenHAB</a:t>
          </a:r>
          <a:endParaRPr lang="de-AT" dirty="0"/>
        </a:p>
      </dgm:t>
    </dgm:pt>
    <dgm:pt modelId="{B9F4939B-54C4-44A3-8534-1011FD584D5F}" type="parTrans" cxnId="{2776D662-6573-4785-BB2F-631208DFABDB}">
      <dgm:prSet/>
      <dgm:spPr/>
      <dgm:t>
        <a:bodyPr/>
        <a:lstStyle/>
        <a:p>
          <a:endParaRPr lang="de-AT"/>
        </a:p>
      </dgm:t>
    </dgm:pt>
    <dgm:pt modelId="{75682AE7-3EB9-4DF5-B9DC-41BD39E785EB}" type="sibTrans" cxnId="{2776D662-6573-4785-BB2F-631208DFABDB}">
      <dgm:prSet/>
      <dgm:spPr/>
      <dgm:t>
        <a:bodyPr/>
        <a:lstStyle/>
        <a:p>
          <a:endParaRPr lang="de-AT"/>
        </a:p>
      </dgm:t>
    </dgm:pt>
    <dgm:pt modelId="{02D62595-DFB5-4B1C-92C1-84EC4868271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Erstellung eigener Zähler mit Raspberry-Pi</a:t>
          </a:r>
        </a:p>
      </dgm:t>
    </dgm:pt>
    <dgm:pt modelId="{B52CC697-0A7A-46EC-9AC9-3189F55EB78D}" type="parTrans" cxnId="{DCD3AA48-F71D-47EE-8C83-C2A1231C1837}">
      <dgm:prSet/>
      <dgm:spPr/>
      <dgm:t>
        <a:bodyPr/>
        <a:lstStyle/>
        <a:p>
          <a:endParaRPr lang="de-AT"/>
        </a:p>
      </dgm:t>
    </dgm:pt>
    <dgm:pt modelId="{715300A1-F0A6-4D18-8E69-7C13EE296A3E}" type="sibTrans" cxnId="{DCD3AA48-F71D-47EE-8C83-C2A1231C1837}">
      <dgm:prSet/>
      <dgm:spPr/>
      <dgm:t>
        <a:bodyPr/>
        <a:lstStyle/>
        <a:p>
          <a:endParaRPr lang="de-AT"/>
        </a:p>
      </dgm:t>
    </dgm:pt>
    <dgm:pt modelId="{C80066C9-8C68-4C43-980E-B18CA744473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Grafischer </a:t>
          </a:r>
          <a:r>
            <a:rPr lang="de-AT" dirty="0" err="1"/>
            <a:t>Dependency</a:t>
          </a:r>
          <a:r>
            <a:rPr lang="de-AT" dirty="0"/>
            <a:t> Editor für Restriktionen</a:t>
          </a:r>
        </a:p>
      </dgm:t>
    </dgm:pt>
    <dgm:pt modelId="{98A57EB6-B030-4072-8F86-F94A9CCAE0A3}" type="parTrans" cxnId="{EF6091BE-C6DD-40D2-B770-3B358FA09DCA}">
      <dgm:prSet/>
      <dgm:spPr/>
      <dgm:t>
        <a:bodyPr/>
        <a:lstStyle/>
        <a:p>
          <a:endParaRPr lang="de-AT"/>
        </a:p>
      </dgm:t>
    </dgm:pt>
    <dgm:pt modelId="{13B3074A-1708-4031-B892-DF66963A25E2}" type="sibTrans" cxnId="{EF6091BE-C6DD-40D2-B770-3B358FA09DCA}">
      <dgm:prSet/>
      <dgm:spPr/>
      <dgm:t>
        <a:bodyPr/>
        <a:lstStyle/>
        <a:p>
          <a:endParaRPr lang="de-AT"/>
        </a:p>
      </dgm:t>
    </dgm:pt>
    <dgm:pt modelId="{562C1B91-6614-4FD8-8315-91EB3AD313DF}" type="pres">
      <dgm:prSet presAssocID="{7F6E29D0-D753-4DB0-BDDE-9B5D050D8ED1}" presName="linearFlow" presStyleCnt="0">
        <dgm:presLayoutVars>
          <dgm:dir/>
          <dgm:resizeHandles val="exact"/>
        </dgm:presLayoutVars>
      </dgm:prSet>
      <dgm:spPr/>
    </dgm:pt>
    <dgm:pt modelId="{78F1815C-071F-439F-9BE4-D6F322CE5342}" type="pres">
      <dgm:prSet presAssocID="{94333E79-72CE-47F5-A79D-C5799A5B2383}" presName="composite" presStyleCnt="0"/>
      <dgm:spPr/>
    </dgm:pt>
    <dgm:pt modelId="{F7A00E5C-2358-429B-901A-50EC20E7D7C5}" type="pres">
      <dgm:prSet presAssocID="{94333E79-72CE-47F5-A79D-C5799A5B238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CB5AC3-3A67-4302-89AA-370471213FC4}" type="pres">
      <dgm:prSet presAssocID="{94333E79-72CE-47F5-A79D-C5799A5B2383}" presName="txShp" presStyleLbl="node1" presStyleIdx="0" presStyleCnt="3">
        <dgm:presLayoutVars>
          <dgm:bulletEnabled val="1"/>
        </dgm:presLayoutVars>
      </dgm:prSet>
      <dgm:spPr/>
    </dgm:pt>
    <dgm:pt modelId="{9057CD0B-46EA-4094-9116-8FF96AD2DE1B}" type="pres">
      <dgm:prSet presAssocID="{75682AE7-3EB9-4DF5-B9DC-41BD39E785EB}" presName="spacing" presStyleCnt="0"/>
      <dgm:spPr/>
    </dgm:pt>
    <dgm:pt modelId="{9ABD8805-528A-4516-B2F6-445D60088967}" type="pres">
      <dgm:prSet presAssocID="{02D62595-DFB5-4B1C-92C1-84EC4868271A}" presName="composite" presStyleCnt="0"/>
      <dgm:spPr/>
    </dgm:pt>
    <dgm:pt modelId="{E070DA61-A60B-4588-92B2-F0E8732E713E}" type="pres">
      <dgm:prSet presAssocID="{02D62595-DFB5-4B1C-92C1-84EC4868271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C1BDE4F-90AC-49CD-94D6-A373C6CDF68F}" type="pres">
      <dgm:prSet presAssocID="{02D62595-DFB5-4B1C-92C1-84EC4868271A}" presName="txShp" presStyleLbl="node1" presStyleIdx="1" presStyleCnt="3">
        <dgm:presLayoutVars>
          <dgm:bulletEnabled val="1"/>
        </dgm:presLayoutVars>
      </dgm:prSet>
      <dgm:spPr/>
    </dgm:pt>
    <dgm:pt modelId="{FEDC8EC7-14F0-4399-BD5E-774E18DF0CA6}" type="pres">
      <dgm:prSet presAssocID="{715300A1-F0A6-4D18-8E69-7C13EE296A3E}" presName="spacing" presStyleCnt="0"/>
      <dgm:spPr/>
    </dgm:pt>
    <dgm:pt modelId="{AFD4274F-8EC0-4799-9323-8BB7EF1A0084}" type="pres">
      <dgm:prSet presAssocID="{C80066C9-8C68-4C43-980E-B18CA744473B}" presName="composite" presStyleCnt="0"/>
      <dgm:spPr/>
    </dgm:pt>
    <dgm:pt modelId="{FA73BCD7-587C-4A67-B60E-1A95FC2ED771}" type="pres">
      <dgm:prSet presAssocID="{C80066C9-8C68-4C43-980E-B18CA744473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BD48D9-D34B-44F7-8F42-6B5FE22536AA}" type="pres">
      <dgm:prSet presAssocID="{C80066C9-8C68-4C43-980E-B18CA744473B}" presName="txShp" presStyleLbl="node1" presStyleIdx="2" presStyleCnt="3">
        <dgm:presLayoutVars>
          <dgm:bulletEnabled val="1"/>
        </dgm:presLayoutVars>
      </dgm:prSet>
      <dgm:spPr/>
    </dgm:pt>
  </dgm:ptLst>
  <dgm:cxnLst>
    <dgm:cxn modelId="{2776D662-6573-4785-BB2F-631208DFABDB}" srcId="{7F6E29D0-D753-4DB0-BDDE-9B5D050D8ED1}" destId="{94333E79-72CE-47F5-A79D-C5799A5B2383}" srcOrd="0" destOrd="0" parTransId="{B9F4939B-54C4-44A3-8534-1011FD584D5F}" sibTransId="{75682AE7-3EB9-4DF5-B9DC-41BD39E785EB}"/>
    <dgm:cxn modelId="{C15C4464-6A73-4B87-997F-561FA7E52616}" type="presOf" srcId="{94333E79-72CE-47F5-A79D-C5799A5B2383}" destId="{6ECB5AC3-3A67-4302-89AA-370471213FC4}" srcOrd="0" destOrd="0" presId="urn:microsoft.com/office/officeart/2005/8/layout/vList3"/>
    <dgm:cxn modelId="{DCD3AA48-F71D-47EE-8C83-C2A1231C1837}" srcId="{7F6E29D0-D753-4DB0-BDDE-9B5D050D8ED1}" destId="{02D62595-DFB5-4B1C-92C1-84EC4868271A}" srcOrd="1" destOrd="0" parTransId="{B52CC697-0A7A-46EC-9AC9-3189F55EB78D}" sibTransId="{715300A1-F0A6-4D18-8E69-7C13EE296A3E}"/>
    <dgm:cxn modelId="{80670076-D6C6-4443-B954-6EC7807A1352}" type="presOf" srcId="{7F6E29D0-D753-4DB0-BDDE-9B5D050D8ED1}" destId="{562C1B91-6614-4FD8-8315-91EB3AD313DF}" srcOrd="0" destOrd="0" presId="urn:microsoft.com/office/officeart/2005/8/layout/vList3"/>
    <dgm:cxn modelId="{EF6091BE-C6DD-40D2-B770-3B358FA09DCA}" srcId="{7F6E29D0-D753-4DB0-BDDE-9B5D050D8ED1}" destId="{C80066C9-8C68-4C43-980E-B18CA744473B}" srcOrd="2" destOrd="0" parTransId="{98A57EB6-B030-4072-8F86-F94A9CCAE0A3}" sibTransId="{13B3074A-1708-4031-B892-DF66963A25E2}"/>
    <dgm:cxn modelId="{261EB2CD-DA6D-4CAB-B7DA-43B5A5A51F06}" type="presOf" srcId="{C80066C9-8C68-4C43-980E-B18CA744473B}" destId="{0ABD48D9-D34B-44F7-8F42-6B5FE22536AA}" srcOrd="0" destOrd="0" presId="urn:microsoft.com/office/officeart/2005/8/layout/vList3"/>
    <dgm:cxn modelId="{5F94B0F2-2B37-4FA1-BD31-AD55CBF217F2}" type="presOf" srcId="{02D62595-DFB5-4B1C-92C1-84EC4868271A}" destId="{2C1BDE4F-90AC-49CD-94D6-A373C6CDF68F}" srcOrd="0" destOrd="0" presId="urn:microsoft.com/office/officeart/2005/8/layout/vList3"/>
    <dgm:cxn modelId="{A50D3297-B28E-443A-8D4A-80941751C8EC}" type="presParOf" srcId="{562C1B91-6614-4FD8-8315-91EB3AD313DF}" destId="{78F1815C-071F-439F-9BE4-D6F322CE5342}" srcOrd="0" destOrd="0" presId="urn:microsoft.com/office/officeart/2005/8/layout/vList3"/>
    <dgm:cxn modelId="{186BDEAF-E3CF-4E42-874B-99322D061835}" type="presParOf" srcId="{78F1815C-071F-439F-9BE4-D6F322CE5342}" destId="{F7A00E5C-2358-429B-901A-50EC20E7D7C5}" srcOrd="0" destOrd="0" presId="urn:microsoft.com/office/officeart/2005/8/layout/vList3"/>
    <dgm:cxn modelId="{BD36EA11-787A-4A0D-A97C-67D0E7AF0D94}" type="presParOf" srcId="{78F1815C-071F-439F-9BE4-D6F322CE5342}" destId="{6ECB5AC3-3A67-4302-89AA-370471213FC4}" srcOrd="1" destOrd="0" presId="urn:microsoft.com/office/officeart/2005/8/layout/vList3"/>
    <dgm:cxn modelId="{9BFB9FB9-9BCB-4EE2-B301-1DE6CA6A8610}" type="presParOf" srcId="{562C1B91-6614-4FD8-8315-91EB3AD313DF}" destId="{9057CD0B-46EA-4094-9116-8FF96AD2DE1B}" srcOrd="1" destOrd="0" presId="urn:microsoft.com/office/officeart/2005/8/layout/vList3"/>
    <dgm:cxn modelId="{E8094246-5186-467F-9DAA-D0921DB6DA33}" type="presParOf" srcId="{562C1B91-6614-4FD8-8315-91EB3AD313DF}" destId="{9ABD8805-528A-4516-B2F6-445D60088967}" srcOrd="2" destOrd="0" presId="urn:microsoft.com/office/officeart/2005/8/layout/vList3"/>
    <dgm:cxn modelId="{18D5DD6B-A00D-4361-81A4-BCC65958E400}" type="presParOf" srcId="{9ABD8805-528A-4516-B2F6-445D60088967}" destId="{E070DA61-A60B-4588-92B2-F0E8732E713E}" srcOrd="0" destOrd="0" presId="urn:microsoft.com/office/officeart/2005/8/layout/vList3"/>
    <dgm:cxn modelId="{2A7555C5-2A17-43EF-91E0-942FC83B1D57}" type="presParOf" srcId="{9ABD8805-528A-4516-B2F6-445D60088967}" destId="{2C1BDE4F-90AC-49CD-94D6-A373C6CDF68F}" srcOrd="1" destOrd="0" presId="urn:microsoft.com/office/officeart/2005/8/layout/vList3"/>
    <dgm:cxn modelId="{47A982BE-AB27-4755-9C44-4513DE94E2CC}" type="presParOf" srcId="{562C1B91-6614-4FD8-8315-91EB3AD313DF}" destId="{FEDC8EC7-14F0-4399-BD5E-774E18DF0CA6}" srcOrd="3" destOrd="0" presId="urn:microsoft.com/office/officeart/2005/8/layout/vList3"/>
    <dgm:cxn modelId="{896C8C76-673C-448D-8649-F6EC5652BBFA}" type="presParOf" srcId="{562C1B91-6614-4FD8-8315-91EB3AD313DF}" destId="{AFD4274F-8EC0-4799-9323-8BB7EF1A0084}" srcOrd="4" destOrd="0" presId="urn:microsoft.com/office/officeart/2005/8/layout/vList3"/>
    <dgm:cxn modelId="{DA1E8C93-EEBC-4E22-8B39-3AF850DAFBDE}" type="presParOf" srcId="{AFD4274F-8EC0-4799-9323-8BB7EF1A0084}" destId="{FA73BCD7-587C-4A67-B60E-1A95FC2ED771}" srcOrd="0" destOrd="0" presId="urn:microsoft.com/office/officeart/2005/8/layout/vList3"/>
    <dgm:cxn modelId="{6871EF07-1FBF-4C26-BFC2-60B3CC4609FA}" type="presParOf" srcId="{AFD4274F-8EC0-4799-9323-8BB7EF1A0084}" destId="{0ABD48D9-D34B-44F7-8F42-6B5FE22536AA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C1FB28A-95A0-4CC1-8584-BEEBB592A75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sz="3200" dirty="0"/>
            <a:t>Benachrichtigungen für App und Website</a:t>
          </a:r>
        </a:p>
      </dgm:t>
    </dgm:pt>
    <dgm:pt modelId="{5BE4131D-BFE0-409D-8F4F-7A0DF15AC414}" type="parTrans" cxnId="{E3E40B74-7D99-46EA-A6E9-D00E55450A14}">
      <dgm:prSet/>
      <dgm:spPr/>
      <dgm:t>
        <a:bodyPr/>
        <a:lstStyle/>
        <a:p>
          <a:endParaRPr lang="de-AT"/>
        </a:p>
      </dgm:t>
    </dgm:pt>
    <dgm:pt modelId="{FF7DFC74-6A0B-4C50-84EE-B234A273EE4D}" type="sibTrans" cxnId="{E3E40B74-7D99-46EA-A6E9-D00E55450A14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/>
    </dgm:pt>
    <dgm:pt modelId="{863DA4B4-D0A0-4817-B385-EE35C1BC4160}" type="pres">
      <dgm:prSet presAssocID="{105870FA-3B57-4AE3-9DA4-47CFA007A7C4}" presName="spacing" presStyleCnt="0"/>
      <dgm:spPr/>
    </dgm:pt>
    <dgm:pt modelId="{EDED24D9-1AC1-4020-AC46-7C465A4538EF}" type="pres">
      <dgm:prSet presAssocID="{5C1FB28A-95A0-4CC1-8584-BEEBB592A75F}" presName="composite" presStyleCnt="0"/>
      <dgm:spPr/>
    </dgm:pt>
    <dgm:pt modelId="{6E85E27C-7C49-4E3D-A330-E577528A40A2}" type="pres">
      <dgm:prSet presAssocID="{5C1FB28A-95A0-4CC1-8584-BEEBB592A75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7861A3-3052-4F6A-B4B1-3591B4528DB8}" type="pres">
      <dgm:prSet presAssocID="{5C1FB28A-95A0-4CC1-8584-BEEBB592A75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A5BAD06-EEFA-44B7-8613-614D4F613EC0}" type="presOf" srcId="{5C1FB28A-95A0-4CC1-8584-BEEBB592A75F}" destId="{C87861A3-3052-4F6A-B4B1-3591B4528DB8}" srcOrd="0" destOrd="0" presId="urn:microsoft.com/office/officeart/2005/8/layout/vList3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E3E40B74-7D99-46EA-A6E9-D00E55450A14}" srcId="{77C88005-57ED-46BB-851F-E7B70AF0F948}" destId="{5C1FB28A-95A0-4CC1-8584-BEEBB592A75F}" srcOrd="2" destOrd="0" parTransId="{5BE4131D-BFE0-409D-8F4F-7A0DF15AC414}" sibTransId="{FF7DFC74-6A0B-4C50-84EE-B234A273EE4D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  <dgm:cxn modelId="{44D36CC5-2972-41FB-98A2-6BDEFC6D4F34}" type="presParOf" srcId="{3B490453-3AB5-43BF-A220-8763E9334A62}" destId="{863DA4B4-D0A0-4817-B385-EE35C1BC4160}" srcOrd="3" destOrd="0" presId="urn:microsoft.com/office/officeart/2005/8/layout/vList3"/>
    <dgm:cxn modelId="{10D56A91-DCB0-4DDB-B127-98635853950A}" type="presParOf" srcId="{3B490453-3AB5-43BF-A220-8763E9334A62}" destId="{EDED24D9-1AC1-4020-AC46-7C465A4538EF}" srcOrd="4" destOrd="0" presId="urn:microsoft.com/office/officeart/2005/8/layout/vList3"/>
    <dgm:cxn modelId="{2FEE3520-30C8-4352-8424-BC20ED3C1910}" type="presParOf" srcId="{EDED24D9-1AC1-4020-AC46-7C465A4538EF}" destId="{6E85E27C-7C49-4E3D-A330-E577528A40A2}" srcOrd="0" destOrd="0" presId="urn:microsoft.com/office/officeart/2005/8/layout/vList3"/>
    <dgm:cxn modelId="{6A1DD8FA-6B5C-4394-B652-BB7C346E85F9}" type="presParOf" srcId="{EDED24D9-1AC1-4020-AC46-7C465A4538EF}" destId="{C87861A3-3052-4F6A-B4B1-3591B4528D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Vorbereitung der Website für JSF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Statistiken in der </a:t>
          </a:r>
          <a:r>
            <a:rPr lang="de-AT" dirty="0" err="1"/>
            <a:t>Androidapp</a:t>
          </a:r>
          <a:endParaRPr lang="de-AT" dirty="0"/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763D-16A4-418D-9229-1BF518500848}">
      <dsp:nvSpPr>
        <dsp:cNvPr id="0" name=""/>
        <dsp:cNvSpPr/>
      </dsp:nvSpPr>
      <dsp:spPr>
        <a:xfrm>
          <a:off x="0" y="52832"/>
          <a:ext cx="7315200" cy="1103310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Derzeitiges Webinterface</a:t>
          </a:r>
        </a:p>
      </dsp:txBody>
      <dsp:txXfrm>
        <a:off x="53859" y="106691"/>
        <a:ext cx="7207482" cy="995592"/>
      </dsp:txXfrm>
    </dsp:sp>
    <dsp:sp modelId="{8F9ED327-C92C-465A-B3E3-1106D019ACA6}">
      <dsp:nvSpPr>
        <dsp:cNvPr id="0" name=""/>
        <dsp:cNvSpPr/>
      </dsp:nvSpPr>
      <dsp:spPr>
        <a:xfrm>
          <a:off x="0" y="1156142"/>
          <a:ext cx="73152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Ermöglicht Download von Zählerdaten als Exceldatei</a:t>
          </a:r>
        </a:p>
      </dsp:txBody>
      <dsp:txXfrm>
        <a:off x="0" y="1156142"/>
        <a:ext cx="7315200" cy="1142640"/>
      </dsp:txXfrm>
    </dsp:sp>
    <dsp:sp modelId="{8A003C96-14CC-40D0-BAC8-E0B99E98B8A5}">
      <dsp:nvSpPr>
        <dsp:cNvPr id="0" name=""/>
        <dsp:cNvSpPr/>
      </dsp:nvSpPr>
      <dsp:spPr>
        <a:xfrm>
          <a:off x="0" y="2298782"/>
          <a:ext cx="7315200" cy="1103310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Problemstellung:</a:t>
          </a:r>
        </a:p>
      </dsp:txBody>
      <dsp:txXfrm>
        <a:off x="53859" y="2352641"/>
        <a:ext cx="7207482" cy="995592"/>
      </dsp:txXfrm>
    </dsp:sp>
    <dsp:sp modelId="{9A629BDA-4F5E-4D7C-9765-B4A2FBE5B0B9}">
      <dsp:nvSpPr>
        <dsp:cNvPr id="0" name=""/>
        <dsp:cNvSpPr/>
      </dsp:nvSpPr>
      <dsp:spPr>
        <a:xfrm>
          <a:off x="0" y="3402092"/>
          <a:ext cx="7315200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Keine visuelle Darstellung oder Zusammenfassung mehrerer Zählerwerte möglich</a:t>
          </a:r>
        </a:p>
      </dsp:txBody>
      <dsp:txXfrm>
        <a:off x="0" y="3402092"/>
        <a:ext cx="7315200" cy="166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E134-B55C-49DC-A90D-704FF6E45B60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Autom</a:t>
          </a:r>
          <a:r>
            <a:rPr lang="de-DE" sz="2700" kern="1200" dirty="0"/>
            <a:t>. Datenerfassung</a:t>
          </a:r>
          <a:endParaRPr lang="de-AT" sz="2700" kern="1200" dirty="0"/>
        </a:p>
      </dsp:txBody>
      <dsp:txXfrm>
        <a:off x="1221978" y="2645"/>
        <a:ext cx="2706687" cy="1624012"/>
      </dsp:txXfrm>
    </dsp:sp>
    <dsp:sp modelId="{790630D3-5198-43E7-974D-D6817756BF3D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Überwachung von Verbrauchwerten</a:t>
          </a:r>
          <a:endParaRPr lang="de-AT" sz="2700" kern="1200" dirty="0"/>
        </a:p>
      </dsp:txBody>
      <dsp:txXfrm>
        <a:off x="4199334" y="2645"/>
        <a:ext cx="2706687" cy="1624012"/>
      </dsp:txXfrm>
    </dsp:sp>
    <dsp:sp modelId="{8167C2E6-5778-400E-B938-832E740ED2A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Statistiken und Reports</a:t>
          </a:r>
          <a:endParaRPr lang="de-AT" sz="2700" kern="1200" dirty="0"/>
        </a:p>
      </dsp:txBody>
      <dsp:txXfrm>
        <a:off x="1221978" y="1897327"/>
        <a:ext cx="2706687" cy="1624012"/>
      </dsp:txXfrm>
    </dsp:sp>
    <dsp:sp modelId="{218DB792-42E8-4F13-A81F-37F6BF7171E6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Administrations</a:t>
          </a:r>
          <a:br>
            <a:rPr lang="de-DE" sz="2700" kern="1200" dirty="0"/>
          </a:br>
          <a:r>
            <a:rPr lang="de-DE" sz="2700" kern="1200" dirty="0" err="1"/>
            <a:t>system</a:t>
          </a:r>
          <a:endParaRPr lang="de-AT" sz="2700" kern="1200" dirty="0"/>
        </a:p>
      </dsp:txBody>
      <dsp:txXfrm>
        <a:off x="4199334" y="1897327"/>
        <a:ext cx="2706687" cy="1624012"/>
      </dsp:txXfrm>
    </dsp:sp>
    <dsp:sp modelId="{CDC8D5DE-5431-43C6-AC52-5D76C0F8E2D7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Web- und Android App</a:t>
          </a:r>
          <a:endParaRPr lang="de-AT" sz="2700" kern="1200" dirty="0"/>
        </a:p>
      </dsp:txBody>
      <dsp:txXfrm>
        <a:off x="2710656" y="3792008"/>
        <a:ext cx="2706687" cy="1624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8456-5FB7-46DC-BAFA-430D08563B26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b="0" kern="1200" dirty="0"/>
            <a:t>Daten sammeln und senden an Datenbank</a:t>
          </a:r>
        </a:p>
      </dsp:txBody>
      <dsp:txXfrm rot="10800000">
        <a:off x="1936062" y="3996"/>
        <a:ext cx="4509225" cy="1421534"/>
      </dsp:txXfrm>
    </dsp:sp>
    <dsp:sp modelId="{C8C4A2C2-C084-4DCA-9CFF-807C09CF4F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1FB72-8C0E-434E-A7EC-E06FDC085B9E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Daten zusammenfassen und visualisieren im Browser</a:t>
          </a:r>
        </a:p>
      </dsp:txBody>
      <dsp:txXfrm rot="10800000">
        <a:off x="1936062" y="1849870"/>
        <a:ext cx="4509225" cy="1421534"/>
      </dsp:txXfrm>
    </dsp:sp>
    <dsp:sp modelId="{7160B91F-C94B-472F-A270-435376E5C95A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F1056-98AF-46C4-BD1C-C7463C035B2B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Erstellung von periodischen Reports zum Download als PDF</a:t>
          </a:r>
        </a:p>
      </dsp:txBody>
      <dsp:txXfrm rot="10800000">
        <a:off x="1936062" y="3695743"/>
        <a:ext cx="4509225" cy="1421534"/>
      </dsp:txXfrm>
    </dsp:sp>
    <dsp:sp modelId="{B38C9152-3AF2-4C86-A03A-B1F2D652D9A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5F88C-019D-40C5-ADEB-B3B62F7CC88F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Webserver – API Kommunikation </a:t>
          </a:r>
        </a:p>
      </dsp:txBody>
      <dsp:txXfrm rot="10800000">
        <a:off x="1936062" y="3996"/>
        <a:ext cx="4509225" cy="1421534"/>
      </dsp:txXfrm>
    </dsp:sp>
    <dsp:sp modelId="{DF9720CB-7C43-43AE-AAF7-4DD735ED3AF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A2995-25F0-4CA2-8D67-9F43334F181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Warnungen bei abweichenden Verbräuchen anzeigen</a:t>
          </a:r>
        </a:p>
      </dsp:txBody>
      <dsp:txXfrm rot="10800000">
        <a:off x="1936062" y="1849870"/>
        <a:ext cx="4509225" cy="1421534"/>
      </dsp:txXfrm>
    </dsp:sp>
    <dsp:sp modelId="{4DB22A1C-DB85-4463-B3AB-29AC81CDC149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3046C-DE1E-4A6E-B226-2BE75664D7A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Temperaturdaten abspeichern</a:t>
          </a:r>
        </a:p>
      </dsp:txBody>
      <dsp:txXfrm rot="10800000">
        <a:off x="1936062" y="3695743"/>
        <a:ext cx="4509225" cy="1421534"/>
      </dsp:txXfrm>
    </dsp:sp>
    <dsp:sp modelId="{44564CC9-6A0E-46A1-B988-A476467A72C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8CDA0-3967-4138-B129-9E1B22CFA6F7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chemeClr val="bg1"/>
              </a:solidFill>
            </a:rPr>
            <a:t>Datenbankaufbau und Administration</a:t>
          </a:r>
        </a:p>
      </dsp:txBody>
      <dsp:txXfrm rot="10800000">
        <a:off x="1936062" y="3996"/>
        <a:ext cx="4509225" cy="1421534"/>
      </dsp:txXfrm>
    </dsp:sp>
    <dsp:sp modelId="{B3531004-16C9-416F-9913-F1B1FECA55DB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68B92-8F0A-46C7-ABC8-20498BFD8377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Algorithmen zum Berechnen von div. Anomalien</a:t>
          </a:r>
        </a:p>
      </dsp:txBody>
      <dsp:txXfrm rot="10800000">
        <a:off x="1936062" y="1849870"/>
        <a:ext cx="4509225" cy="1421534"/>
      </dsp:txXfrm>
    </dsp:sp>
    <dsp:sp modelId="{4D6D3BB3-B8A9-4103-8F4E-2C4CF8333C0C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A765F-BCF8-416B-A4BF-2263C911B92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Realisierung der API mit </a:t>
          </a:r>
          <a:r>
            <a:rPr lang="de-AT" sz="2800" kern="1200" dirty="0" err="1"/>
            <a:t>GraphQL</a:t>
          </a:r>
          <a:endParaRPr lang="de-AT" sz="2800" kern="1200" dirty="0"/>
        </a:p>
      </dsp:txBody>
      <dsp:txXfrm rot="10800000">
        <a:off x="1936062" y="3695743"/>
        <a:ext cx="4509225" cy="1421534"/>
      </dsp:txXfrm>
    </dsp:sp>
    <dsp:sp modelId="{11B3544C-39BF-4293-8F73-77BE55B29B85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B5AC3-3A67-4302-89AA-370471213FC4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Integration in </a:t>
          </a:r>
          <a:r>
            <a:rPr lang="de-AT" sz="2900" kern="1200" dirty="0" err="1"/>
            <a:t>OpenHAB</a:t>
          </a:r>
          <a:endParaRPr lang="de-AT" sz="2900" kern="1200" dirty="0"/>
        </a:p>
      </dsp:txBody>
      <dsp:txXfrm rot="10800000">
        <a:off x="1936062" y="3996"/>
        <a:ext cx="4509225" cy="1421534"/>
      </dsp:txXfrm>
    </dsp:sp>
    <dsp:sp modelId="{F7A00E5C-2358-429B-901A-50EC20E7D7C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BDE4F-90AC-49CD-94D6-A373C6CDF68F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Erstellung eigener Zähler mit Raspberry-Pi</a:t>
          </a:r>
        </a:p>
      </dsp:txBody>
      <dsp:txXfrm rot="10800000">
        <a:off x="1936062" y="1849870"/>
        <a:ext cx="4509225" cy="1421534"/>
      </dsp:txXfrm>
    </dsp:sp>
    <dsp:sp modelId="{E070DA61-A60B-4588-92B2-F0E8732E713E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D48D9-D34B-44F7-8F42-6B5FE22536A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Grafischer </a:t>
          </a:r>
          <a:r>
            <a:rPr lang="de-AT" sz="2900" kern="1200" dirty="0" err="1"/>
            <a:t>Dependency</a:t>
          </a:r>
          <a:r>
            <a:rPr lang="de-AT" sz="2900" kern="1200" dirty="0"/>
            <a:t> Editor für Restriktionen</a:t>
          </a:r>
        </a:p>
      </dsp:txBody>
      <dsp:txXfrm rot="10800000">
        <a:off x="1936062" y="3695743"/>
        <a:ext cx="4509225" cy="1421534"/>
      </dsp:txXfrm>
    </dsp:sp>
    <dsp:sp modelId="{FA73BCD7-587C-4A67-B60E-1A95FC2ED771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Frontend-Gestaltung der Webinterfaces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Entwicklung einer Android-App</a:t>
          </a:r>
        </a:p>
      </dsp:txBody>
      <dsp:txXfrm rot="10800000">
        <a:off x="1964242" y="1848813"/>
        <a:ext cx="4616376" cy="1423647"/>
      </dsp:txXfrm>
    </dsp:sp>
    <dsp:sp modelId="{CA9020D1-CCF3-4CD3-B6BB-D13BBBF1F2CF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61A3-3052-4F6A-B4B1-3591B4528DB8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6E85E27C-7C49-4E3D-A330-E577528A40A2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Vorbereitung der Website für JSF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Statistiken in der </a:t>
          </a:r>
          <a:r>
            <a:rPr lang="de-AT" sz="4200" kern="1200" dirty="0" err="1"/>
            <a:t>Androidapp</a:t>
          </a:r>
          <a:endParaRPr lang="de-AT" sz="4200" kern="1200" dirty="0"/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Es gibt ein Webinterface der </a:t>
            </a:r>
            <a:r>
              <a:rPr lang="de-AT" dirty="0" err="1"/>
              <a:t>EnergieAG</a:t>
            </a:r>
            <a:r>
              <a:rPr lang="de-AT" dirty="0"/>
              <a:t> mit welchem man sich die Daten der einzelnen AMIS-Zähler in einem Excel-Sheet ansehen kann.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Problem: Es kann immer nur das Ergebnis eines Zählers angezeigt werden. Kein Gesamtergebnis über alle Zähler in einem Gebäude möglich.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endParaRPr lang="de-AT" dirty="0"/>
          </a:p>
          <a:p>
            <a:r>
              <a:rPr lang="de-AT" b="1" dirty="0"/>
              <a:t>Einsparpotential</a:t>
            </a:r>
            <a:r>
              <a:rPr lang="de-AT" dirty="0"/>
              <a:t> an Energie in öffentlichen Gebäuden</a:t>
            </a:r>
          </a:p>
          <a:p>
            <a:endParaRPr lang="de-AT" dirty="0"/>
          </a:p>
          <a:p>
            <a:r>
              <a:rPr lang="de-AT" b="1" dirty="0"/>
              <a:t>Derzeitiges Webinterface </a:t>
            </a:r>
            <a:r>
              <a:rPr lang="de-AT" dirty="0"/>
              <a:t>ermöglicht den </a:t>
            </a:r>
            <a:r>
              <a:rPr lang="de-AT" b="1" dirty="0"/>
              <a:t>Download</a:t>
            </a:r>
            <a:r>
              <a:rPr lang="de-AT" dirty="0"/>
              <a:t> von Zählerdaten lediglich in eine</a:t>
            </a:r>
            <a:r>
              <a:rPr lang="de-AT" b="1" dirty="0"/>
              <a:t> Exceldatei mit Zeit-Verbrauch Wertpaaren</a:t>
            </a:r>
          </a:p>
          <a:p>
            <a:endParaRPr lang="de-AT" dirty="0"/>
          </a:p>
          <a:p>
            <a:r>
              <a:rPr lang="de-AT" dirty="0"/>
              <a:t>Problem: </a:t>
            </a:r>
            <a:r>
              <a:rPr lang="de-AT" b="1" dirty="0"/>
              <a:t>Keine visuelle Darstellung </a:t>
            </a:r>
            <a:r>
              <a:rPr lang="de-AT" dirty="0"/>
              <a:t>oder</a:t>
            </a:r>
            <a:r>
              <a:rPr lang="de-AT" b="1" dirty="0"/>
              <a:t> Zusammenfassung </a:t>
            </a:r>
            <a:r>
              <a:rPr lang="de-AT" dirty="0"/>
              <a:t>mehrerer Zähler möglich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91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Mit einem </a:t>
            </a:r>
            <a:r>
              <a:rPr lang="de-AT" dirty="0" err="1"/>
              <a:t>Energiemonitoring</a:t>
            </a:r>
            <a:r>
              <a:rPr lang="de-AT" dirty="0"/>
              <a:t>-System sollen die Daten der AMIS-Zähler ausgelesen werden, damit Benutzer der öffentlichen Gebäude den Energieverbrauch einsehen können.</a:t>
            </a:r>
          </a:p>
          <a:p>
            <a:pPr lvl="1"/>
            <a:r>
              <a:rPr lang="de-AT" dirty="0"/>
              <a:t>Dies soll über einen Bot realisiert werden, welcher sich die benötigten Excel-Files holt.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</a:t>
            </a:r>
            <a:r>
              <a:rPr lang="de-AT" b="1" dirty="0"/>
              <a:t>hohem</a:t>
            </a:r>
            <a:r>
              <a:rPr lang="de-AT" dirty="0"/>
              <a:t> </a:t>
            </a:r>
            <a:r>
              <a:rPr lang="de-AT" b="1" dirty="0"/>
              <a:t>Verbrauch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b="1" dirty="0"/>
          </a:p>
          <a:p>
            <a:r>
              <a:rPr lang="de-AT" dirty="0"/>
              <a:t>Zählerdaten sollen </a:t>
            </a:r>
            <a:r>
              <a:rPr lang="de-AT" b="1" dirty="0"/>
              <a:t>automatisch</a:t>
            </a:r>
            <a:r>
              <a:rPr lang="de-AT" dirty="0"/>
              <a:t> durch einen Bot </a:t>
            </a:r>
            <a:r>
              <a:rPr lang="de-AT" b="1" dirty="0"/>
              <a:t>ausgelesen</a:t>
            </a:r>
            <a:r>
              <a:rPr lang="de-AT" dirty="0"/>
              <a:t> und im Webinterface </a:t>
            </a:r>
            <a:r>
              <a:rPr lang="de-AT" b="1" dirty="0"/>
              <a:t>visualisiert</a:t>
            </a:r>
            <a:r>
              <a:rPr lang="de-AT" dirty="0"/>
              <a:t> werden</a:t>
            </a:r>
          </a:p>
          <a:p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hohem Verbrauch</a:t>
            </a:r>
          </a:p>
          <a:p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05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Konfiguration</a:t>
            </a:r>
            <a:r>
              <a:rPr lang="de-AT" dirty="0"/>
              <a:t>, dass an </a:t>
            </a:r>
            <a:r>
              <a:rPr lang="de-AT" b="1" dirty="0"/>
              <a:t>bestimmten</a:t>
            </a:r>
            <a:r>
              <a:rPr lang="de-AT" dirty="0"/>
              <a:t> </a:t>
            </a:r>
            <a:r>
              <a:rPr lang="de-AT" b="1" dirty="0"/>
              <a:t>Tagen</a:t>
            </a:r>
            <a:r>
              <a:rPr lang="de-AT" dirty="0"/>
              <a:t> </a:t>
            </a:r>
            <a:r>
              <a:rPr lang="de-AT" b="1" dirty="0"/>
              <a:t>mehr Energie verbraucht</a:t>
            </a:r>
            <a:r>
              <a:rPr lang="de-AT" dirty="0"/>
              <a:t> werden darf</a:t>
            </a:r>
          </a:p>
          <a:p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b="1" dirty="0"/>
              <a:t>Temperaturdaten</a:t>
            </a:r>
            <a:r>
              <a:rPr lang="de-AT" dirty="0"/>
              <a:t> von einem Wetterdienst abfragen um </a:t>
            </a:r>
            <a:r>
              <a:rPr lang="de-AT" b="1" dirty="0"/>
              <a:t>Statistiken</a:t>
            </a:r>
            <a:r>
              <a:rPr lang="de-AT" dirty="0"/>
              <a:t> </a:t>
            </a:r>
            <a:r>
              <a:rPr lang="de-AT" b="1" dirty="0"/>
              <a:t>abhängig</a:t>
            </a:r>
            <a:r>
              <a:rPr lang="de-AT" dirty="0"/>
              <a:t> von </a:t>
            </a:r>
            <a:r>
              <a:rPr lang="de-AT" b="1" dirty="0"/>
              <a:t>Temperaturen</a:t>
            </a:r>
            <a:r>
              <a:rPr lang="de-AT" dirty="0"/>
              <a:t> zu erstellen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B71B1-6536-4B04-A248-64C7EF0D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727471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BAD-B1D5-4176-B2E3-EF5CD1E3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E960B20-6233-43AD-9C51-3E033BF26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682708"/>
              </p:ext>
            </p:extLst>
          </p:nvPr>
        </p:nvGraphicFramePr>
        <p:xfrm>
          <a:off x="3446586" y="3096360"/>
          <a:ext cx="8358554" cy="2976195"/>
        </p:xfrm>
        <a:graphic>
          <a:graphicData uri="http://schemas.openxmlformats.org/drawingml/2006/table">
            <a:tbl>
              <a:tblPr/>
              <a:tblGrid>
                <a:gridCol w="973659">
                  <a:extLst>
                    <a:ext uri="{9D8B030D-6E8A-4147-A177-3AD203B41FA5}">
                      <a16:colId xmlns:a16="http://schemas.microsoft.com/office/drawing/2014/main" val="2301693330"/>
                    </a:ext>
                  </a:extLst>
                </a:gridCol>
                <a:gridCol w="4228352">
                  <a:extLst>
                    <a:ext uri="{9D8B030D-6E8A-4147-A177-3AD203B41FA5}">
                      <a16:colId xmlns:a16="http://schemas.microsoft.com/office/drawing/2014/main" val="3797087131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227264694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714737663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847092460"/>
                    </a:ext>
                  </a:extLst>
                </a:gridCol>
              </a:tblGrid>
              <a:tr h="541128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PSP-Code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Meilenstein-Bezeichnung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Basis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Aktuelle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4752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gestartet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83331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Einarbeitung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07596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Fertiges Userinterface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97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Erstellen von Statistiken und Berichten fertig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8514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Fertigstellung Testen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013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Kommunikationstruktur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29532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Funktionsfähiges Projekt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79816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Dokumentation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3510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9548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BF16EE-493F-4A14-B472-04EE566A148C}"/>
              </a:ext>
            </a:extLst>
          </p:cNvPr>
          <p:cNvSpPr txBox="1"/>
          <p:nvPr/>
        </p:nvSpPr>
        <p:spPr>
          <a:xfrm>
            <a:off x="3446587" y="785445"/>
            <a:ext cx="835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Lukas Knoll: 123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Niklas Graf: 120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Sebastian Mandl: 138 Std.</a:t>
            </a:r>
          </a:p>
        </p:txBody>
      </p:sp>
    </p:spTree>
    <p:extLst>
      <p:ext uri="{BB962C8B-B14F-4D97-AF65-F5344CB8AC3E}">
        <p14:creationId xmlns:p14="http://schemas.microsoft.com/office/powerpoint/2010/main" val="92759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8492A-A28E-4A9E-AC85-D3C1B401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00" y="1128408"/>
            <a:ext cx="1020561" cy="4601183"/>
          </a:xfrm>
        </p:spPr>
        <p:txBody>
          <a:bodyPr/>
          <a:lstStyle/>
          <a:p>
            <a:r>
              <a:rPr lang="de-AT" dirty="0"/>
              <a:t>ERD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2655425-92E8-45B1-B4CD-C9AB3D4D1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78086"/>
            <a:ext cx="8754357" cy="4266932"/>
          </a:xfrm>
        </p:spPr>
      </p:pic>
    </p:spTree>
    <p:extLst>
      <p:ext uri="{BB962C8B-B14F-4D97-AF65-F5344CB8AC3E}">
        <p14:creationId xmlns:p14="http://schemas.microsoft.com/office/powerpoint/2010/main" val="192853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Rahmeninfos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</a:t>
            </a:r>
            <a:br>
              <a:rPr lang="de-AT" sz="2400" b="1" dirty="0"/>
            </a:br>
            <a:r>
              <a:rPr lang="de-AT" sz="2400" dirty="0"/>
              <a:t>Energiegenossenschaft Eferding</a:t>
            </a:r>
            <a:br>
              <a:rPr lang="de-AT" sz="2400" dirty="0"/>
            </a:b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Team:</a:t>
            </a:r>
            <a:br>
              <a:rPr lang="de-AT" sz="2400" b="1" dirty="0"/>
            </a:br>
            <a:r>
              <a:rPr lang="de-AT" sz="2400" dirty="0"/>
              <a:t>Lukas Knoll (Projektleiter)</a:t>
            </a:r>
            <a:br>
              <a:rPr lang="de-AT" sz="2400" dirty="0"/>
            </a:br>
            <a:r>
              <a:rPr lang="de-AT" sz="2400" dirty="0"/>
              <a:t>Niklas Graf</a:t>
            </a:r>
            <a:br>
              <a:rPr lang="de-AT" sz="2400" dirty="0"/>
            </a:br>
            <a:r>
              <a:rPr lang="de-AT" sz="2400" dirty="0"/>
              <a:t>Sebastian Mandl</a:t>
            </a:r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Betreuungslehrer:</a:t>
            </a:r>
            <a:br>
              <a:rPr lang="de-AT" sz="2400" b="1" dirty="0"/>
            </a:br>
            <a:r>
              <a:rPr lang="de-AT" sz="2400" dirty="0"/>
              <a:t>DI Josef Doppelbauer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3FBD3-5705-49B6-81A5-841336C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Ausgangslage</a:t>
            </a:r>
            <a:endParaRPr lang="de-AT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F69F57B-09D2-4712-9118-DB625999A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32853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6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3F5DC-240B-4D58-83F5-742F3A9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Vorgaben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021AA-0BE5-4A68-AE0A-56C25CE3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 dirty="0"/>
          </a:p>
        </p:txBody>
      </p:sp>
      <p:graphicFrame>
        <p:nvGraphicFramePr>
          <p:cNvPr id="15" name="Inhaltsplatzhalter 8">
            <a:extLst>
              <a:ext uri="{FF2B5EF4-FFF2-40B4-BE49-F238E27FC236}">
                <a16:creationId xmlns:a16="http://schemas.microsoft.com/office/drawing/2014/main" id="{66C1BF25-B4C5-4940-A676-B985F6162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90797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E46C1B9-4FD3-436A-9627-15A77E2A9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90550"/>
              </p:ext>
            </p:extLst>
          </p:nvPr>
        </p:nvGraphicFramePr>
        <p:xfrm>
          <a:off x="2936875" y="7149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99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9B5C0732-18C8-48D8-BF4F-6A29F5E82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7226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2B9838-0998-46EB-9B9D-6F8E8E0AC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9533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56812" cy="4601183"/>
          </a:xfrm>
        </p:spPr>
        <p:txBody>
          <a:bodyPr/>
          <a:lstStyle/>
          <a:p>
            <a:r>
              <a:rPr lang="de-AT" dirty="0"/>
              <a:t>Aufgaben Sebastian Mandl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5E82A2F-A056-4A6A-8CB5-1F429224C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67782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Sebastian Mandl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1C17964-8E9E-4049-828D-84A16E62D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590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44292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651</Words>
  <Application>Microsoft Office PowerPoint</Application>
  <PresentationFormat>Breitbild</PresentationFormat>
  <Paragraphs>181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Ausgangslage</vt:lpstr>
      <vt:lpstr>Vorgaben</vt:lpstr>
      <vt:lpstr>Aufgaben Niklas Graf</vt:lpstr>
      <vt:lpstr>Aufgaben Niklas Graf</vt:lpstr>
      <vt:lpstr>Aufgaben Sebastian Mandl</vt:lpstr>
      <vt:lpstr>Aufgaben Sebastian Mandl</vt:lpstr>
      <vt:lpstr>Aufgaben Lukas Knoll</vt:lpstr>
      <vt:lpstr>PowerPoint-Präsentation</vt:lpstr>
      <vt:lpstr>Projektplan</vt:lpstr>
      <vt:lpstr>ERD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56</cp:revision>
  <dcterms:created xsi:type="dcterms:W3CDTF">2017-05-31T10:56:12Z</dcterms:created>
  <dcterms:modified xsi:type="dcterms:W3CDTF">2017-11-28T07:47:27Z</dcterms:modified>
</cp:coreProperties>
</file>