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6" r:id="rId2"/>
    <p:sldId id="314" r:id="rId3"/>
    <p:sldId id="323" r:id="rId4"/>
    <p:sldId id="281" r:id="rId5"/>
    <p:sldId id="311" r:id="rId6"/>
    <p:sldId id="312" r:id="rId7"/>
    <p:sldId id="315" r:id="rId8"/>
    <p:sldId id="316" r:id="rId9"/>
    <p:sldId id="317" r:id="rId10"/>
    <p:sldId id="318" r:id="rId11"/>
    <p:sldId id="291" r:id="rId12"/>
    <p:sldId id="320" r:id="rId13"/>
    <p:sldId id="290" r:id="rId14"/>
    <p:sldId id="299" r:id="rId15"/>
    <p:sldId id="321" r:id="rId16"/>
    <p:sldId id="298" r:id="rId17"/>
    <p:sldId id="305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347A1C2B-1D28-478A-9AD4-0C8977E1EC1D}">
          <p14:sldIdLst>
            <p14:sldId id="306"/>
          </p14:sldIdLst>
        </p14:section>
        <p14:section name="relationship between the different exception breakpoints" id="{0E8814B5-B9EB-4283-85C8-8D7DC776805D}">
          <p14:sldIdLst>
            <p14:sldId id="314"/>
            <p14:sldId id="323"/>
            <p14:sldId id="281"/>
            <p14:sldId id="311"/>
            <p14:sldId id="312"/>
            <p14:sldId id="315"/>
            <p14:sldId id="316"/>
            <p14:sldId id="317"/>
            <p14:sldId id="318"/>
            <p14:sldId id="291"/>
            <p14:sldId id="320"/>
            <p14:sldId id="290"/>
            <p14:sldId id="299"/>
            <p14:sldId id="321"/>
            <p14:sldId id="298"/>
          </p14:sldIdLst>
        </p14:section>
        <p14:section name="side note" id="{E29BEEE8-2283-44C7-8303-8EB1AEA88F5C}">
          <p14:sldIdLst>
            <p14:sldId id="305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antey" userId="303fcaa4cd8298ca" providerId="LiveId" clId="{15BE9856-0313-401B-BEC5-E506D780681E}"/>
    <pc:docChg chg="modShowInfo">
      <pc:chgData name="Sebastian Mantey" userId="303fcaa4cd8298ca" providerId="LiveId" clId="{15BE9856-0313-401B-BEC5-E506D780681E}" dt="2025-07-02T12:37:37.693" v="0" actId="2744"/>
      <pc:docMkLst>
        <pc:docMk/>
      </pc:docMkLst>
    </pc:docChg>
  </pc:docChgLst>
  <pc:docChgLst>
    <pc:chgData name="Sebastian Mantey" userId="303fcaa4cd8298ca" providerId="LiveId" clId="{0A061110-7062-4EEA-88D4-127E26890E83}"/>
    <pc:docChg chg="undo redo custSel addSld delSld modSld sldOrd addSection delSection modSection">
      <pc:chgData name="Sebastian Mantey" userId="303fcaa4cd8298ca" providerId="LiveId" clId="{0A061110-7062-4EEA-88D4-127E26890E83}" dt="2024-10-14T09:17:16.482" v="1590" actId="17846"/>
      <pc:docMkLst>
        <pc:docMk/>
      </pc:docMkLst>
      <pc:sldChg chg="addSp delSp modSp del mod">
        <pc:chgData name="Sebastian Mantey" userId="303fcaa4cd8298ca" providerId="LiveId" clId="{0A061110-7062-4EEA-88D4-127E26890E83}" dt="2024-10-13T09:04:31.196" v="1575" actId="47"/>
        <pc:sldMkLst>
          <pc:docMk/>
          <pc:sldMk cId="1117826993" sldId="257"/>
        </pc:sldMkLst>
      </pc:sldChg>
      <pc:sldChg chg="modSp add del mod">
        <pc:chgData name="Sebastian Mantey" userId="303fcaa4cd8298ca" providerId="LiveId" clId="{0A061110-7062-4EEA-88D4-127E26890E83}" dt="2024-10-13T09:04:31.196" v="1575" actId="47"/>
        <pc:sldMkLst>
          <pc:docMk/>
          <pc:sldMk cId="3250805821" sldId="258"/>
        </pc:sldMkLst>
      </pc:sldChg>
      <pc:sldChg chg="modSp add del mod">
        <pc:chgData name="Sebastian Mantey" userId="303fcaa4cd8298ca" providerId="LiveId" clId="{0A061110-7062-4EEA-88D4-127E26890E83}" dt="2024-10-13T09:04:31.196" v="1575" actId="47"/>
        <pc:sldMkLst>
          <pc:docMk/>
          <pc:sldMk cId="1017471647" sldId="259"/>
        </pc:sldMkLst>
      </pc:sldChg>
      <pc:sldChg chg="addSp delSp modSp add del mod ord">
        <pc:chgData name="Sebastian Mantey" userId="303fcaa4cd8298ca" providerId="LiveId" clId="{0A061110-7062-4EEA-88D4-127E26890E83}" dt="2024-10-13T09:04:31.196" v="1575" actId="47"/>
        <pc:sldMkLst>
          <pc:docMk/>
          <pc:sldMk cId="2153391423" sldId="260"/>
        </pc:sldMkLst>
      </pc:sldChg>
      <pc:sldChg chg="modSp add del mod">
        <pc:chgData name="Sebastian Mantey" userId="303fcaa4cd8298ca" providerId="LiveId" clId="{0A061110-7062-4EEA-88D4-127E26890E83}" dt="2024-10-13T09:04:31.196" v="1575" actId="47"/>
        <pc:sldMkLst>
          <pc:docMk/>
          <pc:sldMk cId="2011642667" sldId="261"/>
        </pc:sldMkLst>
      </pc:sldChg>
      <pc:sldChg chg="new del">
        <pc:chgData name="Sebastian Mantey" userId="303fcaa4cd8298ca" providerId="LiveId" clId="{0A061110-7062-4EEA-88D4-127E26890E83}" dt="2024-10-13T09:04:31.196" v="1575" actId="47"/>
        <pc:sldMkLst>
          <pc:docMk/>
          <pc:sldMk cId="2050134071" sldId="262"/>
        </pc:sldMkLst>
      </pc:sldChg>
      <pc:sldChg chg="addSp delSp modSp new del mod">
        <pc:chgData name="Sebastian Mantey" userId="303fcaa4cd8298ca" providerId="LiveId" clId="{0A061110-7062-4EEA-88D4-127E26890E83}" dt="2024-10-13T09:04:31.196" v="1575" actId="47"/>
        <pc:sldMkLst>
          <pc:docMk/>
          <pc:sldMk cId="2861262997" sldId="263"/>
        </pc:sldMkLst>
      </pc:sldChg>
      <pc:sldChg chg="addSp delSp modSp add del mod">
        <pc:chgData name="Sebastian Mantey" userId="303fcaa4cd8298ca" providerId="LiveId" clId="{0A061110-7062-4EEA-88D4-127E26890E83}" dt="2024-10-13T09:04:31.196" v="1575" actId="47"/>
        <pc:sldMkLst>
          <pc:docMk/>
          <pc:sldMk cId="2570305188" sldId="264"/>
        </pc:sldMkLst>
      </pc:sldChg>
      <pc:sldChg chg="addSp modSp add del mod">
        <pc:chgData name="Sebastian Mantey" userId="303fcaa4cd8298ca" providerId="LiveId" clId="{0A061110-7062-4EEA-88D4-127E26890E83}" dt="2024-10-13T09:04:31.196" v="1575" actId="47"/>
        <pc:sldMkLst>
          <pc:docMk/>
          <pc:sldMk cId="2506126087" sldId="265"/>
        </pc:sldMkLst>
      </pc:sldChg>
      <pc:sldChg chg="addSp delSp modSp add del mod">
        <pc:chgData name="Sebastian Mantey" userId="303fcaa4cd8298ca" providerId="LiveId" clId="{0A061110-7062-4EEA-88D4-127E26890E83}" dt="2024-10-13T09:04:31.196" v="1575" actId="47"/>
        <pc:sldMkLst>
          <pc:docMk/>
          <pc:sldMk cId="2195352671" sldId="266"/>
        </pc:sldMkLst>
      </pc:sldChg>
      <pc:sldChg chg="addSp delSp modSp new del mod">
        <pc:chgData name="Sebastian Mantey" userId="303fcaa4cd8298ca" providerId="LiveId" clId="{0A061110-7062-4EEA-88D4-127E26890E83}" dt="2024-10-12T08:13:26.312" v="717" actId="47"/>
        <pc:sldMkLst>
          <pc:docMk/>
          <pc:sldMk cId="4190796117" sldId="267"/>
        </pc:sldMkLst>
      </pc:sldChg>
      <pc:sldChg chg="addSp delSp modSp add del mod ord">
        <pc:chgData name="Sebastian Mantey" userId="303fcaa4cd8298ca" providerId="LiveId" clId="{0A061110-7062-4EEA-88D4-127E26890E83}" dt="2024-10-13T09:04:31.196" v="1575" actId="47"/>
        <pc:sldMkLst>
          <pc:docMk/>
          <pc:sldMk cId="3956435479" sldId="268"/>
        </pc:sldMkLst>
      </pc:sldChg>
      <pc:sldChg chg="add del">
        <pc:chgData name="Sebastian Mantey" userId="303fcaa4cd8298ca" providerId="LiveId" clId="{0A061110-7062-4EEA-88D4-127E26890E83}" dt="2024-10-13T09:04:31.196" v="1575" actId="47"/>
        <pc:sldMkLst>
          <pc:docMk/>
          <pc:sldMk cId="2088464225" sldId="269"/>
        </pc:sldMkLst>
      </pc:sldChg>
      <pc:sldChg chg="addSp delSp modSp new del mod ord">
        <pc:chgData name="Sebastian Mantey" userId="303fcaa4cd8298ca" providerId="LiveId" clId="{0A061110-7062-4EEA-88D4-127E26890E83}" dt="2024-10-13T07:55:38.672" v="1446" actId="47"/>
        <pc:sldMkLst>
          <pc:docMk/>
          <pc:sldMk cId="4215704002" sldId="270"/>
        </pc:sldMkLst>
      </pc:sldChg>
      <pc:sldChg chg="addSp delSp modSp add del mod">
        <pc:chgData name="Sebastian Mantey" userId="303fcaa4cd8298ca" providerId="LiveId" clId="{0A061110-7062-4EEA-88D4-127E26890E83}" dt="2024-10-13T09:04:31.196" v="1575" actId="47"/>
        <pc:sldMkLst>
          <pc:docMk/>
          <pc:sldMk cId="3688775317" sldId="271"/>
        </pc:sldMkLst>
      </pc:sldChg>
      <pc:sldChg chg="addSp delSp modSp add del mod">
        <pc:chgData name="Sebastian Mantey" userId="303fcaa4cd8298ca" providerId="LiveId" clId="{0A061110-7062-4EEA-88D4-127E26890E83}" dt="2024-10-13T09:04:31.196" v="1575" actId="47"/>
        <pc:sldMkLst>
          <pc:docMk/>
          <pc:sldMk cId="625148337" sldId="272"/>
        </pc:sldMkLst>
      </pc:sldChg>
      <pc:sldChg chg="addSp delSp modSp add del mod ord">
        <pc:chgData name="Sebastian Mantey" userId="303fcaa4cd8298ca" providerId="LiveId" clId="{0A061110-7062-4EEA-88D4-127E26890E83}" dt="2024-10-12T12:57:46.722" v="1075" actId="47"/>
        <pc:sldMkLst>
          <pc:docMk/>
          <pc:sldMk cId="2748398242" sldId="273"/>
        </pc:sldMkLst>
      </pc:sldChg>
      <pc:sldChg chg="add del ord">
        <pc:chgData name="Sebastian Mantey" userId="303fcaa4cd8298ca" providerId="LiveId" clId="{0A061110-7062-4EEA-88D4-127E26890E83}" dt="2024-10-12T13:23:56.128" v="1192" actId="47"/>
        <pc:sldMkLst>
          <pc:docMk/>
          <pc:sldMk cId="2653795069" sldId="274"/>
        </pc:sldMkLst>
      </pc:sldChg>
      <pc:sldChg chg="addSp delSp modSp new del mod">
        <pc:chgData name="Sebastian Mantey" userId="303fcaa4cd8298ca" providerId="LiveId" clId="{0A061110-7062-4EEA-88D4-127E26890E83}" dt="2024-10-13T07:27:01.841" v="1276" actId="47"/>
        <pc:sldMkLst>
          <pc:docMk/>
          <pc:sldMk cId="2860432218" sldId="275"/>
        </pc:sldMkLst>
      </pc:sldChg>
      <pc:sldChg chg="modSp add del mod">
        <pc:chgData name="Sebastian Mantey" userId="303fcaa4cd8298ca" providerId="LiveId" clId="{0A061110-7062-4EEA-88D4-127E26890E83}" dt="2024-10-12T12:56:47.297" v="1064" actId="47"/>
        <pc:sldMkLst>
          <pc:docMk/>
          <pc:sldMk cId="3266955014" sldId="276"/>
        </pc:sldMkLst>
      </pc:sldChg>
      <pc:sldChg chg="modSp add del mod">
        <pc:chgData name="Sebastian Mantey" userId="303fcaa4cd8298ca" providerId="LiveId" clId="{0A061110-7062-4EEA-88D4-127E26890E83}" dt="2024-10-12T12:58:16.944" v="1078" actId="47"/>
        <pc:sldMkLst>
          <pc:docMk/>
          <pc:sldMk cId="3487357455" sldId="277"/>
        </pc:sldMkLst>
      </pc:sldChg>
      <pc:sldChg chg="modSp add del mod">
        <pc:chgData name="Sebastian Mantey" userId="303fcaa4cd8298ca" providerId="LiveId" clId="{0A061110-7062-4EEA-88D4-127E26890E83}" dt="2024-10-12T13:00:46.575" v="1109" actId="47"/>
        <pc:sldMkLst>
          <pc:docMk/>
          <pc:sldMk cId="345841694" sldId="278"/>
        </pc:sldMkLst>
      </pc:sldChg>
      <pc:sldChg chg="modSp add del mod">
        <pc:chgData name="Sebastian Mantey" userId="303fcaa4cd8298ca" providerId="LiveId" clId="{0A061110-7062-4EEA-88D4-127E26890E83}" dt="2024-10-12T12:56:48.360" v="1065" actId="47"/>
        <pc:sldMkLst>
          <pc:docMk/>
          <pc:sldMk cId="3528967966" sldId="278"/>
        </pc:sldMkLst>
      </pc:sldChg>
      <pc:sldChg chg="modSp add del mod">
        <pc:chgData name="Sebastian Mantey" userId="303fcaa4cd8298ca" providerId="LiveId" clId="{0A061110-7062-4EEA-88D4-127E26890E83}" dt="2024-10-12T13:02:08.875" v="1114" actId="47"/>
        <pc:sldMkLst>
          <pc:docMk/>
          <pc:sldMk cId="313940304" sldId="279"/>
        </pc:sldMkLst>
      </pc:sldChg>
      <pc:sldChg chg="modSp add del mod">
        <pc:chgData name="Sebastian Mantey" userId="303fcaa4cd8298ca" providerId="LiveId" clId="{0A061110-7062-4EEA-88D4-127E26890E83}" dt="2024-10-12T12:59:09.142" v="1101" actId="47"/>
        <pc:sldMkLst>
          <pc:docMk/>
          <pc:sldMk cId="1611935591" sldId="279"/>
        </pc:sldMkLst>
      </pc:sldChg>
      <pc:sldChg chg="modSp add del mod">
        <pc:chgData name="Sebastian Mantey" userId="303fcaa4cd8298ca" providerId="LiveId" clId="{0A061110-7062-4EEA-88D4-127E26890E83}" dt="2024-10-12T13:00:55.802" v="1110" actId="47"/>
        <pc:sldMkLst>
          <pc:docMk/>
          <pc:sldMk cId="27489877" sldId="280"/>
        </pc:sldMkLst>
      </pc:sldChg>
      <pc:sldChg chg="modSp add del mod">
        <pc:chgData name="Sebastian Mantey" userId="303fcaa4cd8298ca" providerId="LiveId" clId="{0A061110-7062-4EEA-88D4-127E26890E83}" dt="2024-10-12T12:59:28.882" v="1102" actId="47"/>
        <pc:sldMkLst>
          <pc:docMk/>
          <pc:sldMk cId="2206504389" sldId="280"/>
        </pc:sldMkLst>
      </pc:sldChg>
      <pc:sldChg chg="delSp modSp add mod">
        <pc:chgData name="Sebastian Mantey" userId="303fcaa4cd8298ca" providerId="LiveId" clId="{0A061110-7062-4EEA-88D4-127E26890E83}" dt="2024-10-13T08:03:40.827" v="1506" actId="478"/>
        <pc:sldMkLst>
          <pc:docMk/>
          <pc:sldMk cId="582306694" sldId="281"/>
        </pc:sldMkLst>
      </pc:sldChg>
      <pc:sldChg chg="addSp delSp modSp add del mod">
        <pc:chgData name="Sebastian Mantey" userId="303fcaa4cd8298ca" providerId="LiveId" clId="{0A061110-7062-4EEA-88D4-127E26890E83}" dt="2024-10-12T13:04:01.810" v="1157" actId="47"/>
        <pc:sldMkLst>
          <pc:docMk/>
          <pc:sldMk cId="1046999816" sldId="282"/>
        </pc:sldMkLst>
      </pc:sldChg>
      <pc:sldChg chg="addSp delSp modSp new del mod">
        <pc:chgData name="Sebastian Mantey" userId="303fcaa4cd8298ca" providerId="LiveId" clId="{0A061110-7062-4EEA-88D4-127E26890E83}" dt="2024-10-13T09:04:31.196" v="1575" actId="47"/>
        <pc:sldMkLst>
          <pc:docMk/>
          <pc:sldMk cId="2040328634" sldId="282"/>
        </pc:sldMkLst>
      </pc:sldChg>
      <pc:sldChg chg="modSp add del mod">
        <pc:chgData name="Sebastian Mantey" userId="303fcaa4cd8298ca" providerId="LiveId" clId="{0A061110-7062-4EEA-88D4-127E26890E83}" dt="2024-10-12T13:01:13.030" v="1113" actId="47"/>
        <pc:sldMkLst>
          <pc:docMk/>
          <pc:sldMk cId="2161609483" sldId="282"/>
        </pc:sldMkLst>
      </pc:sldChg>
      <pc:sldChg chg="modSp add del mod">
        <pc:chgData name="Sebastian Mantey" userId="303fcaa4cd8298ca" providerId="LiveId" clId="{0A061110-7062-4EEA-88D4-127E26890E83}" dt="2024-10-12T13:02:28.235" v="1117" actId="47"/>
        <pc:sldMkLst>
          <pc:docMk/>
          <pc:sldMk cId="3162522635" sldId="282"/>
        </pc:sldMkLst>
      </pc:sldChg>
      <pc:sldChg chg="modSp add del mod">
        <pc:chgData name="Sebastian Mantey" userId="303fcaa4cd8298ca" providerId="LiveId" clId="{0A061110-7062-4EEA-88D4-127E26890E83}" dt="2024-10-12T13:07:59.997" v="1175" actId="47"/>
        <pc:sldMkLst>
          <pc:docMk/>
          <pc:sldMk cId="3965278869" sldId="282"/>
        </pc:sldMkLst>
      </pc:sldChg>
      <pc:sldChg chg="addSp delSp modSp new del mod ord">
        <pc:chgData name="Sebastian Mantey" userId="303fcaa4cd8298ca" providerId="LiveId" clId="{0A061110-7062-4EEA-88D4-127E26890E83}" dt="2024-10-12T13:34:16.352" v="1233" actId="47"/>
        <pc:sldMkLst>
          <pc:docMk/>
          <pc:sldMk cId="1764989707" sldId="283"/>
        </pc:sldMkLst>
      </pc:sldChg>
      <pc:sldChg chg="addSp new del mod">
        <pc:chgData name="Sebastian Mantey" userId="303fcaa4cd8298ca" providerId="LiveId" clId="{0A061110-7062-4EEA-88D4-127E26890E83}" dt="2024-10-13T07:27:04.482" v="1277" actId="47"/>
        <pc:sldMkLst>
          <pc:docMk/>
          <pc:sldMk cId="1617936448" sldId="284"/>
        </pc:sldMkLst>
      </pc:sldChg>
      <pc:sldChg chg="addSp new del mod">
        <pc:chgData name="Sebastian Mantey" userId="303fcaa4cd8298ca" providerId="LiveId" clId="{0A061110-7062-4EEA-88D4-127E26890E83}" dt="2024-10-13T07:27:05.593" v="1278" actId="47"/>
        <pc:sldMkLst>
          <pc:docMk/>
          <pc:sldMk cId="652606018" sldId="285"/>
        </pc:sldMkLst>
      </pc:sldChg>
      <pc:sldChg chg="new del">
        <pc:chgData name="Sebastian Mantey" userId="303fcaa4cd8298ca" providerId="LiveId" clId="{0A061110-7062-4EEA-88D4-127E26890E83}" dt="2024-10-13T07:27:07.044" v="1279" actId="47"/>
        <pc:sldMkLst>
          <pc:docMk/>
          <pc:sldMk cId="2817735838" sldId="286"/>
        </pc:sldMkLst>
      </pc:sldChg>
      <pc:sldChg chg="addSp delSp new del mod">
        <pc:chgData name="Sebastian Mantey" userId="303fcaa4cd8298ca" providerId="LiveId" clId="{0A061110-7062-4EEA-88D4-127E26890E83}" dt="2024-10-13T07:55:36.383" v="1444" actId="47"/>
        <pc:sldMkLst>
          <pc:docMk/>
          <pc:sldMk cId="2886351953" sldId="287"/>
        </pc:sldMkLst>
      </pc:sldChg>
      <pc:sldChg chg="addSp new del mod">
        <pc:chgData name="Sebastian Mantey" userId="303fcaa4cd8298ca" providerId="LiveId" clId="{0A061110-7062-4EEA-88D4-127E26890E83}" dt="2024-10-13T07:55:37.744" v="1445" actId="47"/>
        <pc:sldMkLst>
          <pc:docMk/>
          <pc:sldMk cId="2868099890" sldId="288"/>
        </pc:sldMkLst>
      </pc:sldChg>
      <pc:sldChg chg="addSp modSp add del mod">
        <pc:chgData name="Sebastian Mantey" userId="303fcaa4cd8298ca" providerId="LiveId" clId="{0A061110-7062-4EEA-88D4-127E26890E83}" dt="2024-10-13T07:27:01.060" v="1275" actId="47"/>
        <pc:sldMkLst>
          <pc:docMk/>
          <pc:sldMk cId="3034049623" sldId="289"/>
        </pc:sldMkLst>
      </pc:sldChg>
      <pc:sldChg chg="addSp delSp modSp add mod ord">
        <pc:chgData name="Sebastian Mantey" userId="303fcaa4cd8298ca" providerId="LiveId" clId="{0A061110-7062-4EEA-88D4-127E26890E83}" dt="2024-10-13T08:58:53.976" v="1563"/>
        <pc:sldMkLst>
          <pc:docMk/>
          <pc:sldMk cId="2434042791" sldId="290"/>
        </pc:sldMkLst>
      </pc:sldChg>
      <pc:sldChg chg="new del">
        <pc:chgData name="Sebastian Mantey" userId="303fcaa4cd8298ca" providerId="LiveId" clId="{0A061110-7062-4EEA-88D4-127E26890E83}" dt="2024-10-12T13:34:17.336" v="1234" actId="47"/>
        <pc:sldMkLst>
          <pc:docMk/>
          <pc:sldMk cId="3211595691" sldId="290"/>
        </pc:sldMkLst>
      </pc:sldChg>
      <pc:sldChg chg="addSp delSp modSp add mod ord">
        <pc:chgData name="Sebastian Mantey" userId="303fcaa4cd8298ca" providerId="LiveId" clId="{0A061110-7062-4EEA-88D4-127E26890E83}" dt="2024-10-13T08:58:37.315" v="1560"/>
        <pc:sldMkLst>
          <pc:docMk/>
          <pc:sldMk cId="1273364750" sldId="291"/>
        </pc:sldMkLst>
      </pc:sldChg>
      <pc:sldChg chg="addSp delSp modSp add del mod ord">
        <pc:chgData name="Sebastian Mantey" userId="303fcaa4cd8298ca" providerId="LiveId" clId="{0A061110-7062-4EEA-88D4-127E26890E83}" dt="2024-10-13T07:36:43.321" v="1372" actId="47"/>
        <pc:sldMkLst>
          <pc:docMk/>
          <pc:sldMk cId="3543573619" sldId="292"/>
        </pc:sldMkLst>
      </pc:sldChg>
      <pc:sldChg chg="new del">
        <pc:chgData name="Sebastian Mantey" userId="303fcaa4cd8298ca" providerId="LiveId" clId="{0A061110-7062-4EEA-88D4-127E26890E83}" dt="2024-10-13T08:54:08.390" v="1532" actId="47"/>
        <pc:sldMkLst>
          <pc:docMk/>
          <pc:sldMk cId="715616120" sldId="293"/>
        </pc:sldMkLst>
      </pc:sldChg>
      <pc:sldChg chg="addSp delSp modSp add del mod">
        <pc:chgData name="Sebastian Mantey" userId="303fcaa4cd8298ca" providerId="LiveId" clId="{0A061110-7062-4EEA-88D4-127E26890E83}" dt="2024-10-13T07:30:16.860" v="1347" actId="47"/>
        <pc:sldMkLst>
          <pc:docMk/>
          <pc:sldMk cId="2587288863" sldId="293"/>
        </pc:sldMkLst>
      </pc:sldChg>
      <pc:sldChg chg="modSp add del mod">
        <pc:chgData name="Sebastian Mantey" userId="303fcaa4cd8298ca" providerId="LiveId" clId="{0A061110-7062-4EEA-88D4-127E26890E83}" dt="2024-10-13T07:34:43.744" v="1362" actId="47"/>
        <pc:sldMkLst>
          <pc:docMk/>
          <pc:sldMk cId="2061163047" sldId="294"/>
        </pc:sldMkLst>
      </pc:sldChg>
      <pc:sldChg chg="modSp add del mod">
        <pc:chgData name="Sebastian Mantey" userId="303fcaa4cd8298ca" providerId="LiveId" clId="{0A061110-7062-4EEA-88D4-127E26890E83}" dt="2024-10-13T07:38:02.697" v="1378" actId="47"/>
        <pc:sldMkLst>
          <pc:docMk/>
          <pc:sldMk cId="3969942682" sldId="294"/>
        </pc:sldMkLst>
      </pc:sldChg>
      <pc:sldChg chg="modSp add del mod">
        <pc:chgData name="Sebastian Mantey" userId="303fcaa4cd8298ca" providerId="LiveId" clId="{0A061110-7062-4EEA-88D4-127E26890E83}" dt="2024-10-13T07:42:03.079" v="1379" actId="47"/>
        <pc:sldMkLst>
          <pc:docMk/>
          <pc:sldMk cId="1295734086" sldId="295"/>
        </pc:sldMkLst>
      </pc:sldChg>
      <pc:sldChg chg="new del">
        <pc:chgData name="Sebastian Mantey" userId="303fcaa4cd8298ca" providerId="LiveId" clId="{0A061110-7062-4EEA-88D4-127E26890E83}" dt="2024-10-13T07:43:20.273" v="1387" actId="47"/>
        <pc:sldMkLst>
          <pc:docMk/>
          <pc:sldMk cId="3536670826" sldId="296"/>
        </pc:sldMkLst>
      </pc:sldChg>
      <pc:sldChg chg="addSp delSp modSp add del mod ord">
        <pc:chgData name="Sebastian Mantey" userId="303fcaa4cd8298ca" providerId="LiveId" clId="{0A061110-7062-4EEA-88D4-127E26890E83}" dt="2024-10-13T08:54:16.233" v="1533" actId="47"/>
        <pc:sldMkLst>
          <pc:docMk/>
          <pc:sldMk cId="2959922263" sldId="297"/>
        </pc:sldMkLst>
      </pc:sldChg>
      <pc:sldChg chg="modSp add del mod">
        <pc:chgData name="Sebastian Mantey" userId="303fcaa4cd8298ca" providerId="LiveId" clId="{0A061110-7062-4EEA-88D4-127E26890E83}" dt="2024-10-13T07:43:17.107" v="1386" actId="47"/>
        <pc:sldMkLst>
          <pc:docMk/>
          <pc:sldMk cId="2208434344" sldId="298"/>
        </pc:sldMkLst>
      </pc:sldChg>
      <pc:sldChg chg="modSp add del mod">
        <pc:chgData name="Sebastian Mantey" userId="303fcaa4cd8298ca" providerId="LiveId" clId="{0A061110-7062-4EEA-88D4-127E26890E83}" dt="2024-10-13T07:44:02.018" v="1394" actId="47"/>
        <pc:sldMkLst>
          <pc:docMk/>
          <pc:sldMk cId="2987973974" sldId="298"/>
        </pc:sldMkLst>
      </pc:sldChg>
      <pc:sldChg chg="addSp delSp modSp add mod ord">
        <pc:chgData name="Sebastian Mantey" userId="303fcaa4cd8298ca" providerId="LiveId" clId="{0A061110-7062-4EEA-88D4-127E26890E83}" dt="2024-10-13T09:01:12.851" v="1568"/>
        <pc:sldMkLst>
          <pc:docMk/>
          <pc:sldMk cId="3448991397" sldId="298"/>
        </pc:sldMkLst>
      </pc:sldChg>
      <pc:sldChg chg="addSp delSp modSp add mod ord">
        <pc:chgData name="Sebastian Mantey" userId="303fcaa4cd8298ca" providerId="LiveId" clId="{0A061110-7062-4EEA-88D4-127E26890E83}" dt="2024-10-13T08:55:56.411" v="1545"/>
        <pc:sldMkLst>
          <pc:docMk/>
          <pc:sldMk cId="3614655558" sldId="299"/>
        </pc:sldMkLst>
      </pc:sldChg>
      <pc:sldChg chg="new del">
        <pc:chgData name="Sebastian Mantey" userId="303fcaa4cd8298ca" providerId="LiveId" clId="{0A061110-7062-4EEA-88D4-127E26890E83}" dt="2024-10-13T07:44:03.218" v="1395" actId="47"/>
        <pc:sldMkLst>
          <pc:docMk/>
          <pc:sldMk cId="4092125503" sldId="299"/>
        </pc:sldMkLst>
      </pc:sldChg>
      <pc:sldChg chg="addSp delSp modSp add del mod ord">
        <pc:chgData name="Sebastian Mantey" userId="303fcaa4cd8298ca" providerId="LiveId" clId="{0A061110-7062-4EEA-88D4-127E26890E83}" dt="2024-10-13T08:59:50.732" v="1566" actId="47"/>
        <pc:sldMkLst>
          <pc:docMk/>
          <pc:sldMk cId="1897146230" sldId="300"/>
        </pc:sldMkLst>
      </pc:sldChg>
      <pc:sldChg chg="modSp add del mod">
        <pc:chgData name="Sebastian Mantey" userId="303fcaa4cd8298ca" providerId="LiveId" clId="{0A061110-7062-4EEA-88D4-127E26890E83}" dt="2024-10-13T07:51:09.955" v="1418" actId="47"/>
        <pc:sldMkLst>
          <pc:docMk/>
          <pc:sldMk cId="3807998375" sldId="301"/>
        </pc:sldMkLst>
      </pc:sldChg>
      <pc:sldChg chg="new del">
        <pc:chgData name="Sebastian Mantey" userId="303fcaa4cd8298ca" providerId="LiveId" clId="{0A061110-7062-4EEA-88D4-127E26890E83}" dt="2024-10-13T08:02:41.958" v="1499" actId="47"/>
        <pc:sldMkLst>
          <pc:docMk/>
          <pc:sldMk cId="629530318" sldId="302"/>
        </pc:sldMkLst>
      </pc:sldChg>
      <pc:sldChg chg="modSp add del mod">
        <pc:chgData name="Sebastian Mantey" userId="303fcaa4cd8298ca" providerId="LiveId" clId="{0A061110-7062-4EEA-88D4-127E26890E83}" dt="2024-10-13T07:52:14.013" v="1421" actId="47"/>
        <pc:sldMkLst>
          <pc:docMk/>
          <pc:sldMk cId="733737915" sldId="303"/>
        </pc:sldMkLst>
      </pc:sldChg>
      <pc:sldChg chg="modSp add del mod">
        <pc:chgData name="Sebastian Mantey" userId="303fcaa4cd8298ca" providerId="LiveId" clId="{0A061110-7062-4EEA-88D4-127E26890E83}" dt="2024-10-13T08:02:41.311" v="1498" actId="47"/>
        <pc:sldMkLst>
          <pc:docMk/>
          <pc:sldMk cId="615459665" sldId="304"/>
        </pc:sldMkLst>
      </pc:sldChg>
      <pc:sldChg chg="addSp delSp modSp add mod ord">
        <pc:chgData name="Sebastian Mantey" userId="303fcaa4cd8298ca" providerId="LiveId" clId="{0A061110-7062-4EEA-88D4-127E26890E83}" dt="2024-10-13T09:01:57.173" v="1572"/>
        <pc:sldMkLst>
          <pc:docMk/>
          <pc:sldMk cId="2616800134" sldId="305"/>
        </pc:sldMkLst>
      </pc:sldChg>
      <pc:sldChg chg="add del ord">
        <pc:chgData name="Sebastian Mantey" userId="303fcaa4cd8298ca" providerId="LiveId" clId="{0A061110-7062-4EEA-88D4-127E26890E83}" dt="2024-10-14T09:17:09.398" v="1589"/>
        <pc:sldMkLst>
          <pc:docMk/>
          <pc:sldMk cId="1193366582" sldId="306"/>
        </pc:sldMkLst>
      </pc:sldChg>
      <pc:sldChg chg="new del">
        <pc:chgData name="Sebastian Mantey" userId="303fcaa4cd8298ca" providerId="LiveId" clId="{0A061110-7062-4EEA-88D4-127E26890E83}" dt="2024-10-13T09:04:31.196" v="1575" actId="47"/>
        <pc:sldMkLst>
          <pc:docMk/>
          <pc:sldMk cId="548121760" sldId="307"/>
        </pc:sldMkLst>
      </pc:sldChg>
      <pc:sldChg chg="add del">
        <pc:chgData name="Sebastian Mantey" userId="303fcaa4cd8298ca" providerId="LiveId" clId="{0A061110-7062-4EEA-88D4-127E26890E83}" dt="2024-10-13T08:53:34.013" v="1530" actId="47"/>
        <pc:sldMkLst>
          <pc:docMk/>
          <pc:sldMk cId="4261847809" sldId="308"/>
        </pc:sldMkLst>
      </pc:sldChg>
      <pc:sldChg chg="new del">
        <pc:chgData name="Sebastian Mantey" userId="303fcaa4cd8298ca" providerId="LiveId" clId="{0A061110-7062-4EEA-88D4-127E26890E83}" dt="2024-10-13T08:53:26.744" v="1529" actId="47"/>
        <pc:sldMkLst>
          <pc:docMk/>
          <pc:sldMk cId="96881876" sldId="309"/>
        </pc:sldMkLst>
      </pc:sldChg>
      <pc:sldChg chg="delSp add del mod ord">
        <pc:chgData name="Sebastian Mantey" userId="303fcaa4cd8298ca" providerId="LiveId" clId="{0A061110-7062-4EEA-88D4-127E26890E83}" dt="2024-10-13T08:49:58.007" v="1520" actId="47"/>
        <pc:sldMkLst>
          <pc:docMk/>
          <pc:sldMk cId="1508708838" sldId="310"/>
        </pc:sldMkLst>
      </pc:sldChg>
      <pc:sldChg chg="addSp delSp modSp add mod">
        <pc:chgData name="Sebastian Mantey" userId="303fcaa4cd8298ca" providerId="LiveId" clId="{0A061110-7062-4EEA-88D4-127E26890E83}" dt="2024-10-13T08:04:08.514" v="1513" actId="478"/>
        <pc:sldMkLst>
          <pc:docMk/>
          <pc:sldMk cId="1663685066" sldId="311"/>
        </pc:sldMkLst>
      </pc:sldChg>
      <pc:sldChg chg="addSp delSp modSp add mod">
        <pc:chgData name="Sebastian Mantey" userId="303fcaa4cd8298ca" providerId="LiveId" clId="{0A061110-7062-4EEA-88D4-127E26890E83}" dt="2024-10-13T08:05:09.116" v="1517" actId="478"/>
        <pc:sldMkLst>
          <pc:docMk/>
          <pc:sldMk cId="496837939" sldId="312"/>
        </pc:sldMkLst>
      </pc:sldChg>
      <pc:sldChg chg="add">
        <pc:chgData name="Sebastian Mantey" userId="303fcaa4cd8298ca" providerId="LiveId" clId="{0A061110-7062-4EEA-88D4-127E26890E83}" dt="2024-10-13T08:05:05.164" v="1516"/>
        <pc:sldMkLst>
          <pc:docMk/>
          <pc:sldMk cId="4007361903" sldId="313"/>
        </pc:sldMkLst>
      </pc:sldChg>
      <pc:sldChg chg="add">
        <pc:chgData name="Sebastian Mantey" userId="303fcaa4cd8298ca" providerId="LiveId" clId="{0A061110-7062-4EEA-88D4-127E26890E83}" dt="2024-10-13T08:49:44.944" v="1518"/>
        <pc:sldMkLst>
          <pc:docMk/>
          <pc:sldMk cId="486012823" sldId="314"/>
        </pc:sldMkLst>
      </pc:sldChg>
      <pc:sldChg chg="addSp modSp add">
        <pc:chgData name="Sebastian Mantey" userId="303fcaa4cd8298ca" providerId="LiveId" clId="{0A061110-7062-4EEA-88D4-127E26890E83}" dt="2024-10-13T08:51:30.778" v="1523"/>
        <pc:sldMkLst>
          <pc:docMk/>
          <pc:sldMk cId="1400630965" sldId="315"/>
        </pc:sldMkLst>
      </pc:sldChg>
      <pc:sldChg chg="addSp modSp add">
        <pc:chgData name="Sebastian Mantey" userId="303fcaa4cd8298ca" providerId="LiveId" clId="{0A061110-7062-4EEA-88D4-127E26890E83}" dt="2024-10-13T08:58:29.991" v="1557"/>
        <pc:sldMkLst>
          <pc:docMk/>
          <pc:sldMk cId="3249135513" sldId="316"/>
        </pc:sldMkLst>
      </pc:sldChg>
      <pc:sldChg chg="addSp delSp modSp add mod">
        <pc:chgData name="Sebastian Mantey" userId="303fcaa4cd8298ca" providerId="LiveId" clId="{0A061110-7062-4EEA-88D4-127E26890E83}" dt="2024-10-13T08:58:32.016" v="1558"/>
        <pc:sldMkLst>
          <pc:docMk/>
          <pc:sldMk cId="1582007373" sldId="317"/>
        </pc:sldMkLst>
      </pc:sldChg>
      <pc:sldChg chg="addSp modSp add">
        <pc:chgData name="Sebastian Mantey" userId="303fcaa4cd8298ca" providerId="LiveId" clId="{0A061110-7062-4EEA-88D4-127E26890E83}" dt="2024-10-13T08:58:34.323" v="1559"/>
        <pc:sldMkLst>
          <pc:docMk/>
          <pc:sldMk cId="390268404" sldId="318"/>
        </pc:sldMkLst>
      </pc:sldChg>
      <pc:sldChg chg="new del">
        <pc:chgData name="Sebastian Mantey" userId="303fcaa4cd8298ca" providerId="LiveId" clId="{0A061110-7062-4EEA-88D4-127E26890E83}" dt="2024-10-13T09:04:31.196" v="1575" actId="47"/>
        <pc:sldMkLst>
          <pc:docMk/>
          <pc:sldMk cId="23934270" sldId="319"/>
        </pc:sldMkLst>
      </pc:sldChg>
      <pc:sldChg chg="addSp delSp modSp add mod">
        <pc:chgData name="Sebastian Mantey" userId="303fcaa4cd8298ca" providerId="LiveId" clId="{0A061110-7062-4EEA-88D4-127E26890E83}" dt="2024-10-13T08:58:39.621" v="1561"/>
        <pc:sldMkLst>
          <pc:docMk/>
          <pc:sldMk cId="2712244184" sldId="320"/>
        </pc:sldMkLst>
      </pc:sldChg>
      <pc:sldChg chg="add">
        <pc:chgData name="Sebastian Mantey" userId="303fcaa4cd8298ca" providerId="LiveId" clId="{0A061110-7062-4EEA-88D4-127E26890E83}" dt="2024-10-13T08:56:31.146" v="1548"/>
        <pc:sldMkLst>
          <pc:docMk/>
          <pc:sldMk cId="1304846414" sldId="321"/>
        </pc:sldMkLst>
      </pc:sldChg>
      <pc:sldChg chg="add">
        <pc:chgData name="Sebastian Mantey" userId="303fcaa4cd8298ca" providerId="LiveId" clId="{0A061110-7062-4EEA-88D4-127E26890E83}" dt="2024-10-13T09:01:42.447" v="1571"/>
        <pc:sldMkLst>
          <pc:docMk/>
          <pc:sldMk cId="3793955459" sldId="322"/>
        </pc:sldMkLst>
      </pc:sldChg>
    </pc:docChg>
  </pc:docChgLst>
  <pc:docChgLst>
    <pc:chgData name="Sebastian Mantey" userId="303fcaa4cd8298ca" providerId="LiveId" clId="{A6B2A3A3-84C3-47EB-94A7-58C51D578EB2}"/>
    <pc:docChg chg="custSel addSld delSld modSld modSection">
      <pc:chgData name="Sebastian Mantey" userId="303fcaa4cd8298ca" providerId="LiveId" clId="{A6B2A3A3-84C3-47EB-94A7-58C51D578EB2}" dt="2025-01-20T10:09:04.114" v="12" actId="47"/>
      <pc:docMkLst>
        <pc:docMk/>
      </pc:docMkLst>
      <pc:sldChg chg="addSp modSp">
        <pc:chgData name="Sebastian Mantey" userId="303fcaa4cd8298ca" providerId="LiveId" clId="{A6B2A3A3-84C3-47EB-94A7-58C51D578EB2}" dt="2025-01-20T10:07:26.053" v="9"/>
        <pc:sldMkLst>
          <pc:docMk/>
          <pc:sldMk cId="582306694" sldId="281"/>
        </pc:sldMkLst>
      </pc:sldChg>
      <pc:sldChg chg="addSp delSp modSp mod">
        <pc:chgData name="Sebastian Mantey" userId="303fcaa4cd8298ca" providerId="LiveId" clId="{A6B2A3A3-84C3-47EB-94A7-58C51D578EB2}" dt="2025-01-20T09:54:32.542" v="2"/>
        <pc:sldMkLst>
          <pc:docMk/>
          <pc:sldMk cId="1193366582" sldId="306"/>
        </pc:sldMkLst>
      </pc:sldChg>
      <pc:sldChg chg="addSp modSp">
        <pc:chgData name="Sebastian Mantey" userId="303fcaa4cd8298ca" providerId="LiveId" clId="{A6B2A3A3-84C3-47EB-94A7-58C51D578EB2}" dt="2025-01-20T10:07:24.513" v="8"/>
        <pc:sldMkLst>
          <pc:docMk/>
          <pc:sldMk cId="1663685066" sldId="311"/>
        </pc:sldMkLst>
      </pc:sldChg>
      <pc:sldChg chg="addSp modSp">
        <pc:chgData name="Sebastian Mantey" userId="303fcaa4cd8298ca" providerId="LiveId" clId="{A6B2A3A3-84C3-47EB-94A7-58C51D578EB2}" dt="2025-01-20T10:07:23.669" v="7"/>
        <pc:sldMkLst>
          <pc:docMk/>
          <pc:sldMk cId="496837939" sldId="312"/>
        </pc:sldMkLst>
      </pc:sldChg>
      <pc:sldChg chg="addSp modSp del">
        <pc:chgData name="Sebastian Mantey" userId="303fcaa4cd8298ca" providerId="LiveId" clId="{A6B2A3A3-84C3-47EB-94A7-58C51D578EB2}" dt="2025-01-20T10:09:04.114" v="12" actId="47"/>
        <pc:sldMkLst>
          <pc:docMk/>
          <pc:sldMk cId="4007361903" sldId="313"/>
        </pc:sldMkLst>
      </pc:sldChg>
      <pc:sldChg chg="addSp delSp modSp mod">
        <pc:chgData name="Sebastian Mantey" userId="303fcaa4cd8298ca" providerId="LiveId" clId="{A6B2A3A3-84C3-47EB-94A7-58C51D578EB2}" dt="2025-01-20T10:07:28.293" v="11"/>
        <pc:sldMkLst>
          <pc:docMk/>
          <pc:sldMk cId="486012823" sldId="314"/>
        </pc:sldMkLst>
      </pc:sldChg>
      <pc:sldChg chg="addSp modSp add">
        <pc:chgData name="Sebastian Mantey" userId="303fcaa4cd8298ca" providerId="LiveId" clId="{A6B2A3A3-84C3-47EB-94A7-58C51D578EB2}" dt="2025-01-20T10:07:26.875" v="10"/>
        <pc:sldMkLst>
          <pc:docMk/>
          <pc:sldMk cId="1856121236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05845-F232-4927-AD35-45E6112BB0D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06B7C-E0B2-4E2D-804F-6A42958DE8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3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2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9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1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4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3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3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61BDE-3405-23D3-DD39-1DCA9052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E0F52E-F870-BC8D-AAFF-E7B571A2E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C09B6B-EE10-83AB-5280-3D682F9A3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EEB9AB-B4B9-D13A-DCDB-BCF8A9CF1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2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6B7C-E0B2-4E2D-804F-6A42958DE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8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9F441-1C5A-EC66-2A53-A70A33CDC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F7DBB-804C-08B6-E3E3-1E65CEDED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4CBF4-2DCA-350A-B4D0-B12B0D16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0D3D2-D07E-4DD6-F64C-0BD7AB20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65B3D-EA57-F1BF-C9AD-7A0C846B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05A9A-B36D-91D6-C6FC-7D68F17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B888B3-2E79-D3E1-A016-4AB2099F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B07E9-B4C5-E75A-B584-D748276B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73BBD-9AA1-1F95-2EC4-43E5E7AE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F45A7-30A5-9979-E300-7D7006FE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F1FBAD-8D99-B860-AA34-FCA0131DD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C0022-CEF9-7914-1648-B0B45EF13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B1E22-ED0E-5BA2-0968-73ADA6DB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720E28-B314-68D9-DF45-514C155D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ED679-26CE-35FF-525E-00B80022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A3F8-9E35-9917-3CDC-C0601EDE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D9EA0-EA85-7FBF-C74D-40985602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82ADF-EEFA-7B62-DDBB-637D447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692CB-C3AC-FD6E-8A31-73DF425B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EC9A84-9C4D-EBDB-027E-2D28246B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58C6B-3F5D-37EA-F11A-924A5160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AAF617-5E1B-A16D-D3A7-8D2A4B39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B76D1-D0FD-D2F6-F27E-7E948EE5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50DF3-6026-E6E3-127E-1187D44D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86028-0797-F577-8FFB-C9FD80A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BA916-6674-D256-5D9E-C7E55EC6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22516-BC83-D8DA-2B40-8337DA368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D821C-1264-0DE9-2A28-A6BDAE4A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2C112-07B0-B5FD-A4FA-386CD99C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2EB62-8C1D-0BB4-68A9-DAE9401B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7A3E6-086F-8995-6EB7-E7126F32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4797-3BD0-6E3F-F932-A92691BC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7D1E3-1B96-610D-B555-C63DD782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5FD23F-6013-C5A3-F464-4A5F78E4A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BD68E7-B094-46E4-58EC-CADE97B93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BEB40B-5BC2-EDB7-B433-3105D3D9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3AA3B-0D74-6D05-12B5-B818C248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8D1261-2068-87B1-1611-F96C178F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D84BE1-938C-ED9C-2E29-E2BAE94C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A62D9-8BC8-2EBD-6E68-60DEE044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4FEFCE-A82A-7640-2D9E-2788C457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CC68A7-C0FD-E6C9-7857-3BA2C7F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4734F-7C14-11BE-65D4-600E09B2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D3548-A7C1-F9C2-A20B-578619D9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2FA2D6-DF98-ECCC-705E-23B5F643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1A37B1-D95C-CD74-FDFA-E366C53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32A68-99E5-347F-CC55-89F45802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F6D4D-9696-1B3E-E5B4-21168D6E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F84906-F63E-E45C-51CD-5D8972A5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D5124-1E38-48BE-F616-44E42C66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EF4B86-6B04-71B1-29C7-C08EDF42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888C7D-9937-5631-A0E7-1E6FA6F3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74E8D-B094-C340-24F4-2A174A3A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8D3CC6-55F3-D516-DF1F-8367D05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3106DA-7E97-14BA-5146-5A44F06F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1BA406-90FB-AE34-4FC6-F0797443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A9452-F19D-3740-A23A-CF7F0452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ED9A0-C691-6FF7-516E-764D5B39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10003C-802F-63C9-5CF8-4B8CED6C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40C453-7359-56DD-9078-E1B2DB47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9E15F-1944-E97D-5B3B-211202260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B5235-DE6C-4D1E-8800-9F6CFEA5DD3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EC5C7-F470-79C4-DC45-636534C3D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2007E-575B-9122-B43C-E5F7F7565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FB541-B0E0-479D-A921-59CDD7AC8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8DF602A-EFB9-92EB-ECDA-7204683093EA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44" name="Geschweifte Klammer rechts 43">
            <a:extLst>
              <a:ext uri="{FF2B5EF4-FFF2-40B4-BE49-F238E27FC236}">
                <a16:creationId xmlns:a16="http://schemas.microsoft.com/office/drawing/2014/main" id="{B84047C3-8178-A967-AB37-8F35CE4F39AD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37C7F430-73D5-32BF-26F8-9148335D01AD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287EC9-3EC4-93DC-199B-130E4B5182E0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disabled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228C11-428A-B151-44F9-516A2095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C76EEBE-7095-3745-FECE-4C50A3D692BD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8146AA6-81B9-3549-7F03-34AE31773B43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F157A47-5155-B2B6-1528-3EE1A22B9F67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138B1-C5DE-457D-2944-5B484253BED2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18691D-5080-5E9F-7F34-83874542B454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D1AA0E-0F2E-A552-9995-0B34D65549C5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79543C-B26F-59DA-D3CE-F5F409F2B5A8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9D3349-4DDC-39B4-6305-352B989A21B2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AC9FD8-CA19-5BDB-E05A-04C3F94198FD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7D00C3-4E20-B87D-5AFC-EE004539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4763BC-010B-7549-D1CE-0758015C0FA2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89E1C2A-3964-6487-8D1F-178A8AAA693F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138C7E-C879-F32B-30F4-0CB5859D7282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2A9EAFA9-8B04-F265-7268-75C2937A46E7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841FEE-F20D-9467-DE65-3B43BDD43AF7}"/>
              </a:ext>
            </a:extLst>
          </p:cNvPr>
          <p:cNvSpPr/>
          <p:nvPr/>
        </p:nvSpPr>
        <p:spPr>
          <a:xfrm>
            <a:off x="2969553" y="1763180"/>
            <a:ext cx="1988786" cy="3326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CEDEAE8E-EC4B-53F3-1A6C-AED347965ED9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BA3EF41-3929-6378-5D7F-9BA76725E468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disabled</a:t>
            </a:r>
          </a:p>
        </p:txBody>
      </p:sp>
    </p:spTree>
    <p:extLst>
      <p:ext uri="{BB962C8B-B14F-4D97-AF65-F5344CB8AC3E}">
        <p14:creationId xmlns:p14="http://schemas.microsoft.com/office/powerpoint/2010/main" val="3902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8DF602A-EFB9-92EB-ECDA-7204683093EA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44" name="Geschweifte Klammer rechts 43">
            <a:extLst>
              <a:ext uri="{FF2B5EF4-FFF2-40B4-BE49-F238E27FC236}">
                <a16:creationId xmlns:a16="http://schemas.microsoft.com/office/drawing/2014/main" id="{B84047C3-8178-A967-AB37-8F35CE4F39AD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AF0D692-CC1A-E488-BC3B-9CCA963CC927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F28AE30-E15D-9FC4-F392-1991B400F32F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3FB6EDD2-BEF2-2594-108D-312F4677BBE4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227D6-D4B3-57CF-6998-6CE517666B99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disabled</a:t>
            </a:r>
          </a:p>
        </p:txBody>
      </p:sp>
    </p:spTree>
    <p:extLst>
      <p:ext uri="{BB962C8B-B14F-4D97-AF65-F5344CB8AC3E}">
        <p14:creationId xmlns:p14="http://schemas.microsoft.com/office/powerpoint/2010/main" val="127336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8DF602A-EFB9-92EB-ECDA-7204683093EA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44" name="Geschweifte Klammer rechts 43">
            <a:extLst>
              <a:ext uri="{FF2B5EF4-FFF2-40B4-BE49-F238E27FC236}">
                <a16:creationId xmlns:a16="http://schemas.microsoft.com/office/drawing/2014/main" id="{B84047C3-8178-A967-AB37-8F35CE4F39AD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AF0D692-CC1A-E488-BC3B-9CCA963CC927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F28AE30-E15D-9FC4-F392-1991B400F32F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825A56-F1DE-1422-B969-4BB7637E398E}"/>
              </a:ext>
            </a:extLst>
          </p:cNvPr>
          <p:cNvSpPr/>
          <p:nvPr/>
        </p:nvSpPr>
        <p:spPr>
          <a:xfrm>
            <a:off x="3556923" y="2246033"/>
            <a:ext cx="1401416" cy="2365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6FDC3D8D-1F1B-CF26-4A03-BC78E0937769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93D417B-4EB5-8266-BEBE-982D6510B307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disabled</a:t>
            </a:r>
          </a:p>
        </p:txBody>
      </p:sp>
    </p:spTree>
    <p:extLst>
      <p:ext uri="{BB962C8B-B14F-4D97-AF65-F5344CB8AC3E}">
        <p14:creationId xmlns:p14="http://schemas.microsoft.com/office/powerpoint/2010/main" val="271224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8DF602A-EFB9-92EB-ECDA-7204683093EA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44" name="Geschweifte Klammer rechts 43">
            <a:extLst>
              <a:ext uri="{FF2B5EF4-FFF2-40B4-BE49-F238E27FC236}">
                <a16:creationId xmlns:a16="http://schemas.microsoft.com/office/drawing/2014/main" id="{B84047C3-8178-A967-AB37-8F35CE4F39AD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AF6CC96-6664-792E-2044-C3F97E3AC6C8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F28AE30-E15D-9FC4-F392-1991B400F32F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B680DB-39F1-445D-D120-925C22BFF634}"/>
              </a:ext>
            </a:extLst>
          </p:cNvPr>
          <p:cNvSpPr/>
          <p:nvPr/>
        </p:nvSpPr>
        <p:spPr>
          <a:xfrm>
            <a:off x="3556923" y="2246033"/>
            <a:ext cx="1401416" cy="2365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A9C8C19-6C47-4B4F-7A61-FEEB130804B3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8137981-53E5-C404-79B0-73E75DBE2346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disabled</a:t>
            </a:r>
          </a:p>
        </p:txBody>
      </p:sp>
    </p:spTree>
    <p:extLst>
      <p:ext uri="{BB962C8B-B14F-4D97-AF65-F5344CB8AC3E}">
        <p14:creationId xmlns:p14="http://schemas.microsoft.com/office/powerpoint/2010/main" val="243404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37C7F430-73D5-32BF-26F8-9148335D01AD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287EC9-3EC4-93DC-199B-130E4B5182E0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disabled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AF6CC96-6664-792E-2044-C3F97E3AC6C8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F28AE30-E15D-9FC4-F392-1991B400F32F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B680DB-39F1-445D-D120-925C22BFF634}"/>
              </a:ext>
            </a:extLst>
          </p:cNvPr>
          <p:cNvSpPr/>
          <p:nvPr/>
        </p:nvSpPr>
        <p:spPr>
          <a:xfrm>
            <a:off x="3556923" y="2246033"/>
            <a:ext cx="1401416" cy="2365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70BDEA-358A-8D59-BA82-932FD7AF10C0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enabled</a:t>
            </a:r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77D611B-C175-23D7-E675-9A66EB8C2842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37C7F430-73D5-32BF-26F8-9148335D01AD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287EC9-3EC4-93DC-199B-130E4B5182E0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disabled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AF0D692-CC1A-E488-BC3B-9CCA963CC927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F28AE30-E15D-9FC4-F392-1991B400F32F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825A56-F1DE-1422-B969-4BB7637E398E}"/>
              </a:ext>
            </a:extLst>
          </p:cNvPr>
          <p:cNvSpPr/>
          <p:nvPr/>
        </p:nvSpPr>
        <p:spPr>
          <a:xfrm>
            <a:off x="3556923" y="2246033"/>
            <a:ext cx="4237494" cy="2365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859A34-7912-063C-EC60-6FA9CA2AC9E3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enabled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9BFF79D7-FC91-D15D-A582-2F15C3CD9364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37C7F430-73D5-32BF-26F8-9148335D01AD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287EC9-3EC4-93DC-199B-130E4B5182E0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disabled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AF6CC96-6664-792E-2044-C3F97E3AC6C8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AF0D692-CC1A-E488-BC3B-9CCA963CC927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55882E-2A79-5A02-8DDF-979810D8FEEB}"/>
              </a:ext>
            </a:extLst>
          </p:cNvPr>
          <p:cNvSpPr/>
          <p:nvPr/>
        </p:nvSpPr>
        <p:spPr>
          <a:xfrm>
            <a:off x="2969553" y="1763180"/>
            <a:ext cx="5957928" cy="3326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35D94B-A844-14C6-160A-E8134AF6618E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enabled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5B4CD7E5-FAF6-5E0D-CCB2-E221535F0675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37C7F430-73D5-32BF-26F8-9148335D01AD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287EC9-3EC4-93DC-199B-130E4B5182E0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disabled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55882E-2A79-5A02-8DDF-979810D8FEEB}"/>
              </a:ext>
            </a:extLst>
          </p:cNvPr>
          <p:cNvSpPr/>
          <p:nvPr/>
        </p:nvSpPr>
        <p:spPr>
          <a:xfrm>
            <a:off x="2969553" y="1763180"/>
            <a:ext cx="5957928" cy="3326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35D94B-A844-14C6-160A-E8134AF6618E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enabled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5B4CD7E5-FAF6-5E0D-CCB2-E221535F0675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F6CC96-6664-792E-2044-C3F97E3AC6C8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A25B9F8-4298-F5BA-B657-9D4352E83C6A}"/>
              </a:ext>
            </a:extLst>
          </p:cNvPr>
          <p:cNvSpPr txBox="1"/>
          <p:nvPr/>
        </p:nvSpPr>
        <p:spPr>
          <a:xfrm>
            <a:off x="489441" y="2755261"/>
            <a:ext cx="103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Side Note: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6ECC0A5-5541-1CB8-9695-55256455FA75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EAF413-6949-B419-9121-BD3EC386C193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B6EBB2D-2BA5-CDE6-B8C8-514356B69AF6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351677-0C78-BD8B-6127-1FAEAFBC6768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84EAFB-1A2A-5E1C-2331-3A893B50C2FF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8036B5-D22D-21AA-5E77-09647B48696F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45" name="Geschweifte Klammer rechts 44">
            <a:extLst>
              <a:ext uri="{FF2B5EF4-FFF2-40B4-BE49-F238E27FC236}">
                <a16:creationId xmlns:a16="http://schemas.microsoft.com/office/drawing/2014/main" id="{37C7F430-73D5-32BF-26F8-9148335D01AD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A287EC9-3EC4-93DC-199B-130E4B5182E0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disabled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AAD4192-FC95-C923-1C3E-8D57B6AE9AE1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55882E-2A79-5A02-8DDF-979810D8FEEB}"/>
              </a:ext>
            </a:extLst>
          </p:cNvPr>
          <p:cNvSpPr/>
          <p:nvPr/>
        </p:nvSpPr>
        <p:spPr>
          <a:xfrm>
            <a:off x="2969553" y="1763180"/>
            <a:ext cx="5957928" cy="33265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35D94B-A844-14C6-160A-E8134AF6618E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enabled</a:t>
            </a: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5B4CD7E5-FAF6-5E0D-CCB2-E221535F0675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ECEB2A1-1F84-55CE-48BD-C862920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AF6CC96-6664-792E-2044-C3F97E3AC6C8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A25B9F8-4298-F5BA-B657-9D4352E83C6A}"/>
              </a:ext>
            </a:extLst>
          </p:cNvPr>
          <p:cNvSpPr txBox="1"/>
          <p:nvPr/>
        </p:nvSpPr>
        <p:spPr>
          <a:xfrm>
            <a:off x="489441" y="2755261"/>
            <a:ext cx="1031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Side Note:</a:t>
            </a:r>
          </a:p>
        </p:txBody>
      </p:sp>
    </p:spTree>
    <p:extLst>
      <p:ext uri="{BB962C8B-B14F-4D97-AF65-F5344CB8AC3E}">
        <p14:creationId xmlns:p14="http://schemas.microsoft.com/office/powerpoint/2010/main" val="37939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E20A4C-75E1-6BED-520F-78AF8D17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906AE93-7E4C-35C5-D68D-15990753C890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74A5EE7-D33F-0A21-2941-A345D80A0379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63BC1EC-6485-860D-E9F3-DCBAF4A7038F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E52B7-1F30-A924-C463-C77A4216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3EBB1A-0A9D-07F8-54B9-29BD7E2E0E3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0ECF92-FEAB-BB11-C51A-0E34FA58455F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E64D46-0DC0-0FF6-83C9-3254D085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18B7C1E-F138-192E-DD57-83739BD821F1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412915E-2E22-D8C2-7246-6BF38665871B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E589916-3ECB-1807-B7E1-B43F22B538CE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6B61BBA-5F53-5009-9FFD-CC4BF0C3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8E3A87-2CF9-70ED-5E97-67B48FFF597D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A36F5F4-5DFE-DBDA-95DB-DADB627F1055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D1408DC-0497-4C0D-8A59-29F5F43D9B0D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0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138B1-C5DE-457D-2944-5B484253BED2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18691D-5080-5E9F-7F34-83874542B454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B4BAEB-1EB1-5138-41D7-4FF0A07C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E25B5AF-6CC6-B5FD-C336-4C20F575B377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0FA3D7D-3F59-7B9E-E0AA-858CE92CBFF5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D78E9D4-C632-EECA-2830-1DEF68C11087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138B1-C5DE-457D-2944-5B484253BED2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18691D-5080-5E9F-7F34-83874542B454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D1AA0E-0F2E-A552-9995-0B34D65549C5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AC9FD8-CA19-5BDB-E05A-04C3F94198FD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85183-37DD-6F41-9388-8140181A0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18DC270-9D74-269B-D9A8-1B356578E8A3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E2C41EC-DA6F-B3F0-8AE6-DAB342EAC050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5EF3DE1-C038-AD16-372A-9BC5B21843F6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138B1-C5DE-457D-2944-5B484253BED2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18691D-5080-5E9F-7F34-83874542B454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D1AA0E-0F2E-A552-9995-0B34D65549C5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79543C-B26F-59DA-D3CE-F5F409F2B5A8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9D3349-4DDC-39B4-6305-352B989A21B2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AC9FD8-CA19-5BDB-E05A-04C3F94198FD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7D00C3-4E20-B87D-5AFC-EE004539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4763BC-010B-7549-D1CE-0758015C0FA2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89E1C2A-3964-6487-8D1F-178A8AAA693F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07ADFF-F8AB-ECD0-77A4-6403B3FF7F09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138B1-C5DE-457D-2944-5B484253BED2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18691D-5080-5E9F-7F34-83874542B454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D1AA0E-0F2E-A552-9995-0B34D65549C5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79543C-B26F-59DA-D3CE-F5F409F2B5A8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9D3349-4DDC-39B4-6305-352B989A21B2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AC9FD8-CA19-5BDB-E05A-04C3F94198FD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7D00C3-4E20-B87D-5AFC-EE004539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4763BC-010B-7549-D1CE-0758015C0FA2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89E1C2A-3964-6487-8D1F-178A8AAA693F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07ADFF-F8AB-ECD0-77A4-6403B3FF7F09}"/>
              </a:ext>
            </a:extLst>
          </p:cNvPr>
          <p:cNvSpPr/>
          <p:nvPr/>
        </p:nvSpPr>
        <p:spPr>
          <a:xfrm>
            <a:off x="380484" y="3270203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138C7E-C879-F32B-30F4-0CB5859D7282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2A9EAFA9-8B04-F265-7268-75C2937A46E7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6F26FB42-9976-A4E0-3768-6FFF07C4415F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F88BBD7-51E7-3FCF-ABAF-E101C13B290B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disabled</a:t>
            </a:r>
          </a:p>
        </p:txBody>
      </p:sp>
    </p:spTree>
    <p:extLst>
      <p:ext uri="{BB962C8B-B14F-4D97-AF65-F5344CB8AC3E}">
        <p14:creationId xmlns:p14="http://schemas.microsoft.com/office/powerpoint/2010/main" val="324913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E05EB3D-F23F-1632-9DA5-D290E9BCE90C}"/>
              </a:ext>
            </a:extLst>
          </p:cNvPr>
          <p:cNvSpPr/>
          <p:nvPr/>
        </p:nvSpPr>
        <p:spPr>
          <a:xfrm>
            <a:off x="2078340" y="1015783"/>
            <a:ext cx="2880000" cy="48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6CF0E7-8BFF-EF21-397F-94A11A4C2B18}"/>
              </a:ext>
            </a:extLst>
          </p:cNvPr>
          <p:cNvSpPr txBox="1"/>
          <p:nvPr/>
        </p:nvSpPr>
        <p:spPr>
          <a:xfrm>
            <a:off x="2078340" y="1015783"/>
            <a:ext cx="115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7CA723-0845-3034-B7F2-F91EA847C6B6}"/>
              </a:ext>
            </a:extLst>
          </p:cNvPr>
          <p:cNvSpPr/>
          <p:nvPr/>
        </p:nvSpPr>
        <p:spPr>
          <a:xfrm>
            <a:off x="4958340" y="1015783"/>
            <a:ext cx="5155321" cy="4824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F970D2-7BA9-D57A-AED6-7B836E749731}"/>
              </a:ext>
            </a:extLst>
          </p:cNvPr>
          <p:cNvSpPr txBox="1"/>
          <p:nvPr/>
        </p:nvSpPr>
        <p:spPr>
          <a:xfrm>
            <a:off x="4958340" y="1015783"/>
            <a:ext cx="136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Library Code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C8138B1-C5DE-457D-2944-5B484253BED2}"/>
              </a:ext>
            </a:extLst>
          </p:cNvPr>
          <p:cNvSpPr/>
          <p:nvPr/>
        </p:nvSpPr>
        <p:spPr>
          <a:xfrm>
            <a:off x="2969553" y="1765745"/>
            <a:ext cx="5957929" cy="33265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18691D-5080-5E9F-7F34-83874542B454}"/>
              </a:ext>
            </a:extLst>
          </p:cNvPr>
          <p:cNvSpPr txBox="1"/>
          <p:nvPr/>
        </p:nvSpPr>
        <p:spPr>
          <a:xfrm>
            <a:off x="4199775" y="1829788"/>
            <a:ext cx="1896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Raised Exceptions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D1AA0E-0F2E-A552-9995-0B34D65549C5}"/>
              </a:ext>
            </a:extLst>
          </p:cNvPr>
          <p:cNvSpPr/>
          <p:nvPr/>
        </p:nvSpPr>
        <p:spPr>
          <a:xfrm>
            <a:off x="3556926" y="2246033"/>
            <a:ext cx="4237494" cy="23659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79543C-B26F-59DA-D3CE-F5F409F2B5A8}"/>
              </a:ext>
            </a:extLst>
          </p:cNvPr>
          <p:cNvSpPr/>
          <p:nvPr/>
        </p:nvSpPr>
        <p:spPr>
          <a:xfrm>
            <a:off x="3556924" y="2246033"/>
            <a:ext cx="1401415" cy="23659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9D3349-4DDC-39B4-6305-352B989A21B2}"/>
              </a:ext>
            </a:extLst>
          </p:cNvPr>
          <p:cNvSpPr txBox="1"/>
          <p:nvPr/>
        </p:nvSpPr>
        <p:spPr>
          <a:xfrm>
            <a:off x="3657580" y="2909607"/>
            <a:ext cx="1214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Uncaught</a:t>
            </a:r>
          </a:p>
          <a:p>
            <a:pPr algn="ctr"/>
            <a:r>
              <a:rPr lang="en-US" dirty="0"/>
              <a:t>Exceptions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AC9FD8-CA19-5BDB-E05A-04C3F94198FD}"/>
              </a:ext>
            </a:extLst>
          </p:cNvPr>
          <p:cNvSpPr txBox="1"/>
          <p:nvPr/>
        </p:nvSpPr>
        <p:spPr>
          <a:xfrm>
            <a:off x="4469409" y="2307379"/>
            <a:ext cx="21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Uncaught Exceptions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7D00C3-4E20-B87D-5AFC-EE004539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2" y="3042566"/>
            <a:ext cx="1690897" cy="77043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C4763BC-010B-7549-D1CE-0758015C0FA2}"/>
              </a:ext>
            </a:extLst>
          </p:cNvPr>
          <p:cNvSpPr/>
          <p:nvPr/>
        </p:nvSpPr>
        <p:spPr>
          <a:xfrm>
            <a:off x="380486" y="346016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C89E1C2A-3964-6487-8D1F-178A8AAA693F}"/>
              </a:ext>
            </a:extLst>
          </p:cNvPr>
          <p:cNvSpPr/>
          <p:nvPr/>
        </p:nvSpPr>
        <p:spPr>
          <a:xfrm>
            <a:off x="380485" y="3654477"/>
            <a:ext cx="102829" cy="1059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E138C7E-C879-F32B-30F4-0CB5859D7282}"/>
              </a:ext>
            </a:extLst>
          </p:cNvPr>
          <p:cNvSpPr txBox="1"/>
          <p:nvPr/>
        </p:nvSpPr>
        <p:spPr>
          <a:xfrm>
            <a:off x="2102126" y="395647"/>
            <a:ext cx="282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“Just My Code”-Setting: enabled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2A9EAFA9-8B04-F265-7268-75C2937A46E7}"/>
              </a:ext>
            </a:extLst>
          </p:cNvPr>
          <p:cNvSpPr/>
          <p:nvPr/>
        </p:nvSpPr>
        <p:spPr>
          <a:xfrm rot="16200000">
            <a:off x="3408685" y="-637088"/>
            <a:ext cx="219309" cy="2880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85316706-7319-3905-B527-2C95AE39FC37}"/>
              </a:ext>
            </a:extLst>
          </p:cNvPr>
          <p:cNvSpPr/>
          <p:nvPr/>
        </p:nvSpPr>
        <p:spPr>
          <a:xfrm rot="5400000">
            <a:off x="5986344" y="2037428"/>
            <a:ext cx="219309" cy="8035321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33551BD-2515-6101-1C5A-1DC23C447C55}"/>
              </a:ext>
            </a:extLst>
          </p:cNvPr>
          <p:cNvSpPr txBox="1"/>
          <p:nvPr/>
        </p:nvSpPr>
        <p:spPr>
          <a:xfrm>
            <a:off x="4664765" y="6182992"/>
            <a:ext cx="2871235" cy="30777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“Just My Code”-Setting: disabled</a:t>
            </a:r>
          </a:p>
        </p:txBody>
      </p:sp>
    </p:spTree>
    <p:extLst>
      <p:ext uri="{BB962C8B-B14F-4D97-AF65-F5344CB8AC3E}">
        <p14:creationId xmlns:p14="http://schemas.microsoft.com/office/powerpoint/2010/main" val="158200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Mantey</dc:creator>
  <cp:lastModifiedBy>Sebastian Mantey</cp:lastModifiedBy>
  <cp:revision>1</cp:revision>
  <dcterms:created xsi:type="dcterms:W3CDTF">2024-10-10T08:53:20Z</dcterms:created>
  <dcterms:modified xsi:type="dcterms:W3CDTF">2025-07-02T12:37:46Z</dcterms:modified>
</cp:coreProperties>
</file>