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69" r:id="rId4"/>
    <p:sldId id="270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8AA228-EA74-E131-F79C-4FF3A29D09C3}"/>
    <pc:docChg chg="modSld">
      <pc:chgData name="" userId="" providerId="" clId="Web-{498AA228-EA74-E131-F79C-4FF3A29D09C3}" dt="2018-12-06T18:34:46.348" v="9" actId="20577"/>
      <pc:docMkLst>
        <pc:docMk/>
      </pc:docMkLst>
      <pc:sldChg chg="modSp">
        <pc:chgData name="" userId="" providerId="" clId="Web-{498AA228-EA74-E131-F79C-4FF3A29D09C3}" dt="2018-12-06T18:34:46.348" v="8" actId="20577"/>
        <pc:sldMkLst>
          <pc:docMk/>
          <pc:sldMk cId="109857222" sldId="256"/>
        </pc:sldMkLst>
        <pc:spChg chg="mod">
          <ac:chgData name="" userId="" providerId="" clId="Web-{498AA228-EA74-E131-F79C-4FF3A29D09C3}" dt="2018-12-06T18:34:46.348" v="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TEMPER, JACK L" userId="S::jstemper@email.sc.edu::3ba11a4a-3b38-43e7-b587-f41a6caab33b" providerId="AD" clId="Web-{498AA228-EA74-E131-F79C-4FF3A29D09C3}"/>
    <pc:docChg chg="addSld delSld modSld sldOrd">
      <pc:chgData name="STEMPER, JACK L" userId="S::jstemper@email.sc.edu::3ba11a4a-3b38-43e7-b587-f41a6caab33b" providerId="AD" clId="Web-{498AA228-EA74-E131-F79C-4FF3A29D09C3}" dt="2018-12-06T20:23:42.666" v="1037"/>
      <pc:docMkLst>
        <pc:docMk/>
      </pc:docMkLst>
      <pc:sldChg chg="modSp">
        <pc:chgData name="STEMPER, JACK L" userId="S::jstemper@email.sc.edu::3ba11a4a-3b38-43e7-b587-f41a6caab33b" providerId="AD" clId="Web-{498AA228-EA74-E131-F79C-4FF3A29D09C3}" dt="2018-12-06T18:37:00.786" v="63" actId="20577"/>
        <pc:sldMkLst>
          <pc:docMk/>
          <pc:sldMk cId="109857222" sldId="256"/>
        </pc:sldMkLst>
        <pc:spChg chg="mod">
          <ac:chgData name="STEMPER, JACK L" userId="S::jstemper@email.sc.edu::3ba11a4a-3b38-43e7-b587-f41a6caab33b" providerId="AD" clId="Web-{498AA228-EA74-E131-F79C-4FF3A29D09C3}" dt="2018-12-06T18:34:47.76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MPER, JACK L" userId="S::jstemper@email.sc.edu::3ba11a4a-3b38-43e7-b587-f41a6caab33b" providerId="AD" clId="Web-{498AA228-EA74-E131-F79C-4FF3A29D09C3}" dt="2018-12-06T18:37:00.786" v="6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STEMPER, JACK L" userId="S::jstemper@email.sc.edu::3ba11a4a-3b38-43e7-b587-f41a6caab33b" providerId="AD" clId="Web-{498AA228-EA74-E131-F79C-4FF3A29D09C3}" dt="2018-12-06T18:56:10.810" v="538" actId="20577"/>
        <pc:sldMkLst>
          <pc:docMk/>
          <pc:sldMk cId="3988031318" sldId="257"/>
        </pc:sldMkLst>
        <pc:spChg chg="mod">
          <ac:chgData name="STEMPER, JACK L" userId="S::jstemper@email.sc.edu::3ba11a4a-3b38-43e7-b587-f41a6caab33b" providerId="AD" clId="Web-{498AA228-EA74-E131-F79C-4FF3A29D09C3}" dt="2018-12-06T18:51:37.152" v="121"/>
          <ac:spMkLst>
            <pc:docMk/>
            <pc:sldMk cId="3988031318" sldId="257"/>
            <ac:spMk id="2" creationId="{C94EE9E9-DA0C-4D5B-AAD4-1D587B0BDA8F}"/>
          </ac:spMkLst>
        </pc:spChg>
        <pc:spChg chg="mod ord">
          <ac:chgData name="STEMPER, JACK L" userId="S::jstemper@email.sc.edu::3ba11a4a-3b38-43e7-b587-f41a6caab33b" providerId="AD" clId="Web-{498AA228-EA74-E131-F79C-4FF3A29D09C3}" dt="2018-12-06T18:56:10.810" v="538" actId="20577"/>
          <ac:spMkLst>
            <pc:docMk/>
            <pc:sldMk cId="3988031318" sldId="257"/>
            <ac:spMk id="3" creationId="{9B4F61B6-4D5F-43CA-8D8D-DA0C8DB17CCC}"/>
          </ac:spMkLst>
        </pc:spChg>
        <pc:spChg chg="del">
          <ac:chgData name="STEMPER, JACK L" userId="S::jstemper@email.sc.edu::3ba11a4a-3b38-43e7-b587-f41a6caab33b" providerId="AD" clId="Web-{498AA228-EA74-E131-F79C-4FF3A29D09C3}" dt="2018-12-06T18:51:23.105" v="118"/>
          <ac:spMkLst>
            <pc:docMk/>
            <pc:sldMk cId="3988031318" sldId="257"/>
            <ac:spMk id="4" creationId="{2FF253AD-4C9E-4BE0-AA5D-87D90190C193}"/>
          </ac:spMkLst>
        </pc:spChg>
        <pc:picChg chg="add mod ord">
          <ac:chgData name="STEMPER, JACK L" userId="S::jstemper@email.sc.edu::3ba11a4a-3b38-43e7-b587-f41a6caab33b" providerId="AD" clId="Web-{498AA228-EA74-E131-F79C-4FF3A29D09C3}" dt="2018-12-06T18:51:37.152" v="121"/>
          <ac:picMkLst>
            <pc:docMk/>
            <pc:sldMk cId="3988031318" sldId="257"/>
            <ac:picMk id="5" creationId="{6F8CB7D6-513E-433C-93D0-0589706A9D86}"/>
          </ac:picMkLst>
        </pc:picChg>
        <pc:cxnChg chg="add del">
          <ac:chgData name="STEMPER, JACK L" userId="S::jstemper@email.sc.edu::3ba11a4a-3b38-43e7-b587-f41a6caab33b" providerId="AD" clId="Web-{498AA228-EA74-E131-F79C-4FF3A29D09C3}" dt="2018-12-06T18:51:37.105" v="120"/>
          <ac:cxnSpMkLst>
            <pc:docMk/>
            <pc:sldMk cId="3988031318" sldId="257"/>
            <ac:cxnSpMk id="10" creationId="{A7F400EE-A8A5-48AF-B4D6-291B52C6F0B0}"/>
          </ac:cxnSpMkLst>
        </pc:cxnChg>
      </pc:sldChg>
      <pc:sldChg chg="modSp add ord replId">
        <pc:chgData name="STEMPER, JACK L" userId="S::jstemper@email.sc.edu::3ba11a4a-3b38-43e7-b587-f41a6caab33b" providerId="AD" clId="Web-{498AA228-EA74-E131-F79C-4FF3A29D09C3}" dt="2018-12-06T18:57:56.170" v="688" actId="20577"/>
        <pc:sldMkLst>
          <pc:docMk/>
          <pc:sldMk cId="4777387" sldId="258"/>
        </pc:sldMkLst>
        <pc:spChg chg="mod">
          <ac:chgData name="STEMPER, JACK L" userId="S::jstemper@email.sc.edu::3ba11a4a-3b38-43e7-b587-f41a6caab33b" providerId="AD" clId="Web-{498AA228-EA74-E131-F79C-4FF3A29D09C3}" dt="2018-12-06T18:54:18.700" v="375" actId="20577"/>
          <ac:spMkLst>
            <pc:docMk/>
            <pc:sldMk cId="4777387" sldId="258"/>
            <ac:spMk id="2" creationId="{C94EE9E9-DA0C-4D5B-AAD4-1D587B0BDA8F}"/>
          </ac:spMkLst>
        </pc:spChg>
        <pc:spChg chg="mod">
          <ac:chgData name="STEMPER, JACK L" userId="S::jstemper@email.sc.edu::3ba11a4a-3b38-43e7-b587-f41a6caab33b" providerId="AD" clId="Web-{498AA228-EA74-E131-F79C-4FF3A29D09C3}" dt="2018-12-06T18:57:56.170" v="688" actId="20577"/>
          <ac:spMkLst>
            <pc:docMk/>
            <pc:sldMk cId="4777387" sldId="258"/>
            <ac:spMk id="3" creationId="{9B4F61B6-4D5F-43CA-8D8D-DA0C8DB17CCC}"/>
          </ac:spMkLst>
        </pc:spChg>
        <pc:picChg chg="mod">
          <ac:chgData name="STEMPER, JACK L" userId="S::jstemper@email.sc.edu::3ba11a4a-3b38-43e7-b587-f41a6caab33b" providerId="AD" clId="Web-{498AA228-EA74-E131-F79C-4FF3A29D09C3}" dt="2018-12-06T18:54:09.043" v="368"/>
          <ac:picMkLst>
            <pc:docMk/>
            <pc:sldMk cId="4777387" sldId="258"/>
            <ac:picMk id="5" creationId="{6F8CB7D6-513E-433C-93D0-0589706A9D86}"/>
          </ac:picMkLst>
        </pc:picChg>
      </pc:sldChg>
      <pc:sldChg chg="modSp add replId">
        <pc:chgData name="STEMPER, JACK L" userId="S::jstemper@email.sc.edu::3ba11a4a-3b38-43e7-b587-f41a6caab33b" providerId="AD" clId="Web-{498AA228-EA74-E131-F79C-4FF3A29D09C3}" dt="2018-12-06T18:53:49.434" v="365" actId="20577"/>
        <pc:sldMkLst>
          <pc:docMk/>
          <pc:sldMk cId="1224387095" sldId="259"/>
        </pc:sldMkLst>
        <pc:spChg chg="mod">
          <ac:chgData name="STEMPER, JACK L" userId="S::jstemper@email.sc.edu::3ba11a4a-3b38-43e7-b587-f41a6caab33b" providerId="AD" clId="Web-{498AA228-EA74-E131-F79C-4FF3A29D09C3}" dt="2018-12-06T18:52:05.324" v="127" actId="20577"/>
          <ac:spMkLst>
            <pc:docMk/>
            <pc:sldMk cId="1224387095" sldId="259"/>
            <ac:spMk id="2" creationId="{C94EE9E9-DA0C-4D5B-AAD4-1D587B0BDA8F}"/>
          </ac:spMkLst>
        </pc:spChg>
        <pc:spChg chg="mod">
          <ac:chgData name="STEMPER, JACK L" userId="S::jstemper@email.sc.edu::3ba11a4a-3b38-43e7-b587-f41a6caab33b" providerId="AD" clId="Web-{498AA228-EA74-E131-F79C-4FF3A29D09C3}" dt="2018-12-06T18:53:49.434" v="365" actId="20577"/>
          <ac:spMkLst>
            <pc:docMk/>
            <pc:sldMk cId="1224387095" sldId="259"/>
            <ac:spMk id="3" creationId="{9B4F61B6-4D5F-43CA-8D8D-DA0C8DB17CCC}"/>
          </ac:spMkLst>
        </pc:spChg>
        <pc:picChg chg="mod">
          <ac:chgData name="STEMPER, JACK L" userId="S::jstemper@email.sc.edu::3ba11a4a-3b38-43e7-b587-f41a6caab33b" providerId="AD" clId="Web-{498AA228-EA74-E131-F79C-4FF3A29D09C3}" dt="2018-12-06T18:51:59.105" v="124"/>
          <ac:picMkLst>
            <pc:docMk/>
            <pc:sldMk cId="1224387095" sldId="259"/>
            <ac:picMk id="5" creationId="{6F8CB7D6-513E-433C-93D0-0589706A9D86}"/>
          </ac:picMkLst>
        </pc:picChg>
      </pc:sldChg>
      <pc:sldChg chg="modSp add replId">
        <pc:chgData name="STEMPER, JACK L" userId="S::jstemper@email.sc.edu::3ba11a4a-3b38-43e7-b587-f41a6caab33b" providerId="AD" clId="Web-{498AA228-EA74-E131-F79C-4FF3A29D09C3}" dt="2018-12-06T18:59:18.452" v="755" actId="20577"/>
        <pc:sldMkLst>
          <pc:docMk/>
          <pc:sldMk cId="4133666291" sldId="260"/>
        </pc:sldMkLst>
        <pc:spChg chg="mod">
          <ac:chgData name="STEMPER, JACK L" userId="S::jstemper@email.sc.edu::3ba11a4a-3b38-43e7-b587-f41a6caab33b" providerId="AD" clId="Web-{498AA228-EA74-E131-F79C-4FF3A29D09C3}" dt="2018-12-06T18:58:30.702" v="705" actId="20577"/>
          <ac:spMkLst>
            <pc:docMk/>
            <pc:sldMk cId="4133666291" sldId="260"/>
            <ac:spMk id="2" creationId="{C94EE9E9-DA0C-4D5B-AAD4-1D587B0BDA8F}"/>
          </ac:spMkLst>
        </pc:spChg>
        <pc:spChg chg="mod">
          <ac:chgData name="STEMPER, JACK L" userId="S::jstemper@email.sc.edu::3ba11a4a-3b38-43e7-b587-f41a6caab33b" providerId="AD" clId="Web-{498AA228-EA74-E131-F79C-4FF3A29D09C3}" dt="2018-12-06T18:59:18.452" v="755" actId="20577"/>
          <ac:spMkLst>
            <pc:docMk/>
            <pc:sldMk cId="4133666291" sldId="260"/>
            <ac:spMk id="3" creationId="{9B4F61B6-4D5F-43CA-8D8D-DA0C8DB17CCC}"/>
          </ac:spMkLst>
        </pc:spChg>
        <pc:picChg chg="mod">
          <ac:chgData name="STEMPER, JACK L" userId="S::jstemper@email.sc.edu::3ba11a4a-3b38-43e7-b587-f41a6caab33b" providerId="AD" clId="Web-{498AA228-EA74-E131-F79C-4FF3A29D09C3}" dt="2018-12-06T18:58:40.827" v="708"/>
          <ac:picMkLst>
            <pc:docMk/>
            <pc:sldMk cId="4133666291" sldId="260"/>
            <ac:picMk id="5" creationId="{6F8CB7D6-513E-433C-93D0-0589706A9D86}"/>
          </ac:picMkLst>
        </pc:picChg>
      </pc:sldChg>
      <pc:sldChg chg="modSp add replId">
        <pc:chgData name="STEMPER, JACK L" userId="S::jstemper@email.sc.edu::3ba11a4a-3b38-43e7-b587-f41a6caab33b" providerId="AD" clId="Web-{498AA228-EA74-E131-F79C-4FF3A29D09C3}" dt="2018-12-06T19:00:40.828" v="884" actId="20577"/>
        <pc:sldMkLst>
          <pc:docMk/>
          <pc:sldMk cId="22766906" sldId="261"/>
        </pc:sldMkLst>
        <pc:spChg chg="mod">
          <ac:chgData name="STEMPER, JACK L" userId="S::jstemper@email.sc.edu::3ba11a4a-3b38-43e7-b587-f41a6caab33b" providerId="AD" clId="Web-{498AA228-EA74-E131-F79C-4FF3A29D09C3}" dt="2018-12-06T18:59:39.515" v="781" actId="20577"/>
          <ac:spMkLst>
            <pc:docMk/>
            <pc:sldMk cId="22766906" sldId="261"/>
            <ac:spMk id="2" creationId="{C94EE9E9-DA0C-4D5B-AAD4-1D587B0BDA8F}"/>
          </ac:spMkLst>
        </pc:spChg>
        <pc:spChg chg="mod">
          <ac:chgData name="STEMPER, JACK L" userId="S::jstemper@email.sc.edu::3ba11a4a-3b38-43e7-b587-f41a6caab33b" providerId="AD" clId="Web-{498AA228-EA74-E131-F79C-4FF3A29D09C3}" dt="2018-12-06T19:00:40.828" v="884" actId="20577"/>
          <ac:spMkLst>
            <pc:docMk/>
            <pc:sldMk cId="22766906" sldId="261"/>
            <ac:spMk id="3" creationId="{9B4F61B6-4D5F-43CA-8D8D-DA0C8DB17CCC}"/>
          </ac:spMkLst>
        </pc:spChg>
        <pc:picChg chg="mod">
          <ac:chgData name="STEMPER, JACK L" userId="S::jstemper@email.sc.edu::3ba11a4a-3b38-43e7-b587-f41a6caab33b" providerId="AD" clId="Web-{498AA228-EA74-E131-F79C-4FF3A29D09C3}" dt="2018-12-06T18:59:27.608" v="758"/>
          <ac:picMkLst>
            <pc:docMk/>
            <pc:sldMk cId="22766906" sldId="261"/>
            <ac:picMk id="5" creationId="{6F8CB7D6-513E-433C-93D0-0589706A9D86}"/>
          </ac:picMkLst>
        </pc:picChg>
      </pc:sldChg>
      <pc:sldChg chg="modSp add replId">
        <pc:chgData name="STEMPER, JACK L" userId="S::jstemper@email.sc.edu::3ba11a4a-3b38-43e7-b587-f41a6caab33b" providerId="AD" clId="Web-{498AA228-EA74-E131-F79C-4FF3A29D09C3}" dt="2018-12-06T19:02:44" v="1034" actId="20577"/>
        <pc:sldMkLst>
          <pc:docMk/>
          <pc:sldMk cId="3548146624" sldId="262"/>
        </pc:sldMkLst>
        <pc:spChg chg="mod">
          <ac:chgData name="STEMPER, JACK L" userId="S::jstemper@email.sc.edu::3ba11a4a-3b38-43e7-b587-f41a6caab33b" providerId="AD" clId="Web-{498AA228-EA74-E131-F79C-4FF3A29D09C3}" dt="2018-12-06T19:01:19.656" v="895" actId="20577"/>
          <ac:spMkLst>
            <pc:docMk/>
            <pc:sldMk cId="3548146624" sldId="262"/>
            <ac:spMk id="2" creationId="{C94EE9E9-DA0C-4D5B-AAD4-1D587B0BDA8F}"/>
          </ac:spMkLst>
        </pc:spChg>
        <pc:spChg chg="mod">
          <ac:chgData name="STEMPER, JACK L" userId="S::jstemper@email.sc.edu::3ba11a4a-3b38-43e7-b587-f41a6caab33b" providerId="AD" clId="Web-{498AA228-EA74-E131-F79C-4FF3A29D09C3}" dt="2018-12-06T19:02:44" v="1034" actId="20577"/>
          <ac:spMkLst>
            <pc:docMk/>
            <pc:sldMk cId="3548146624" sldId="262"/>
            <ac:spMk id="3" creationId="{9B4F61B6-4D5F-43CA-8D8D-DA0C8DB17CCC}"/>
          </ac:spMkLst>
        </pc:spChg>
        <pc:picChg chg="mod">
          <ac:chgData name="STEMPER, JACK L" userId="S::jstemper@email.sc.edu::3ba11a4a-3b38-43e7-b587-f41a6caab33b" providerId="AD" clId="Web-{498AA228-EA74-E131-F79C-4FF3A29D09C3}" dt="2018-12-06T19:01:24.765" v="897"/>
          <ac:picMkLst>
            <pc:docMk/>
            <pc:sldMk cId="3548146624" sldId="262"/>
            <ac:picMk id="5" creationId="{6F8CB7D6-513E-433C-93D0-0589706A9D86}"/>
          </ac:picMkLst>
        </pc:picChg>
      </pc:sldChg>
      <pc:sldChg chg="add del replId">
        <pc:chgData name="STEMPER, JACK L" userId="S::jstemper@email.sc.edu::3ba11a4a-3b38-43e7-b587-f41a6caab33b" providerId="AD" clId="Web-{498AA228-EA74-E131-F79C-4FF3A29D09C3}" dt="2018-12-06T20:23:42.666" v="1037"/>
        <pc:sldMkLst>
          <pc:docMk/>
          <pc:sldMk cId="3893016918" sldId="263"/>
        </pc:sldMkLst>
      </pc:sldChg>
    </pc:docChg>
  </pc:docChgLst>
  <pc:docChgLst>
    <pc:chgData name="STEMPER, JACK L" userId="S::jstemper@email.sc.edu::3ba11a4a-3b38-43e7-b587-f41a6caab33b" providerId="AD" clId="Web-{3D438ADE-CE3D-0DB6-291F-623DB9E8631F}"/>
    <pc:docChg chg="addSld">
      <pc:chgData name="STEMPER, JACK L" userId="S::jstemper@email.sc.edu::3ba11a4a-3b38-43e7-b587-f41a6caab33b" providerId="AD" clId="Web-{3D438ADE-CE3D-0DB6-291F-623DB9E8631F}" dt="2018-12-07T15:11:23.751" v="2"/>
      <pc:docMkLst>
        <pc:docMk/>
      </pc:docMkLst>
      <pc:sldChg chg="add replId">
        <pc:chgData name="STEMPER, JACK L" userId="S::jstemper@email.sc.edu::3ba11a4a-3b38-43e7-b587-f41a6caab33b" providerId="AD" clId="Web-{3D438ADE-CE3D-0DB6-291F-623DB9E8631F}" dt="2018-12-07T15:11:17.563" v="0"/>
        <pc:sldMkLst>
          <pc:docMk/>
          <pc:sldMk cId="871567453" sldId="263"/>
        </pc:sldMkLst>
      </pc:sldChg>
      <pc:sldChg chg="add replId">
        <pc:chgData name="STEMPER, JACK L" userId="S::jstemper@email.sc.edu::3ba11a4a-3b38-43e7-b587-f41a6caab33b" providerId="AD" clId="Web-{3D438ADE-CE3D-0DB6-291F-623DB9E8631F}" dt="2018-12-07T15:11:17.735" v="1"/>
        <pc:sldMkLst>
          <pc:docMk/>
          <pc:sldMk cId="1680694582" sldId="264"/>
        </pc:sldMkLst>
      </pc:sldChg>
      <pc:sldChg chg="add replId">
        <pc:chgData name="STEMPER, JACK L" userId="S::jstemper@email.sc.edu::3ba11a4a-3b38-43e7-b587-f41a6caab33b" providerId="AD" clId="Web-{3D438ADE-CE3D-0DB6-291F-623DB9E8631F}" dt="2018-12-07T15:11:23.751" v="2"/>
        <pc:sldMkLst>
          <pc:docMk/>
          <pc:sldMk cId="33434105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6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7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2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6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Path Most Travelled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Carson Kaylor, Erik </a:t>
            </a:r>
            <a:r>
              <a:rPr lang="en-US" dirty="0" err="1">
                <a:cs typeface="Calibri"/>
              </a:rPr>
              <a:t>Akeyson</a:t>
            </a:r>
            <a:r>
              <a:rPr lang="en-US" dirty="0">
                <a:cs typeface="Calibri"/>
              </a:rPr>
              <a:t>, Sebastian Martin,</a:t>
            </a:r>
          </a:p>
          <a:p>
            <a:r>
              <a:rPr lang="en-US" dirty="0">
                <a:cs typeface="Calibri"/>
              </a:rPr>
              <a:t>Robby </a:t>
            </a:r>
            <a:r>
              <a:rPr lang="en-US" dirty="0" err="1">
                <a:cs typeface="Calibri"/>
              </a:rPr>
              <a:t>Carff</a:t>
            </a:r>
            <a:r>
              <a:rPr lang="en-US" dirty="0">
                <a:cs typeface="Calibri"/>
              </a:rPr>
              <a:t>, Jack Stemper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Stop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Displays info about a stop on a tour</a:t>
            </a:r>
          </a:p>
          <a:p>
            <a:pPr marL="800100" lvl="1" indent="-342900"/>
            <a:r>
              <a:rPr lang="en-US" dirty="0">
                <a:cs typeface="Calibri"/>
              </a:rPr>
              <a:t>Displays points received, distance to next tour stop, and total visitors</a:t>
            </a:r>
          </a:p>
          <a:p>
            <a:pPr marL="800100" lvl="1" indent="-342900"/>
            <a:r>
              <a:rPr lang="en-US" dirty="0">
                <a:cs typeface="Calibri"/>
              </a:rPr>
              <a:t>Returns to map with button click</a:t>
            </a:r>
          </a:p>
          <a:p>
            <a:pPr marL="800100" lvl="1" indent="-342900"/>
            <a:r>
              <a:rPr lang="en-US" dirty="0">
                <a:cs typeface="Calibri"/>
              </a:rPr>
              <a:t>Has user inputted info about the stop</a:t>
            </a:r>
          </a:p>
          <a:p>
            <a:pPr marL="800100" lvl="1" indent="-342900"/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945394" y="11"/>
            <a:ext cx="3857617" cy="68579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814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MY Tours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Displays a map</a:t>
            </a:r>
          </a:p>
          <a:p>
            <a:pPr marL="800100" lvl="1" indent="-342900"/>
            <a:r>
              <a:rPr lang="en-US" dirty="0">
                <a:cs typeface="Calibri"/>
              </a:rPr>
              <a:t>Has a list of tours that the user already made</a:t>
            </a:r>
          </a:p>
          <a:p>
            <a:pPr marL="800100" lvl="1" indent="-342900"/>
            <a:r>
              <a:rPr lang="en-US" dirty="0">
                <a:cs typeface="Calibri"/>
              </a:rPr>
              <a:t>Selects pervious tour if clicked on</a:t>
            </a:r>
          </a:p>
          <a:p>
            <a:pPr marL="800100" lvl="1" indent="-342900"/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94" y="12"/>
            <a:ext cx="3857617" cy="6857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156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Tour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Allows user to place points on a map</a:t>
            </a:r>
          </a:p>
          <a:p>
            <a:pPr marL="800100" lvl="1" indent="-342900"/>
            <a:r>
              <a:rPr lang="en-US" dirty="0">
                <a:cs typeface="Calibri"/>
              </a:rPr>
              <a:t>Displays points received</a:t>
            </a:r>
          </a:p>
          <a:p>
            <a:pPr marL="800100" lvl="1" indent="-342900"/>
            <a:r>
              <a:rPr lang="en-US" dirty="0">
                <a:cs typeface="Calibri"/>
              </a:rPr>
              <a:t>Saves map with click of “Save Map”</a:t>
            </a:r>
          </a:p>
          <a:p>
            <a:pPr marL="800100" lvl="1" indent="-342900"/>
            <a:r>
              <a:rPr lang="en-US" dirty="0">
                <a:cs typeface="Calibri"/>
              </a:rPr>
              <a:t>Go to my location centers map on user if location services </a:t>
            </a:r>
            <a:r>
              <a:rPr lang="en-US">
                <a:cs typeface="Calibri"/>
              </a:rPr>
              <a:t>are enabled</a:t>
            </a:r>
            <a:endParaRPr lang="en-US" dirty="0">
              <a:cs typeface="Calibri"/>
            </a:endParaRPr>
          </a:p>
          <a:p>
            <a:pPr marL="800100" lvl="1" indent="-342900"/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94" y="12"/>
            <a:ext cx="3857617" cy="6857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06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Current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Displays Map</a:t>
            </a:r>
          </a:p>
          <a:p>
            <a:pPr marL="800100" lvl="1" indent="-342900"/>
            <a:r>
              <a:rPr lang="en-US" dirty="0">
                <a:cs typeface="Calibri"/>
              </a:rPr>
              <a:t>Displays points placed on the map</a:t>
            </a:r>
          </a:p>
          <a:p>
            <a:pPr marL="800100" lvl="1" indent="-342900"/>
            <a:r>
              <a:rPr lang="en-US" dirty="0">
                <a:cs typeface="Calibri"/>
              </a:rPr>
              <a:t>Allows the selection of other tours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94" y="12"/>
            <a:ext cx="3857617" cy="6857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34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767280" cy="960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Future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104332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dirty="0"/>
              <a:t>Directions from point to point</a:t>
            </a:r>
          </a:p>
          <a:p>
            <a:pPr marL="0" indent="0" fontAlgn="base">
              <a:buNone/>
            </a:pPr>
            <a:r>
              <a:rPr lang="en-US" dirty="0"/>
              <a:t>Route displayed on map (Standard GPS style)</a:t>
            </a:r>
          </a:p>
          <a:p>
            <a:pPr marL="0" indent="0" fontAlgn="base">
              <a:buNone/>
            </a:pPr>
            <a:r>
              <a:rPr lang="en-US" dirty="0"/>
              <a:t>Be able to take user from point to point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F91EB-76E8-1645-9CD5-98063D211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767280" cy="960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Goals for this Capstone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104332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Our app is meant to create a framework for grouping up locations and passing them to other people</a:t>
            </a:r>
          </a:p>
          <a:p>
            <a:pPr marL="0" indent="0">
              <a:buNone/>
            </a:pPr>
            <a:r>
              <a:rPr lang="en-US" dirty="0"/>
              <a:t>What could this possibly be used for?</a:t>
            </a:r>
          </a:p>
          <a:p>
            <a:pPr fontAlgn="base"/>
            <a:r>
              <a:rPr lang="en-US" dirty="0"/>
              <a:t>Touring historic and famous locations in a city you are visiting</a:t>
            </a:r>
          </a:p>
          <a:p>
            <a:pPr fontAlgn="base"/>
            <a:r>
              <a:rPr lang="en-US" dirty="0"/>
              <a:t>Completing a bar crawl with some friends</a:t>
            </a:r>
          </a:p>
          <a:p>
            <a:pPr fontAlgn="base"/>
            <a:r>
              <a:rPr lang="en-US" dirty="0"/>
              <a:t>Getting all of your shopping done ( or passing the locations on to a family member)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F91EB-76E8-1645-9CD5-98063D211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767280" cy="960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104332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Available to anyone at anytime, no “tour guide” is needed</a:t>
            </a:r>
          </a:p>
          <a:p>
            <a:pPr lvl="1" fontAlgn="base"/>
            <a:r>
              <a:rPr lang="en-US" dirty="0"/>
              <a:t>Allows for more freedom while touring</a:t>
            </a:r>
          </a:p>
          <a:p>
            <a:pPr lvl="1" fontAlgn="base"/>
            <a:r>
              <a:rPr lang="en-US" dirty="0"/>
              <a:t>Users can take as much time as they need</a:t>
            </a:r>
          </a:p>
          <a:p>
            <a:pPr marL="0" indent="0" fontAlgn="base">
              <a:buNone/>
            </a:pPr>
            <a:r>
              <a:rPr lang="en-US" sz="2400" dirty="0"/>
              <a:t>Easy to use as compared to setting up a tour date</a:t>
            </a:r>
          </a:p>
          <a:p>
            <a:pPr lvl="1" fontAlgn="base"/>
            <a:r>
              <a:rPr lang="en-US" dirty="0"/>
              <a:t>Just download and search</a:t>
            </a:r>
          </a:p>
          <a:p>
            <a:pPr lvl="1" fontAlgn="base"/>
            <a:r>
              <a:rPr lang="en-US" dirty="0"/>
              <a:t>Makes finding tours easier around </a:t>
            </a:r>
            <a:r>
              <a:rPr lang="en-US"/>
              <a:t>the globe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F91EB-76E8-1645-9CD5-98063D211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9767280" cy="960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104332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Android based app, written in Java</a:t>
            </a:r>
          </a:p>
          <a:p>
            <a:pPr marL="0" indent="0" fontAlgn="base">
              <a:buNone/>
            </a:pPr>
            <a:r>
              <a:rPr lang="en-US" sz="2400" dirty="0"/>
              <a:t>Uses firebase to store users, tours, and other data</a:t>
            </a:r>
          </a:p>
          <a:p>
            <a:pPr lvl="1" fontAlgn="base"/>
            <a:r>
              <a:rPr lang="en-US" dirty="0"/>
              <a:t>Uses firebase user authentication</a:t>
            </a:r>
          </a:p>
          <a:p>
            <a:pPr marL="0" indent="0" fontAlgn="base">
              <a:buNone/>
            </a:pPr>
            <a:r>
              <a:rPr lang="en-US" sz="2400" dirty="0"/>
              <a:t>Google maps APK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F91EB-76E8-1645-9CD5-98063D211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Welcome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Allows 2 types of sign in</a:t>
            </a:r>
          </a:p>
          <a:p>
            <a:pPr marL="914400" lvl="1" indent="-457200"/>
            <a:r>
              <a:rPr lang="en-US" dirty="0">
                <a:cs typeface="Calibri"/>
              </a:rPr>
              <a:t>Google Account sign in (top button)</a:t>
            </a:r>
          </a:p>
          <a:p>
            <a:pPr marL="914400" lvl="1" indent="-457200"/>
            <a:r>
              <a:rPr lang="en-US" dirty="0">
                <a:cs typeface="Calibri"/>
              </a:rPr>
              <a:t>Email and Password Registration (Lower button)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</a:rPr>
              <a:t>Points – Represents points earned from completing tours</a:t>
            </a:r>
          </a:p>
          <a:p>
            <a:pPr lvl="1"/>
            <a:r>
              <a:rPr lang="en-US" dirty="0">
                <a:cs typeface="Calibri"/>
              </a:rPr>
              <a:t>Rank – Ranks users based on points</a:t>
            </a:r>
          </a:p>
          <a:p>
            <a:pPr lvl="1"/>
            <a:r>
              <a:rPr lang="en-US" dirty="0">
                <a:cs typeface="Calibri"/>
              </a:rPr>
              <a:t>Friends – Shows number of friends one has</a:t>
            </a:r>
          </a:p>
          <a:p>
            <a:pPr lvl="1"/>
            <a:r>
              <a:rPr lang="en-US" dirty="0">
                <a:cs typeface="Calibri"/>
              </a:rPr>
              <a:t>My tours – Navigates to the tours options</a:t>
            </a:r>
          </a:p>
          <a:p>
            <a:pPr lvl="1"/>
            <a:r>
              <a:rPr lang="en-US" dirty="0">
                <a:cs typeface="Calibri"/>
              </a:rPr>
              <a:t>My Friends – Navigates to friends menu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945394" y="10"/>
            <a:ext cx="385761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438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My Friends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Shows friends</a:t>
            </a:r>
          </a:p>
          <a:p>
            <a:pPr marL="800100" lvl="1" indent="-342900"/>
            <a:r>
              <a:rPr lang="en-US" dirty="0">
                <a:cs typeface="Calibri"/>
              </a:rPr>
              <a:t>Allows Navigation to your friends profile to view their stats, and to view/save their saved tours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945394" y="10"/>
            <a:ext cx="385761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Public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Shows users in a list</a:t>
            </a:r>
          </a:p>
          <a:p>
            <a:pPr marL="800100" lvl="1" indent="-342900"/>
            <a:r>
              <a:rPr lang="en-US" dirty="0">
                <a:cs typeface="Calibri"/>
              </a:rPr>
              <a:t>Clicking on a friend pulls up a friends information and asks if one wants to add the friend.</a:t>
            </a:r>
          </a:p>
          <a:p>
            <a:pPr marL="800100" lvl="1" indent="-342900"/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945394" y="10"/>
            <a:ext cx="3857618" cy="68579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366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9E9-DA0C-4D5B-AAD4-1D587B0B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 Light"/>
              </a:rPr>
              <a:t>Adding a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1B6-4D5F-43CA-8D8D-DA0C8DB17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dirty="0">
                <a:cs typeface="Calibri"/>
              </a:rPr>
              <a:t>Clicking add friend+ saves user to your friends list</a:t>
            </a:r>
          </a:p>
          <a:p>
            <a:pPr marL="800100" lvl="1" indent="-342900"/>
            <a:r>
              <a:rPr lang="en-US" dirty="0">
                <a:cs typeface="Calibri"/>
              </a:rPr>
              <a:t>Displays user's stats</a:t>
            </a:r>
          </a:p>
          <a:p>
            <a:pPr marL="800100" lvl="1" indent="-342900"/>
            <a:r>
              <a:rPr lang="en-US" dirty="0">
                <a:cs typeface="Calibri"/>
              </a:rPr>
              <a:t>Returns to public friends list with close</a:t>
            </a:r>
          </a:p>
          <a:p>
            <a:pPr marL="800100" lvl="1" indent="-342900"/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8CB7D6-513E-433C-93D0-0589706A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" b="16784"/>
          <a:stretch/>
        </p:blipFill>
        <p:spPr>
          <a:xfrm>
            <a:off x="7945394" y="11"/>
            <a:ext cx="3857618" cy="68579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6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28</TotalTime>
  <Words>422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</vt:lpstr>
      <vt:lpstr>Banded</vt:lpstr>
      <vt:lpstr>The Path Most Travelled</vt:lpstr>
      <vt:lpstr>Goals for this Capstone Project</vt:lpstr>
      <vt:lpstr>Benefits</vt:lpstr>
      <vt:lpstr>Technology Used</vt:lpstr>
      <vt:lpstr>Welcome</vt:lpstr>
      <vt:lpstr>Profile</vt:lpstr>
      <vt:lpstr>My Friends List</vt:lpstr>
      <vt:lpstr>Public Friends</vt:lpstr>
      <vt:lpstr>Adding a friend</vt:lpstr>
      <vt:lpstr>Stop Details</vt:lpstr>
      <vt:lpstr>MY Tours </vt:lpstr>
      <vt:lpstr>Tour Creation</vt:lpstr>
      <vt:lpstr>Current Tour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177</cp:revision>
  <dcterms:created xsi:type="dcterms:W3CDTF">2013-07-15T20:26:40Z</dcterms:created>
  <dcterms:modified xsi:type="dcterms:W3CDTF">2018-12-07T17:31:06Z</dcterms:modified>
</cp:coreProperties>
</file>