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DFDC31-EF0C-469D-9E22-083F55069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3DD615-5D15-429D-8C6F-14173FF72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0AC853-FE97-4EBE-BF13-84C4988C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C87-1243-48C7-BA7B-19F2DAA5AAE1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015E0D-1F47-40AD-801D-B41F2944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73B25C-73C9-41EA-A9F6-62A2FFFB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6F6A-2004-42D3-8307-52577F8E1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63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F8570-05DC-4E53-8B97-46CBB2A2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A78CFC-A725-405B-B44E-D1B716088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59DB5C-2E86-4E70-9D9C-4932BCC1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C87-1243-48C7-BA7B-19F2DAA5AAE1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B7C9D5-99DF-490A-A608-62BF5105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464CF-662E-48C2-B264-A6DA662C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6F6A-2004-42D3-8307-52577F8E1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6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D3B4DB2-5457-4144-977B-81DFA59C3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E18120-70C8-432F-85E4-E27097BD5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5CEFF-4D59-4D9A-8083-6BCF8CB1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C87-1243-48C7-BA7B-19F2DAA5AAE1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98CB08-328C-4CEE-9221-B7FA5B23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281C3-F2DB-44EF-A5FD-9D22B723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6F6A-2004-42D3-8307-52577F8E1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29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89760-961F-45F8-A550-BFCBF911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EDBEDB-7B0A-4383-A28E-F5D8231A2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BC2232-3AD7-498C-833A-8800F535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C87-1243-48C7-BA7B-19F2DAA5AAE1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EAE58D-40D5-4E78-B9DD-042C7D5A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27A98A-88C1-47D7-8482-B563EF2C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6F6A-2004-42D3-8307-52577F8E1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89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D7161-5FDA-4E63-8C95-B11F6C16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72767F-038F-479F-A02A-258E7F5EF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028C3E-7928-41A0-B964-254DC1EF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C87-1243-48C7-BA7B-19F2DAA5AAE1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00C310-4A6E-465E-883C-40548B07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4E5B0D-66B8-46E0-AE43-944086F5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6F6A-2004-42D3-8307-52577F8E1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02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E5DF3-2916-4375-B541-93AD2D29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5F6C8B-9E32-4343-A7C3-A9791DE8C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FBC4A4-FE6A-4070-892D-996EBC9CC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E89CAC-39AE-490F-86DD-130ABCEE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C87-1243-48C7-BA7B-19F2DAA5AAE1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44567E-40C1-48C0-B841-495EE7B0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635A25-3150-4E57-B8B8-B6A77E65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6F6A-2004-42D3-8307-52577F8E1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42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45BC16-93CF-41F8-975C-D33DBEC9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0B54C4-2436-4EE1-BC51-A1DB47240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4F3581-5691-4D62-B2D1-BFA88DE3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872152-6DA3-47E3-9AF2-110FBB074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D0A945-FA46-4EDC-9C3B-A6AE56217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665B2C9-B31B-4526-A4D6-A754C9F9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C87-1243-48C7-BA7B-19F2DAA5AAE1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1EE621-589F-46A4-94E6-EDCA852B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52E2CA-1AB4-4C0D-810A-54F8663B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6F6A-2004-42D3-8307-52577F8E1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83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33AC6-8010-477C-A78C-62D3A35E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9F6981-7088-46B2-8692-E872E3EE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C87-1243-48C7-BA7B-19F2DAA5AAE1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794E35-CE36-4659-A666-53543390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A8830F-F6BF-46AA-B751-40FA8D4B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6F6A-2004-42D3-8307-52577F8E1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03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38AEC1-D27A-4875-9D8C-D1C645C3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C87-1243-48C7-BA7B-19F2DAA5AAE1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3A68B3-8E9C-4723-8FC1-E3E002C5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57ACC1-D5D0-4494-8789-1AA6DB29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6F6A-2004-42D3-8307-52577F8E1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65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24BE5-3D9F-4372-B2F0-43F2507C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E4CF14-C638-4FD4-9700-6097AD471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969AD7-C5B1-4468-AFA0-2FE983CBE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38B63C-B50D-4A61-8F8B-E12F1F91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C87-1243-48C7-BA7B-19F2DAA5AAE1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A8DD96-8A18-42D6-A203-9F3E69E6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87EDD7-0072-4008-AC37-0BA538B3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6F6A-2004-42D3-8307-52577F8E1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87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FAABA-D166-4A26-B40D-15E0DBFF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E25103-9648-456F-BFE9-28C1E59A8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D7092A-C6CF-494B-A332-B546E13F5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82F4BF-126B-411C-B911-108D57D1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C87-1243-48C7-BA7B-19F2DAA5AAE1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9E30E6-3F7D-44BB-9751-08814015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870DB9-1628-4D13-A42B-63733BAF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6F6A-2004-42D3-8307-52577F8E1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48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5D72F1-4C69-483A-90E6-4DE66383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0DD70A-4FEE-4086-9AC4-EE6049D9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819685-3867-4DBA-B20C-116527D4E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C5C87-1243-48C7-BA7B-19F2DAA5AAE1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EE655-0781-487F-991E-669B083B7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A6933-6CBE-494B-8E22-A770F6325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6F6A-2004-42D3-8307-52577F8E1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80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b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507EA-F62D-4E98-90C9-594F2BA8D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BPMN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6ECBB2F9-8D28-4DA5-89B5-86747CA13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9280"/>
            <a:ext cx="9144000" cy="85852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US" sz="4400" b="1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en-US" sz="4400" b="1" i="0" dirty="0">
                <a:solidFill>
                  <a:srgbClr val="040C28"/>
                </a:solidFill>
                <a:effectLst/>
                <a:latin typeface="Google Sans"/>
              </a:rPr>
              <a:t>Business Process Model and Notation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1052903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3FC49-30A4-4469-A72B-5CE20F24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Fertiges BPNM - Diagramm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B64E0F3-D0A6-484B-A3F6-6B45D7A4D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1" y="1533769"/>
            <a:ext cx="8635454" cy="5039434"/>
          </a:xfrm>
        </p:spPr>
      </p:pic>
    </p:spTree>
    <p:extLst>
      <p:ext uri="{BB962C8B-B14F-4D97-AF65-F5344CB8AC3E}">
        <p14:creationId xmlns:p14="http://schemas.microsoft.com/office/powerpoint/2010/main" val="71815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215E4-75D0-4CEB-8780-1D91D9C8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Sinn und Zweck der BPNM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1F2FE9-5BF3-4F90-8744-9C20D144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Es ist leicht zu lernen und zu verstehen, sowohl für Fach- als auch für IT-Mitarbeiter.</a:t>
            </a:r>
          </a:p>
          <a:p>
            <a:r>
              <a:rPr lang="de-DE" dirty="0"/>
              <a:t>Die übergreifende Betrachtung von menschlich sowie maschinell ausgeführten Prozessen</a:t>
            </a:r>
          </a:p>
          <a:p>
            <a:r>
              <a:rPr lang="de-DE" dirty="0"/>
              <a:t>Wird verwendet in der Wirtschaftsinformatik &amp; im Prozessmanagement</a:t>
            </a:r>
          </a:p>
          <a:p>
            <a:r>
              <a:rPr lang="de-DE" dirty="0"/>
              <a:t>Mithilfe von Symbolen werden Geschäftsprozesse und Arbeitsabläufe erfasst, modelliert, dokumentiert, gestaltet, ausgeführt gemessen, überwacht, dokumentiert und gesteuert.</a:t>
            </a:r>
          </a:p>
          <a:p>
            <a:r>
              <a:rPr lang="de-DE" dirty="0"/>
              <a:t>Das Ziel ist das Erreichen der unternehmensstrategischen Ziele</a:t>
            </a:r>
          </a:p>
        </p:txBody>
      </p:sp>
    </p:spTree>
    <p:extLst>
      <p:ext uri="{BB962C8B-B14F-4D97-AF65-F5344CB8AC3E}">
        <p14:creationId xmlns:p14="http://schemas.microsoft.com/office/powerpoint/2010/main" val="374874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5ED1A-9985-492E-914F-3157D6A1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Ereignisse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EFF69D89-3E35-4987-B0D8-0B66D1F9E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31" y="2374679"/>
            <a:ext cx="8164324" cy="4118196"/>
          </a:xfrm>
        </p:spPr>
      </p:pic>
    </p:spTree>
    <p:extLst>
      <p:ext uri="{BB962C8B-B14F-4D97-AF65-F5344CB8AC3E}">
        <p14:creationId xmlns:p14="http://schemas.microsoft.com/office/powerpoint/2010/main" val="249902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D8C88F6-70B6-4BBA-9682-6222D1DEF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7266"/>
            <a:ext cx="11314751" cy="4603468"/>
          </a:xfrm>
        </p:spPr>
      </p:pic>
    </p:spTree>
    <p:extLst>
      <p:ext uri="{BB962C8B-B14F-4D97-AF65-F5344CB8AC3E}">
        <p14:creationId xmlns:p14="http://schemas.microsoft.com/office/powerpoint/2010/main" val="157292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866A6-5678-4FF5-A499-5E84FF32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Gateways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8DB608B-A663-4E67-8383-CE3D52EAD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101667" cy="4661637"/>
          </a:xfrm>
        </p:spPr>
      </p:pic>
    </p:spTree>
    <p:extLst>
      <p:ext uri="{BB962C8B-B14F-4D97-AF65-F5344CB8AC3E}">
        <p14:creationId xmlns:p14="http://schemas.microsoft.com/office/powerpoint/2010/main" val="411462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B1B7A-A8AA-41AF-B124-0EAD3ABA1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Verbinder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AA6F59A-16E6-4EE3-95B7-BBF750F49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3277"/>
            <a:ext cx="10812992" cy="3705820"/>
          </a:xfrm>
        </p:spPr>
      </p:pic>
    </p:spTree>
    <p:extLst>
      <p:ext uri="{BB962C8B-B14F-4D97-AF65-F5344CB8AC3E}">
        <p14:creationId xmlns:p14="http://schemas.microsoft.com/office/powerpoint/2010/main" val="160325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21424-C83F-4F14-BF62-FC979E0D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Pools &amp; Lanes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E93A242-D983-4C25-AC48-74F1A079D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95" y="1690688"/>
            <a:ext cx="10883211" cy="4374800"/>
          </a:xfrm>
        </p:spPr>
      </p:pic>
    </p:spTree>
    <p:extLst>
      <p:ext uri="{BB962C8B-B14F-4D97-AF65-F5344CB8AC3E}">
        <p14:creationId xmlns:p14="http://schemas.microsoft.com/office/powerpoint/2010/main" val="419960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9F125-6DBE-4979-83DE-8D8833A9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Artefakte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A815043-0CB6-4DB7-9966-E52B294E7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4678"/>
            <a:ext cx="9494520" cy="4674365"/>
          </a:xfrm>
        </p:spPr>
      </p:pic>
    </p:spTree>
    <p:extLst>
      <p:ext uri="{BB962C8B-B14F-4D97-AF65-F5344CB8AC3E}">
        <p14:creationId xmlns:p14="http://schemas.microsoft.com/office/powerpoint/2010/main" val="253020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9859F-2533-43D8-8F1F-55822C06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Artefakte (2)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03AF648-E649-46E5-922C-1BFF1167E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86" y="1371600"/>
            <a:ext cx="11464514" cy="4907280"/>
          </a:xfrm>
        </p:spPr>
      </p:pic>
    </p:spTree>
    <p:extLst>
      <p:ext uri="{BB962C8B-B14F-4D97-AF65-F5344CB8AC3E}">
        <p14:creationId xmlns:p14="http://schemas.microsoft.com/office/powerpoint/2010/main" val="3148533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Breitbild</PresentationFormat>
  <Paragraphs>15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Google Sans</vt:lpstr>
      <vt:lpstr>Office</vt:lpstr>
      <vt:lpstr>BPMN</vt:lpstr>
      <vt:lpstr>Sinn und Zweck der BPNM</vt:lpstr>
      <vt:lpstr>Ereignisse</vt:lpstr>
      <vt:lpstr>PowerPoint-Präsentation</vt:lpstr>
      <vt:lpstr>Gateways</vt:lpstr>
      <vt:lpstr>Verbinder</vt:lpstr>
      <vt:lpstr>Pools &amp; Lanes</vt:lpstr>
      <vt:lpstr>Artefakte</vt:lpstr>
      <vt:lpstr>Artefakte (2)</vt:lpstr>
      <vt:lpstr>Fertiges BPNM - Diagramm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BPMN</dc:title>
  <dc:creator>Hasan Esin</dc:creator>
  <cp:lastModifiedBy>Mohammad Hussain Kajabi</cp:lastModifiedBy>
  <cp:revision>6</cp:revision>
  <dcterms:created xsi:type="dcterms:W3CDTF">2023-09-05T06:38:55Z</dcterms:created>
  <dcterms:modified xsi:type="dcterms:W3CDTF">2023-09-05T07:16:08Z</dcterms:modified>
</cp:coreProperties>
</file>