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Kern" userId="c65cfcc6-68fd-4c87-a152-461835b54e34" providerId="ADAL" clId="{D3BCA30C-132C-45B5-A6D0-2A06705D149F}"/>
    <pc:docChg chg="undo custSel addSld delSld modSld modMainMaster">
      <pc:chgData name="Christian Kern" userId="c65cfcc6-68fd-4c87-a152-461835b54e34" providerId="ADAL" clId="{D3BCA30C-132C-45B5-A6D0-2A06705D149F}" dt="2023-09-08T09:36:07.081" v="186" actId="255"/>
      <pc:docMkLst>
        <pc:docMk/>
      </pc:docMkLst>
      <pc:sldChg chg="modSp new mod">
        <pc:chgData name="Christian Kern" userId="c65cfcc6-68fd-4c87-a152-461835b54e34" providerId="ADAL" clId="{D3BCA30C-132C-45B5-A6D0-2A06705D149F}" dt="2023-09-08T09:36:07.081" v="186" actId="255"/>
        <pc:sldMkLst>
          <pc:docMk/>
          <pc:sldMk cId="4070810251" sldId="256"/>
        </pc:sldMkLst>
        <pc:spChg chg="mod">
          <ac:chgData name="Christian Kern" userId="c65cfcc6-68fd-4c87-a152-461835b54e34" providerId="ADAL" clId="{D3BCA30C-132C-45B5-A6D0-2A06705D149F}" dt="2023-09-08T09:36:07.081" v="186" actId="255"/>
          <ac:spMkLst>
            <pc:docMk/>
            <pc:sldMk cId="4070810251" sldId="256"/>
            <ac:spMk id="2" creationId="{4297CA25-3EAE-4668-8E8D-A3D605D66E0D}"/>
          </ac:spMkLst>
        </pc:spChg>
        <pc:spChg chg="mod">
          <ac:chgData name="Christian Kern" userId="c65cfcc6-68fd-4c87-a152-461835b54e34" providerId="ADAL" clId="{D3BCA30C-132C-45B5-A6D0-2A06705D149F}" dt="2023-09-08T09:35:42.864" v="183" actId="207"/>
          <ac:spMkLst>
            <pc:docMk/>
            <pc:sldMk cId="4070810251" sldId="256"/>
            <ac:spMk id="3" creationId="{27739CEA-5EFC-4820-9917-69FDACA171B9}"/>
          </ac:spMkLst>
        </pc:spChg>
      </pc:sldChg>
      <pc:sldChg chg="addSp modSp new mod">
        <pc:chgData name="Christian Kern" userId="c65cfcc6-68fd-4c87-a152-461835b54e34" providerId="ADAL" clId="{D3BCA30C-132C-45B5-A6D0-2A06705D149F}" dt="2023-09-08T09:34:40.829" v="177" actId="1076"/>
        <pc:sldMkLst>
          <pc:docMk/>
          <pc:sldMk cId="799217664" sldId="257"/>
        </pc:sldMkLst>
        <pc:spChg chg="mod">
          <ac:chgData name="Christian Kern" userId="c65cfcc6-68fd-4c87-a152-461835b54e34" providerId="ADAL" clId="{D3BCA30C-132C-45B5-A6D0-2A06705D149F}" dt="2023-09-08T09:34:40.829" v="177" actId="1076"/>
          <ac:spMkLst>
            <pc:docMk/>
            <pc:sldMk cId="799217664" sldId="257"/>
            <ac:spMk id="2" creationId="{CB55720A-1F2C-412C-A68E-B6BB0F0F4B21}"/>
          </ac:spMkLst>
        </pc:spChg>
        <pc:spChg chg="mod">
          <ac:chgData name="Christian Kern" userId="c65cfcc6-68fd-4c87-a152-461835b54e34" providerId="ADAL" clId="{D3BCA30C-132C-45B5-A6D0-2A06705D149F}" dt="2023-09-08T09:33:14.731" v="168" actId="14100"/>
          <ac:spMkLst>
            <pc:docMk/>
            <pc:sldMk cId="799217664" sldId="257"/>
            <ac:spMk id="3" creationId="{0829ABC8-7CA0-4A72-BAED-E0B75498A160}"/>
          </ac:spMkLst>
        </pc:spChg>
        <pc:picChg chg="add mod">
          <ac:chgData name="Christian Kern" userId="c65cfcc6-68fd-4c87-a152-461835b54e34" providerId="ADAL" clId="{D3BCA30C-132C-45B5-A6D0-2A06705D149F}" dt="2023-09-08T09:33:38.387" v="171" actId="14100"/>
          <ac:picMkLst>
            <pc:docMk/>
            <pc:sldMk cId="799217664" sldId="257"/>
            <ac:picMk id="5" creationId="{81F86EC6-0C18-4481-8C04-14A7B2F7CE6E}"/>
          </ac:picMkLst>
        </pc:picChg>
      </pc:sldChg>
      <pc:sldChg chg="modSp add del mod">
        <pc:chgData name="Christian Kern" userId="c65cfcc6-68fd-4c87-a152-461835b54e34" providerId="ADAL" clId="{D3BCA30C-132C-45B5-A6D0-2A06705D149F}" dt="2023-09-05T07:13:34.927" v="152" actId="2696"/>
        <pc:sldMkLst>
          <pc:docMk/>
          <pc:sldMk cId="125746291" sldId="258"/>
        </pc:sldMkLst>
        <pc:spChg chg="mod">
          <ac:chgData name="Christian Kern" userId="c65cfcc6-68fd-4c87-a152-461835b54e34" providerId="ADAL" clId="{D3BCA30C-132C-45B5-A6D0-2A06705D149F}" dt="2023-09-05T07:01:57.752" v="67" actId="20577"/>
          <ac:spMkLst>
            <pc:docMk/>
            <pc:sldMk cId="125746291" sldId="258"/>
            <ac:spMk id="3" creationId="{0829ABC8-7CA0-4A72-BAED-E0B75498A160}"/>
          </ac:spMkLst>
        </pc:spChg>
      </pc:sldChg>
      <pc:sldChg chg="add del">
        <pc:chgData name="Christian Kern" userId="c65cfcc6-68fd-4c87-a152-461835b54e34" providerId="ADAL" clId="{D3BCA30C-132C-45B5-A6D0-2A06705D149F}" dt="2023-09-05T07:01:51.621" v="65" actId="2696"/>
        <pc:sldMkLst>
          <pc:docMk/>
          <pc:sldMk cId="3265530334" sldId="258"/>
        </pc:sldMkLst>
      </pc:sldChg>
      <pc:sldMasterChg chg="addSldLayout">
        <pc:chgData name="Christian Kern" userId="c65cfcc6-68fd-4c87-a152-461835b54e34" providerId="ADAL" clId="{D3BCA30C-132C-45B5-A6D0-2A06705D149F}" dt="2023-09-05T06:37:00.665" v="0" actId="680"/>
        <pc:sldMasterMkLst>
          <pc:docMk/>
          <pc:sldMasterMk cId="4060236718" sldId="2147483648"/>
        </pc:sldMasterMkLst>
        <pc:sldLayoutChg chg="add">
          <pc:chgData name="Christian Kern" userId="c65cfcc6-68fd-4c87-a152-461835b54e34" providerId="ADAL" clId="{D3BCA30C-132C-45B5-A6D0-2A06705D149F}" dt="2023-09-05T06:37:00.665" v="0" actId="680"/>
          <pc:sldLayoutMkLst>
            <pc:docMk/>
            <pc:sldMasterMk cId="4060236718" sldId="2147483648"/>
            <pc:sldLayoutMk cId="2570958910" sldId="2147483649"/>
          </pc:sldLayoutMkLst>
        </pc:sldLayoutChg>
      </pc:sldMasterChg>
      <pc:sldMasterChg chg="modSldLayout">
        <pc:chgData name="Christian Kern" userId="c65cfcc6-68fd-4c87-a152-461835b54e34" providerId="ADAL" clId="{D3BCA30C-132C-45B5-A6D0-2A06705D149F}" dt="2023-09-05T07:00:40.556" v="59"/>
        <pc:sldMasterMkLst>
          <pc:docMk/>
          <pc:sldMasterMk cId="3223955788" sldId="2147483816"/>
        </pc:sldMasterMkLst>
        <pc:sldLayoutChg chg="delSp">
          <pc:chgData name="Christian Kern" userId="c65cfcc6-68fd-4c87-a152-461835b54e34" providerId="ADAL" clId="{D3BCA30C-132C-45B5-A6D0-2A06705D149F}" dt="2023-09-05T07:00:40.556" v="59"/>
          <pc:sldLayoutMkLst>
            <pc:docMk/>
            <pc:sldMasterMk cId="3223955788" sldId="2147483816"/>
            <pc:sldLayoutMk cId="1502515748" sldId="2147483828"/>
          </pc:sldLayoutMkLst>
          <pc:picChg chg="del">
            <ac:chgData name="Christian Kern" userId="c65cfcc6-68fd-4c87-a152-461835b54e34" providerId="ADAL" clId="{D3BCA30C-132C-45B5-A6D0-2A06705D149F}" dt="2023-09-05T07:00:40.556" v="59"/>
            <ac:picMkLst>
              <pc:docMk/>
              <pc:sldMasterMk cId="3223955788" sldId="2147483816"/>
              <pc:sldLayoutMk cId="1502515748" sldId="2147483828"/>
              <ac:picMk id="3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92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2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9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50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19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7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35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311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265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01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3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99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7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2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5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8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86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4B16-1CBA-4625-89C8-D14B0AD558ED}" type="datetimeFigureOut">
              <a:rPr lang="de-DE" smtClean="0"/>
              <a:t>08.09.2023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DC25-1886-4EF3-B6F2-8393ECC732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070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97CA25-3EAE-4668-8E8D-A3D605D66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118867"/>
          </a:xfrm>
        </p:spPr>
        <p:txBody>
          <a:bodyPr>
            <a:normAutofit/>
          </a:bodyPr>
          <a:lstStyle/>
          <a:p>
            <a:pPr algn="r"/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 charset="0"/>
                <a:ea typeface="MS PGothic" panose="020B0600070205080204" pitchFamily="34" charset="-128"/>
                <a:cs typeface="+mn-cs"/>
              </a:rPr>
              <a:t>EPK</a:t>
            </a: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 charset="0"/>
                <a:ea typeface="MS PGothic" panose="020B0600070205080204" pitchFamily="34" charset="-128"/>
                <a:cs typeface="+mn-cs"/>
              </a:rPr>
            </a:br>
            <a:b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 charset="0"/>
                <a:ea typeface="MS PGothic" panose="020B0600070205080204" pitchFamily="34" charset="-128"/>
                <a:cs typeface="+mn-cs"/>
              </a:rPr>
            </a:b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Arial" charset="0"/>
                <a:ea typeface="MS PGothic" panose="020B0600070205080204" pitchFamily="34" charset="-128"/>
                <a:cs typeface="+mn-cs"/>
              </a:rPr>
              <a:t>Ereignisgesteuerte Prozesskette 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739CEA-5EFC-4820-9917-69FDACA17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241230"/>
            <a:ext cx="8791575" cy="1655762"/>
          </a:xfrm>
        </p:spPr>
        <p:txBody>
          <a:bodyPr/>
          <a:lstStyle/>
          <a:p>
            <a:pPr algn="r"/>
            <a:r>
              <a:rPr lang="de-DE" dirty="0"/>
              <a:t>Event-Driven </a:t>
            </a:r>
            <a:r>
              <a:rPr lang="de-DE" dirty="0" err="1"/>
              <a:t>Process</a:t>
            </a:r>
            <a:r>
              <a:rPr lang="de-DE" dirty="0"/>
              <a:t> Chain</a:t>
            </a:r>
          </a:p>
        </p:txBody>
      </p:sp>
    </p:spTree>
    <p:extLst>
      <p:ext uri="{BB962C8B-B14F-4D97-AF65-F5344CB8AC3E}">
        <p14:creationId xmlns:p14="http://schemas.microsoft.com/office/powerpoint/2010/main" val="407081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5720A-1F2C-412C-A68E-B6BB0F0F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525" y="568208"/>
            <a:ext cx="9800949" cy="837421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Definition | Elemente |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29ABC8-7CA0-4A72-BAED-E0B75498A1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8586" y="2024108"/>
            <a:ext cx="6054571" cy="3767091"/>
          </a:xfrm>
        </p:spPr>
        <p:txBody>
          <a:bodyPr>
            <a:normAutofit fontScale="62500" lnSpcReduction="20000"/>
          </a:bodyPr>
          <a:lstStyle/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EPK ist eine Methode zur Modellierung und Analyse von Geschäftsprozessen, entwickelt von August-Wilhelm Scheer.</a:t>
            </a:r>
          </a:p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Elemente: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Ereignisse (Events): Starten oder ändern den Prozess.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Funktionen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Beschreiben Aktivitäten im Prozess.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Verbindungen: Steuerfluss und Informationsfluss.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Organisationseinheiten: Darstellung von Abteilungen oder Rollen.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Symbole: Dokumente, Ressourcen, Daten.</a:t>
            </a:r>
          </a:p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Verwendung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Dokumentation von Geschäftsprozessen.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und Identifikation von Schwachstellen.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Planung von Effizienzsteigerungen.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F86EC6-0C18-4481-8C04-14A7B2F7C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57" y="1713390"/>
            <a:ext cx="3746378" cy="46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17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33DEB03B7FC84295A6343ED3D94313" ma:contentTypeVersion="11" ma:contentTypeDescription="Ein neues Dokument erstellen." ma:contentTypeScope="" ma:versionID="e5d8e4da8c25dcf6ebf2dcd4160320b6">
  <xsd:schema xmlns:xsd="http://www.w3.org/2001/XMLSchema" xmlns:xs="http://www.w3.org/2001/XMLSchema" xmlns:p="http://schemas.microsoft.com/office/2006/metadata/properties" xmlns:ns2="6f9fc43e-dc08-416c-ba7b-56d0a0e21260" xmlns:ns3="4deee408-f0b9-4f21-9bc6-00d984c1b104" targetNamespace="http://schemas.microsoft.com/office/2006/metadata/properties" ma:root="true" ma:fieldsID="c6ebaf734d4b52fdf3486c65fa13b478" ns2:_="" ns3:_="">
    <xsd:import namespace="6f9fc43e-dc08-416c-ba7b-56d0a0e21260"/>
    <xsd:import namespace="4deee408-f0b9-4f21-9bc6-00d984c1b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fc43e-dc08-416c-ba7b-56d0a0e21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8af48a06-ed4b-42ab-a976-5013053131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ee408-f0b9-4f21-9bc6-00d984c1b10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e486c6c7-7197-4a52-bcc3-c473e2d02400}" ma:internalName="TaxCatchAll" ma:showField="CatchAllData" ma:web="4deee408-f0b9-4f21-9bc6-00d984c1b1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D927C8-619B-4702-9BAC-1F6D763279D4}"/>
</file>

<file path=customXml/itemProps2.xml><?xml version="1.0" encoding="utf-8"?>
<ds:datastoreItem xmlns:ds="http://schemas.openxmlformats.org/officeDocument/2006/customXml" ds:itemID="{C3A71689-CCFB-41B7-A3D5-025DFF488C28}"/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92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Tw Cen MT</vt:lpstr>
      <vt:lpstr>Schaltkreis</vt:lpstr>
      <vt:lpstr>EPK  Ereignisgesteuerte Prozesskette </vt:lpstr>
      <vt:lpstr>Definition | Elemente | Verwendung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Kern</dc:creator>
  <cp:lastModifiedBy>Christian Kern</cp:lastModifiedBy>
  <cp:revision>3</cp:revision>
  <dcterms:created xsi:type="dcterms:W3CDTF">2023-09-05T06:26:08Z</dcterms:created>
  <dcterms:modified xsi:type="dcterms:W3CDTF">2023-09-08T09:37:28Z</dcterms:modified>
</cp:coreProperties>
</file>