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486A-07FA-4DCD-8E44-E219BCE4514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6E14-95B0-4A89-8627-7C6AAB25D5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49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486A-07FA-4DCD-8E44-E219BCE4514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6E14-95B0-4A89-8627-7C6AAB25D5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66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486A-07FA-4DCD-8E44-E219BCE4514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6E14-95B0-4A89-8627-7C6AAB25D542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7011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486A-07FA-4DCD-8E44-E219BCE4514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6E14-95B0-4A89-8627-7C6AAB25D5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696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486A-07FA-4DCD-8E44-E219BCE4514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6E14-95B0-4A89-8627-7C6AAB25D542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1438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486A-07FA-4DCD-8E44-E219BCE4514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6E14-95B0-4A89-8627-7C6AAB25D5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7839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486A-07FA-4DCD-8E44-E219BCE4514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6E14-95B0-4A89-8627-7C6AAB25D5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374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486A-07FA-4DCD-8E44-E219BCE4514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6E14-95B0-4A89-8627-7C6AAB25D5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02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486A-07FA-4DCD-8E44-E219BCE4514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6E14-95B0-4A89-8627-7C6AAB25D5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08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486A-07FA-4DCD-8E44-E219BCE4514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6E14-95B0-4A89-8627-7C6AAB25D5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18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486A-07FA-4DCD-8E44-E219BCE4514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6E14-95B0-4A89-8627-7C6AAB25D5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473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486A-07FA-4DCD-8E44-E219BCE4514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6E14-95B0-4A89-8627-7C6AAB25D5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97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486A-07FA-4DCD-8E44-E219BCE4514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6E14-95B0-4A89-8627-7C6AAB25D5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27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486A-07FA-4DCD-8E44-E219BCE4514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6E14-95B0-4A89-8627-7C6AAB25D5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79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486A-07FA-4DCD-8E44-E219BCE4514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6E14-95B0-4A89-8627-7C6AAB25D5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60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4486A-07FA-4DCD-8E44-E219BCE4514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26E14-95B0-4A89-8627-7C6AAB25D5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5807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4486A-07FA-4DCD-8E44-E219BCE4514D}" type="datetimeFigureOut">
              <a:rPr lang="de-DE" smtClean="0"/>
              <a:t>05.09.2023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226E14-95B0-4A89-8627-7C6AAB25D5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908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im.de/pl%2Borga/3-3.ht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B3432-FB68-4CC2-8903-1E774C1B1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Flussdiagramme/PAP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B901F3-310F-432D-9C38-9E95275F7A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98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E94979-FCEF-4F0F-9AEB-F3D5B7CC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AF3D5D-918E-46C1-A02F-07E024E90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1921 zuerst vorgestellt </a:t>
            </a:r>
          </a:p>
          <a:p>
            <a:r>
              <a:rPr lang="de-DE" dirty="0"/>
              <a:t>Schneller Einklang in der Ingenieurwissenschaft</a:t>
            </a:r>
          </a:p>
          <a:p>
            <a:r>
              <a:rPr lang="de-DE" dirty="0"/>
              <a:t>Insbesondere für Programmierung von Software </a:t>
            </a:r>
          </a:p>
          <a:p>
            <a:r>
              <a:rPr lang="de-DE" dirty="0"/>
              <a:t>Analysieren und Optimieren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6684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E4766-CE86-412C-A2FD-BA7E4BC0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Flussdiagrammen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2C60F-6B5F-4686-BA72-231BB1A05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Standard. Flussdiagramme stellen die Abfolge von Teilschritten in einem Prozess grafisch dar</a:t>
            </a:r>
          </a:p>
          <a:p>
            <a:r>
              <a:rPr lang="de-DE" dirty="0"/>
              <a:t>Arbeitsablaufdiagramm. ...(Visuelle Darstellung von Arbeitsabläufen)</a:t>
            </a:r>
          </a:p>
          <a:p>
            <a:r>
              <a:rPr lang="de-DE" dirty="0"/>
              <a:t>Prozessablaufdiagramm. ...(Beschreibt System oder Algorithmus)</a:t>
            </a:r>
          </a:p>
          <a:p>
            <a:r>
              <a:rPr lang="de-DE" dirty="0"/>
              <a:t>Datenflussdiagramm. ...(Dieses zeigt Datenflüsse in einem System)</a:t>
            </a:r>
          </a:p>
          <a:p>
            <a:r>
              <a:rPr lang="de-DE" dirty="0"/>
              <a:t>Besondere und standardisierte Flussdiagramme.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192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E0D3FE-8243-4EA6-98CB-8F0B66D5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Start/Ende (Symbole allgemein)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AA178D-19A4-4FA7-84E8-54560C9A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Beginn: Startsymbol</a:t>
            </a:r>
          </a:p>
          <a:p>
            <a:r>
              <a:rPr lang="de-DE" dirty="0"/>
              <a:t>Ende : Endsymbol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45C5FCD-D323-493D-93D0-EBD18373B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85" y="3429000"/>
            <a:ext cx="3928711" cy="120172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CA9DF0B-5EE7-402D-B91C-DA6A60039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969" y="3046426"/>
            <a:ext cx="4664805" cy="190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95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9BD15-909D-4A01-94F2-0EDA0092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 und Nachteile Flussdiagramm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BC4C9A6D-4E24-429A-8F1C-BE3944893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405902"/>
              </p:ext>
            </p:extLst>
          </p:nvPr>
        </p:nvGraphicFramePr>
        <p:xfrm>
          <a:off x="677863" y="2160588"/>
          <a:ext cx="8596312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60416575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766741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51156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Visuelle Darstellung mit geringem Umfang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Nicht gut geeignet für Große Prozesse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5673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Fehlerfreie Darstellung von Prozessen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Materialflüsse und Produktionsschritte schwer abzubilden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54214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Hervorragend für Optimierung von Teilprozessen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Großes Potenzial von Unklarheiten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63512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77342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412436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548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6738F0-5789-4D5C-AB0C-F971A256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Unterschiede Flussdiagramm/PAP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EE03B-2952-4954-BA02-15B51C341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Ein Programmablaufplan (PAP) ist ein Ablaufdiagramm für ein Computerprogramm, das auch als Flussdiagramm (engl.</a:t>
            </a:r>
            <a:r>
              <a:rPr lang="de-DE" b="0" i="0" dirty="0">
                <a:solidFill>
                  <a:srgbClr val="202124"/>
                </a:solidFill>
                <a:effectLst/>
                <a:latin typeface="Google Sans"/>
              </a:rPr>
              <a:t> </a:t>
            </a:r>
            <a:r>
              <a:rPr lang="de-DE" b="0" i="0" dirty="0" err="1">
                <a:solidFill>
                  <a:srgbClr val="040C28"/>
                </a:solidFill>
                <a:effectLst/>
                <a:latin typeface="Google Sans"/>
              </a:rPr>
              <a:t>flowchart</a:t>
            </a:r>
            <a:r>
              <a:rPr lang="de-DE" b="0" i="0" dirty="0">
                <a:solidFill>
                  <a:srgbClr val="040C28"/>
                </a:solidFill>
                <a:effectLst/>
                <a:latin typeface="Google Sans"/>
              </a:rPr>
              <a:t>) oder Programmstrukturplan bezeichnet wird</a:t>
            </a:r>
            <a:r>
              <a:rPr lang="de-DE" b="0" i="0" dirty="0">
                <a:solidFill>
                  <a:srgbClr val="202124"/>
                </a:solidFill>
                <a:effectLst/>
                <a:latin typeface="Google Sans"/>
              </a:rPr>
              <a:t>. Es ist eine grafische Darstellung zur Umsetzung eines Algorithmus in einem Programm und beschreibt die Folge von Operationen zur Lösung einer Aufgabe.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874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8D235-37D8-458B-92B4-2FF1E388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Quellenangaben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ABE1C4-3046-44AF-A161-31F1F9E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https://www.ibim.de/pl%2Borga/3-3.htm</a:t>
            </a:r>
            <a:endParaRPr lang="de-DE" dirty="0"/>
          </a:p>
          <a:p>
            <a:r>
              <a:rPr lang="de-DE" dirty="0"/>
              <a:t>https://de.wikipedia.org/wiki/Programmablaufplan </a:t>
            </a:r>
          </a:p>
          <a:p>
            <a:r>
              <a:rPr lang="de-DE" dirty="0"/>
              <a:t>https://der-prozessmanager.de/aktuell/wissensdatenbank/flussdiagramm</a:t>
            </a:r>
          </a:p>
        </p:txBody>
      </p:sp>
    </p:spTree>
    <p:extLst>
      <p:ext uri="{BB962C8B-B14F-4D97-AF65-F5344CB8AC3E}">
        <p14:creationId xmlns:p14="http://schemas.microsoft.com/office/powerpoint/2010/main" val="6032919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33DEB03B7FC84295A6343ED3D94313" ma:contentTypeVersion="11" ma:contentTypeDescription="Create a new document." ma:contentTypeScope="" ma:versionID="a070a313338d820e02f8f7ca10ef6b00">
  <xsd:schema xmlns:xsd="http://www.w3.org/2001/XMLSchema" xmlns:xs="http://www.w3.org/2001/XMLSchema" xmlns:p="http://schemas.microsoft.com/office/2006/metadata/properties" xmlns:ns2="6f9fc43e-dc08-416c-ba7b-56d0a0e21260" xmlns:ns3="4deee408-f0b9-4f21-9bc6-00d984c1b104" targetNamespace="http://schemas.microsoft.com/office/2006/metadata/properties" ma:root="true" ma:fieldsID="67abf4bc4fd5f0236b436082926c6bfc" ns2:_="" ns3:_="">
    <xsd:import namespace="6f9fc43e-dc08-416c-ba7b-56d0a0e21260"/>
    <xsd:import namespace="4deee408-f0b9-4f21-9bc6-00d984c1b1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9fc43e-dc08-416c-ba7b-56d0a0e212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8af48a06-ed4b-42ab-a976-5013053131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eee408-f0b9-4f21-9bc6-00d984c1b10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e486c6c7-7197-4a52-bcc3-c473e2d02400}" ma:internalName="TaxCatchAll" ma:showField="CatchAllData" ma:web="4deee408-f0b9-4f21-9bc6-00d984c1b1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2D5C59-6002-4988-934E-3FFCFD8580E2}"/>
</file>

<file path=customXml/itemProps2.xml><?xml version="1.0" encoding="utf-8"?>
<ds:datastoreItem xmlns:ds="http://schemas.openxmlformats.org/officeDocument/2006/customXml" ds:itemID="{3AD4BE3B-16FC-410F-B8BC-2DA08BC4A638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206</Words>
  <Application>Microsoft Office PowerPoint</Application>
  <PresentationFormat>Breitbild</PresentationFormat>
  <Paragraphs>30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Google Sans</vt:lpstr>
      <vt:lpstr>Trebuchet MS</vt:lpstr>
      <vt:lpstr>Wingdings 3</vt:lpstr>
      <vt:lpstr>Facette</vt:lpstr>
      <vt:lpstr>Flussdiagramme/PAP</vt:lpstr>
      <vt:lpstr>Einführung</vt:lpstr>
      <vt:lpstr>Arten von Flussdiagrammen</vt:lpstr>
      <vt:lpstr>Start/Ende (Symbole allgemein)</vt:lpstr>
      <vt:lpstr>Vor und Nachteile Flussdiagramm</vt:lpstr>
      <vt:lpstr>Unterschiede Flussdiagramm/PAP</vt:lpstr>
      <vt:lpstr>Quellenangaben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Flussdiagramme/PAP</dc:title>
  <dc:creator>Umschueler</dc:creator>
  <cp:lastModifiedBy>Umschueler</cp:lastModifiedBy>
  <cp:revision>4</cp:revision>
  <dcterms:created xsi:type="dcterms:W3CDTF">2023-09-05T06:54:03Z</dcterms:created>
  <dcterms:modified xsi:type="dcterms:W3CDTF">2023-09-05T07:20:58Z</dcterms:modified>
</cp:coreProperties>
</file>