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64FC4-63B7-4BD0-8782-8FD97915C7FA}" v="250" dt="2023-09-10T18:51:13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aiddin Yesil" userId="0206ec6b-371a-4e79-9bd6-2dbe938d4bdb" providerId="ADAL" clId="{5A4270FE-8542-4414-857D-F4938C8A8651}"/>
    <pc:docChg chg="custSel addSld delSld modSld">
      <pc:chgData name="Selaiddin Yesil" userId="0206ec6b-371a-4e79-9bd6-2dbe938d4bdb" providerId="ADAL" clId="{5A4270FE-8542-4414-857D-F4938C8A8651}" dt="2023-09-11T11:58:42.137" v="965" actId="255"/>
      <pc:docMkLst>
        <pc:docMk/>
      </pc:docMkLst>
      <pc:sldChg chg="addSp modSp mod modAnim">
        <pc:chgData name="Selaiddin Yesil" userId="0206ec6b-371a-4e79-9bd6-2dbe938d4bdb" providerId="ADAL" clId="{5A4270FE-8542-4414-857D-F4938C8A8651}" dt="2023-09-11T11:49:17.006" v="422" actId="1076"/>
        <pc:sldMkLst>
          <pc:docMk/>
          <pc:sldMk cId="1464908914" sldId="261"/>
        </pc:sldMkLst>
        <pc:spChg chg="add mod">
          <ac:chgData name="Selaiddin Yesil" userId="0206ec6b-371a-4e79-9bd6-2dbe938d4bdb" providerId="ADAL" clId="{5A4270FE-8542-4414-857D-F4938C8A8651}" dt="2023-09-11T11:49:17.006" v="422" actId="1076"/>
          <ac:spMkLst>
            <pc:docMk/>
            <pc:sldMk cId="1464908914" sldId="261"/>
            <ac:spMk id="2" creationId="{1BB875B2-9FF3-4DF1-BC6B-9B70D5A5849D}"/>
          </ac:spMkLst>
        </pc:spChg>
        <pc:spChg chg="mod">
          <ac:chgData name="Selaiddin Yesil" userId="0206ec6b-371a-4e79-9bd6-2dbe938d4bdb" providerId="ADAL" clId="{5A4270FE-8542-4414-857D-F4938C8A8651}" dt="2023-09-11T11:48:31.528" v="416" actId="113"/>
          <ac:spMkLst>
            <pc:docMk/>
            <pc:sldMk cId="1464908914" sldId="261"/>
            <ac:spMk id="6" creationId="{2E93D05B-78CB-4632-A011-DAD0AD4FD63E}"/>
          </ac:spMkLst>
        </pc:spChg>
      </pc:sldChg>
      <pc:sldChg chg="addSp modSp mod modAnim">
        <pc:chgData name="Selaiddin Yesil" userId="0206ec6b-371a-4e79-9bd6-2dbe938d4bdb" providerId="ADAL" clId="{5A4270FE-8542-4414-857D-F4938C8A8651}" dt="2023-09-11T11:58:42.137" v="965" actId="255"/>
        <pc:sldMkLst>
          <pc:docMk/>
          <pc:sldMk cId="85372368" sldId="262"/>
        </pc:sldMkLst>
        <pc:spChg chg="add mod">
          <ac:chgData name="Selaiddin Yesil" userId="0206ec6b-371a-4e79-9bd6-2dbe938d4bdb" providerId="ADAL" clId="{5A4270FE-8542-4414-857D-F4938C8A8651}" dt="2023-09-11T11:58:42.137" v="965" actId="255"/>
          <ac:spMkLst>
            <pc:docMk/>
            <pc:sldMk cId="85372368" sldId="262"/>
            <ac:spMk id="2" creationId="{387C4B38-272E-43C3-A85B-5B6CE02DE029}"/>
          </ac:spMkLst>
        </pc:spChg>
        <pc:spChg chg="mod">
          <ac:chgData name="Selaiddin Yesil" userId="0206ec6b-371a-4e79-9bd6-2dbe938d4bdb" providerId="ADAL" clId="{5A4270FE-8542-4414-857D-F4938C8A8651}" dt="2023-09-11T11:57:44.478" v="961" actId="115"/>
          <ac:spMkLst>
            <pc:docMk/>
            <pc:sldMk cId="85372368" sldId="262"/>
            <ac:spMk id="6" creationId="{2E93D05B-78CB-4632-A011-DAD0AD4FD63E}"/>
          </ac:spMkLst>
        </pc:spChg>
      </pc:sldChg>
      <pc:sldChg chg="addSp delSp modSp add mod modAnim">
        <pc:chgData name="Selaiddin Yesil" userId="0206ec6b-371a-4e79-9bd6-2dbe938d4bdb" providerId="ADAL" clId="{5A4270FE-8542-4414-857D-F4938C8A8651}" dt="2023-09-11T11:47:41.423" v="414" actId="1076"/>
        <pc:sldMkLst>
          <pc:docMk/>
          <pc:sldMk cId="2708995518" sldId="263"/>
        </pc:sldMkLst>
        <pc:spChg chg="mod">
          <ac:chgData name="Selaiddin Yesil" userId="0206ec6b-371a-4e79-9bd6-2dbe938d4bdb" providerId="ADAL" clId="{5A4270FE-8542-4414-857D-F4938C8A8651}" dt="2023-09-11T11:42:55.857" v="388" actId="14100"/>
          <ac:spMkLst>
            <pc:docMk/>
            <pc:sldMk cId="2708995518" sldId="263"/>
            <ac:spMk id="5" creationId="{B93FEFEB-3125-49EA-A45C-975551D6B0C5}"/>
          </ac:spMkLst>
        </pc:spChg>
        <pc:spChg chg="del mod">
          <ac:chgData name="Selaiddin Yesil" userId="0206ec6b-371a-4e79-9bd6-2dbe938d4bdb" providerId="ADAL" clId="{5A4270FE-8542-4414-857D-F4938C8A8651}" dt="2023-09-11T11:42:44.374" v="386"/>
          <ac:spMkLst>
            <pc:docMk/>
            <pc:sldMk cId="2708995518" sldId="263"/>
            <ac:spMk id="6" creationId="{2E93D05B-78CB-4632-A011-DAD0AD4FD63E}"/>
          </ac:spMkLst>
        </pc:spChg>
        <pc:spChg chg="add del mod">
          <ac:chgData name="Selaiddin Yesil" userId="0206ec6b-371a-4e79-9bd6-2dbe938d4bdb" providerId="ADAL" clId="{5A4270FE-8542-4414-857D-F4938C8A8651}" dt="2023-09-11T11:46:53.933" v="397"/>
          <ac:spMkLst>
            <pc:docMk/>
            <pc:sldMk cId="2708995518" sldId="263"/>
            <ac:spMk id="7" creationId="{D9F83163-E5AD-4456-B323-29550FD87A86}"/>
          </ac:spMkLst>
        </pc:spChg>
        <pc:spChg chg="add mod">
          <ac:chgData name="Selaiddin Yesil" userId="0206ec6b-371a-4e79-9bd6-2dbe938d4bdb" providerId="ADAL" clId="{5A4270FE-8542-4414-857D-F4938C8A8651}" dt="2023-09-11T11:47:41.423" v="414" actId="1076"/>
          <ac:spMkLst>
            <pc:docMk/>
            <pc:sldMk cId="2708995518" sldId="263"/>
            <ac:spMk id="10" creationId="{F0DA7714-D695-4D83-91EF-ECE580AB5DD6}"/>
          </ac:spMkLst>
        </pc:spChg>
        <pc:picChg chg="add del mod">
          <ac:chgData name="Selaiddin Yesil" userId="0206ec6b-371a-4e79-9bd6-2dbe938d4bdb" providerId="ADAL" clId="{5A4270FE-8542-4414-857D-F4938C8A8651}" dt="2023-09-11T11:43:57.628" v="396" actId="21"/>
          <ac:picMkLst>
            <pc:docMk/>
            <pc:sldMk cId="2708995518" sldId="263"/>
            <ac:picMk id="3" creationId="{FF76BD76-9F34-4739-B1F9-70396D67120D}"/>
          </ac:picMkLst>
        </pc:picChg>
        <pc:picChg chg="add mod">
          <ac:chgData name="Selaiddin Yesil" userId="0206ec6b-371a-4e79-9bd6-2dbe938d4bdb" providerId="ADAL" clId="{5A4270FE-8542-4414-857D-F4938C8A8651}" dt="2023-09-11T11:47:03.478" v="401" actId="1076"/>
          <ac:picMkLst>
            <pc:docMk/>
            <pc:sldMk cId="2708995518" sldId="263"/>
            <ac:picMk id="9" creationId="{428BB8C1-C854-40C2-AB01-919EF75482F9}"/>
          </ac:picMkLst>
        </pc:picChg>
      </pc:sldChg>
      <pc:sldChg chg="new del">
        <pc:chgData name="Selaiddin Yesil" userId="0206ec6b-371a-4e79-9bd6-2dbe938d4bdb" providerId="ADAL" clId="{5A4270FE-8542-4414-857D-F4938C8A8651}" dt="2023-09-11T11:41:42.728" v="383" actId="2696"/>
        <pc:sldMkLst>
          <pc:docMk/>
          <pc:sldMk cId="2808193758" sldId="263"/>
        </pc:sldMkLst>
      </pc:sldChg>
    </pc:docChg>
  </pc:docChgLst>
  <pc:docChgLst>
    <pc:chgData name="Selaiddin" userId="0206ec6b-371a-4e79-9bd6-2dbe938d4bdb" providerId="ADAL" clId="{9D164FC4-63B7-4BD0-8782-8FD97915C7FA}"/>
    <pc:docChg chg="modSld sldOrd">
      <pc:chgData name="Selaiddin" userId="0206ec6b-371a-4e79-9bd6-2dbe938d4bdb" providerId="ADAL" clId="{9D164FC4-63B7-4BD0-8782-8FD97915C7FA}" dt="2023-09-10T18:51:13.696" v="250" actId="20577"/>
      <pc:docMkLst>
        <pc:docMk/>
      </pc:docMkLst>
      <pc:sldChg chg="modSp ord modAnim">
        <pc:chgData name="Selaiddin" userId="0206ec6b-371a-4e79-9bd6-2dbe938d4bdb" providerId="ADAL" clId="{9D164FC4-63B7-4BD0-8782-8FD97915C7FA}" dt="2023-09-10T18:51:13.696" v="250" actId="20577"/>
        <pc:sldMkLst>
          <pc:docMk/>
          <pc:sldMk cId="1464908914" sldId="261"/>
        </pc:sldMkLst>
        <pc:spChg chg="mod">
          <ac:chgData name="Selaiddin" userId="0206ec6b-371a-4e79-9bd6-2dbe938d4bdb" providerId="ADAL" clId="{9D164FC4-63B7-4BD0-8782-8FD97915C7FA}" dt="2023-09-10T18:51:13.696" v="250" actId="20577"/>
          <ac:spMkLst>
            <pc:docMk/>
            <pc:sldMk cId="1464908914" sldId="261"/>
            <ac:spMk id="6" creationId="{2E93D05B-78CB-4632-A011-DAD0AD4FD6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C7192-F277-4F62-9F58-F85A7AAD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A9D079-9A6C-436E-A84C-ADE9EAF9E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73704-6101-4F9A-83DF-2B6F015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4E2581-2F33-4901-B84B-513B9D4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5F87D-ED87-4DE1-81AA-F9E933E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8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45613-8537-4ADF-BC92-ACAA9A7B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C99A36-EA00-4256-BA15-45D51BFB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9F5333-27EA-4C70-8411-72433EFF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19A51-142F-4A40-A702-BC55BCB7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5742A-D948-491D-8B4C-D7A2EC58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0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B26C67F-285E-4039-8312-B1450A451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5DD3-DDBA-4E87-82FE-91D89B28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58957-13DF-4E40-84E8-C0006B1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9CD649-E7B9-42C6-A95D-D902E70E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E80A4-E015-494D-AA14-943B4794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1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4FFA-6C85-432C-BF76-3D5F0EF9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2E90C-62CC-48B0-BF7A-3024F33B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A673-4001-4BC2-B53E-5D37F199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FED6F0-31C2-4E0F-8B97-64A3E5CA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ABCF17-7980-4AC8-85EA-D9B9CB6C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3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FE610-C7CB-46DE-A8AF-7278B4DF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A40FEC-FE8C-46F8-98E5-8E89133D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08A8FA-F3CA-4430-9635-7FE7E0F2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E36503-706C-4B64-9A83-7C13D2D8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6D57B-38A4-418E-BAA7-BB8D1D84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48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41B40-0CC2-45C9-9DD6-9831F548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906A33-AFB1-4E0E-A8BC-CAE358AB0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D56F2-1867-46C8-BF37-AA657ADF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876FC-8370-462E-976F-D81788E4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7370B-2F2D-4736-90F3-9F110A7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56B940-19F2-4681-A35C-C62841C9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0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E6977-4622-4F74-9ABF-D94EACAC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39A30B-9835-42B1-B92B-BC2644AF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6BC64-E30F-4BA8-9FD7-063C77A2F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261F21-A613-4F68-AA0C-58582CB73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D0F335-2FFB-4FE5-9006-3670E7E79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6CC967-E738-47CD-B86B-3AF205CD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CE96E9-4406-4DAD-954D-CCDE3E1D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1F2238-67F5-418B-9676-F23CF745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7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E56BB-AB95-41F6-BF09-B6736FC1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275FCE-68C3-48DB-BA32-AEC71D96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B7191B-6EBD-454C-B525-8958D62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EBBC89-2F34-4656-8C51-8BACBAFF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22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82ED08-29D3-4303-BFE1-AC736F8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1AF3B9-BB7B-46A4-B935-F55D9A3C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34DD74-7372-4CB5-A927-05A9C29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0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D6B2D-8931-486D-9135-3182D27D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8FEEA-E3D8-460D-B8A6-5A508D93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4EA903-BB3F-4C21-A993-CF8AAB801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A8E0DA-9357-4F3C-84D7-87394927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2A33EE-C7D8-4740-ACE3-E20D8CC4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3F97E9-9CA0-482F-A225-12F0F246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7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D0FF8-377D-447C-BE16-8538784E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D61AE7-70CF-4724-8ABE-198ABFFE3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8760B4-30F5-4BDF-AE23-D93202434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DAB75C-310A-4D75-B324-08D7EC54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2610D3-97EF-4F51-B53D-6212F36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ABE25-C1EA-42B8-B313-F4040D097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4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ED8A7A-EE40-4313-A5C4-F76C1075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227BB-D2C3-4FC2-B299-4187F1F9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DA717-E2D0-4DBD-8B9A-8E1564AA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8035-BE70-4B5E-BF03-1CDC0D4746DD}" type="datetimeFigureOut">
              <a:rPr lang="de-DE" smtClean="0"/>
              <a:t>11.09.2023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879DE-EDB6-402D-A390-008D6AA35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B597E-F19E-4FCA-A536-CF89D9F04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B5A4-102A-4906-B4A8-076CBF6B80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47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7DE202A-7093-4A72-99E6-6EC75A2F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429000"/>
          </a:xfrm>
        </p:spPr>
        <p:txBody>
          <a:bodyPr>
            <a:noAutofit/>
          </a:bodyPr>
          <a:lstStyle/>
          <a:p>
            <a:br>
              <a:rPr lang="de-DE" sz="9600" dirty="0"/>
            </a:br>
            <a:br>
              <a:rPr lang="de-DE" sz="9600" dirty="0"/>
            </a:br>
            <a:br>
              <a:rPr lang="de-DE" sz="9600" dirty="0"/>
            </a:br>
            <a:br>
              <a:rPr lang="de-DE" sz="9600" dirty="0"/>
            </a:br>
            <a:br>
              <a:rPr lang="de-DE" sz="9600" dirty="0"/>
            </a:br>
            <a:br>
              <a:rPr lang="de-DE" sz="9600" dirty="0"/>
            </a:br>
            <a:br>
              <a:rPr lang="de-DE" sz="9600" dirty="0"/>
            </a:br>
            <a:r>
              <a:rPr lang="de-DE" sz="9600" dirty="0"/>
              <a:t>E P K</a:t>
            </a:r>
            <a:br>
              <a:rPr lang="de-DE" sz="9600" dirty="0"/>
            </a:br>
            <a:endParaRPr lang="de-DE" sz="96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96766528-55AC-4039-8199-C1E40A12C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5000" dirty="0"/>
              <a:t>Ereignisgesteuerte Prozesskette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D9BF31-6CF1-4C01-9D93-03A5859D1C2D}"/>
              </a:ext>
            </a:extLst>
          </p:cNvPr>
          <p:cNvCxnSpPr/>
          <p:nvPr/>
        </p:nvCxnSpPr>
        <p:spPr>
          <a:xfrm flipH="1">
            <a:off x="4077478" y="1828800"/>
            <a:ext cx="942391" cy="173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93063DE-713D-4E5A-A7BA-2C84BA33EB3E}"/>
              </a:ext>
            </a:extLst>
          </p:cNvPr>
          <p:cNvCxnSpPr/>
          <p:nvPr/>
        </p:nvCxnSpPr>
        <p:spPr>
          <a:xfrm>
            <a:off x="5971592" y="1908532"/>
            <a:ext cx="1073020" cy="181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F8B627F-9E1A-4476-A4A1-9D5F1890E434}"/>
              </a:ext>
            </a:extLst>
          </p:cNvPr>
          <p:cNvCxnSpPr/>
          <p:nvPr/>
        </p:nvCxnSpPr>
        <p:spPr>
          <a:xfrm>
            <a:off x="7277878" y="1763486"/>
            <a:ext cx="1651518" cy="19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33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3FEFEB-3125-49EA-A45C-975551D6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1" u="sng" dirty="0"/>
              <a:t>Definition der EPK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93D05B-78CB-4632-A011-DAD0AD4F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EPK heißt „Ereignis gesteuerte Prozesskette“.</a:t>
            </a:r>
          </a:p>
          <a:p>
            <a:r>
              <a:rPr lang="de-DE" dirty="0"/>
              <a:t>EPK wurde 1992 entwickelt ist Bestandteil der Aris (Architektur Integrierter Informationssysteme).</a:t>
            </a:r>
          </a:p>
          <a:p>
            <a:r>
              <a:rPr lang="de-DE" dirty="0"/>
              <a:t>EPK wird verwendet um Geschäftsprozesse zu visualisieren.</a:t>
            </a:r>
          </a:p>
          <a:p>
            <a:r>
              <a:rPr lang="de-DE" dirty="0"/>
              <a:t>Arbeitsprozesse werden in logischer Abfolge dargestellt.</a:t>
            </a:r>
          </a:p>
          <a:p>
            <a:r>
              <a:rPr lang="de-DE" dirty="0"/>
              <a:t>Vorgänge werden analysiert und optimiert.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569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257C42-6DA8-4CDF-82E4-A91C80D3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Symbole der EPK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8DA73AC4-FAFD-4B05-AA84-3E17665F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4" y="1"/>
            <a:ext cx="7087183" cy="6858000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         			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E9D05D3-2F13-4EAC-9C34-A1D52ACE8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957" y="1968759"/>
            <a:ext cx="3932237" cy="4800600"/>
          </a:xfrm>
          <a:prstGeom prst="flowChartPreparation">
            <a:avLst/>
          </a:prstGeom>
        </p:spPr>
        <p:txBody>
          <a:bodyPr/>
          <a:lstStyle/>
          <a:p>
            <a:endParaRPr lang="de-DE" dirty="0"/>
          </a:p>
          <a:p>
            <a:r>
              <a:rPr lang="de-DE" dirty="0"/>
              <a:t>EPK stellt komplexe Geschäftsprozesse einfach dar.</a:t>
            </a:r>
          </a:p>
          <a:p>
            <a:endParaRPr lang="de-DE" dirty="0"/>
          </a:p>
          <a:p>
            <a:r>
              <a:rPr lang="de-DE" dirty="0"/>
              <a:t>Eine EPK besteht aus drei Wesentlichen Symbolen.</a:t>
            </a:r>
          </a:p>
          <a:p>
            <a:endParaRPr lang="de-DE" dirty="0"/>
          </a:p>
          <a:p>
            <a:r>
              <a:rPr lang="de-DE" dirty="0"/>
              <a:t>Bei einer Erweiterten EPK (eEPK) werden weitere Symbole genutzt beispielsweise Organisationseinheiten oder Prozesswegweiser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Sechseck 7">
            <a:extLst>
              <a:ext uri="{FF2B5EF4-FFF2-40B4-BE49-F238E27FC236}">
                <a16:creationId xmlns:a16="http://schemas.microsoft.com/office/drawing/2014/main" id="{61DB8582-4D8C-4E5A-AD15-FDA6080EA180}"/>
              </a:ext>
            </a:extLst>
          </p:cNvPr>
          <p:cNvSpPr/>
          <p:nvPr/>
        </p:nvSpPr>
        <p:spPr>
          <a:xfrm>
            <a:off x="4851917" y="727790"/>
            <a:ext cx="1863137" cy="877077"/>
          </a:xfrm>
          <a:prstGeom prst="hexag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Ereignis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4C77E227-3207-4129-B62A-1ACC224C0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66002"/>
              </p:ext>
            </p:extLst>
          </p:nvPr>
        </p:nvGraphicFramePr>
        <p:xfrm>
          <a:off x="6506771" y="628653"/>
          <a:ext cx="3397652" cy="1188720"/>
        </p:xfrm>
        <a:graphic>
          <a:graphicData uri="http://schemas.openxmlformats.org/drawingml/2006/table">
            <a:tbl>
              <a:tblPr/>
              <a:tblGrid>
                <a:gridCol w="613520">
                  <a:extLst>
                    <a:ext uri="{9D8B030D-6E8A-4147-A177-3AD203B41FA5}">
                      <a16:colId xmlns:a16="http://schemas.microsoft.com/office/drawing/2014/main" val="2992208045"/>
                    </a:ext>
                  </a:extLst>
                </a:gridCol>
                <a:gridCol w="2784132">
                  <a:extLst>
                    <a:ext uri="{9D8B030D-6E8A-4147-A177-3AD203B41FA5}">
                      <a16:colId xmlns:a16="http://schemas.microsoft.com/office/drawing/2014/main" val="1241509603"/>
                    </a:ext>
                  </a:extLst>
                </a:gridCol>
              </a:tblGrid>
              <a:tr h="93926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Ereignisse sind eingetretene Zustände, wie zum Beispiel: “Auftrag erhalten”.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7970620"/>
                  </a:ext>
                </a:extLst>
              </a:tr>
            </a:tbl>
          </a:graphicData>
        </a:graphic>
      </p:graphicFrame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F1DA874-6E34-4C5D-8542-0ED59A846B2A}"/>
              </a:ext>
            </a:extLst>
          </p:cNvPr>
          <p:cNvSpPr/>
          <p:nvPr/>
        </p:nvSpPr>
        <p:spPr>
          <a:xfrm>
            <a:off x="4943730" y="1790216"/>
            <a:ext cx="167951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Funktion</a:t>
            </a: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5D92A5F4-F98B-47C6-A34F-D6F7DBEB8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05437"/>
              </p:ext>
            </p:extLst>
          </p:nvPr>
        </p:nvGraphicFramePr>
        <p:xfrm>
          <a:off x="6586663" y="1682864"/>
          <a:ext cx="4945616" cy="1255195"/>
        </p:xfrm>
        <a:graphic>
          <a:graphicData uri="http://schemas.openxmlformats.org/drawingml/2006/table">
            <a:tbl>
              <a:tblPr/>
              <a:tblGrid>
                <a:gridCol w="502566">
                  <a:extLst>
                    <a:ext uri="{9D8B030D-6E8A-4147-A177-3AD203B41FA5}">
                      <a16:colId xmlns:a16="http://schemas.microsoft.com/office/drawing/2014/main" val="3400758507"/>
                    </a:ext>
                  </a:extLst>
                </a:gridCol>
                <a:gridCol w="4443050">
                  <a:extLst>
                    <a:ext uri="{9D8B030D-6E8A-4147-A177-3AD203B41FA5}">
                      <a16:colId xmlns:a16="http://schemas.microsoft.com/office/drawing/2014/main" val="697485406"/>
                    </a:ext>
                  </a:extLst>
                </a:gridCol>
              </a:tblGrid>
              <a:tr h="1255195">
                <a:tc>
                  <a:txBody>
                    <a:bodyPr/>
                    <a:lstStyle/>
                    <a:p>
                      <a:endParaRPr lang="de-DE" dirty="0">
                        <a:solidFill>
                          <a:srgbClr val="92D050"/>
                        </a:solidFill>
                      </a:endParaRPr>
                    </a:p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/>
                        <a:t>Die Funktion beschreibt einen Arbeitsschritt, der auf ein Ereignis folgt, wie zum Beispiel: “Auftrag bearbeiten”.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605081"/>
                  </a:ext>
                </a:extLst>
              </a:tr>
            </a:tbl>
          </a:graphicData>
        </a:graphic>
      </p:graphicFrame>
      <p:pic>
        <p:nvPicPr>
          <p:cNvPr id="16" name="Grafik 15">
            <a:extLst>
              <a:ext uri="{FF2B5EF4-FFF2-40B4-BE49-F238E27FC236}">
                <a16:creationId xmlns:a16="http://schemas.microsoft.com/office/drawing/2014/main" id="{775CDFE7-E6FF-4611-9F68-49651A745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35" y="4260737"/>
            <a:ext cx="952500" cy="952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BB32D2-FCA3-42F3-A7E4-DB68901B5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35" y="2927384"/>
            <a:ext cx="952500" cy="9525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8A2C93D-F6BC-4E5B-8272-2CF92D161101}"/>
              </a:ext>
            </a:extLst>
          </p:cNvPr>
          <p:cNvSpPr txBox="1"/>
          <p:nvPr/>
        </p:nvSpPr>
        <p:spPr>
          <a:xfrm>
            <a:off x="7094375" y="3005470"/>
            <a:ext cx="3737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Alle dem “Und” Operator folgenden bzw. ausgehenden Elemente treten ein.</a:t>
            </a:r>
          </a:p>
        </p:txBody>
      </p:sp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3B9EB9D-AC33-4FBD-8720-6FFF5808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831495"/>
              </p:ext>
            </p:extLst>
          </p:nvPr>
        </p:nvGraphicFramePr>
        <p:xfrm>
          <a:off x="6096000" y="4009189"/>
          <a:ext cx="4045879" cy="1541707"/>
        </p:xfrm>
        <a:graphic>
          <a:graphicData uri="http://schemas.openxmlformats.org/drawingml/2006/table">
            <a:tbl>
              <a:tblPr/>
              <a:tblGrid>
                <a:gridCol w="1005177">
                  <a:extLst>
                    <a:ext uri="{9D8B030D-6E8A-4147-A177-3AD203B41FA5}">
                      <a16:colId xmlns:a16="http://schemas.microsoft.com/office/drawing/2014/main" val="432473482"/>
                    </a:ext>
                  </a:extLst>
                </a:gridCol>
                <a:gridCol w="3040702">
                  <a:extLst>
                    <a:ext uri="{9D8B030D-6E8A-4147-A177-3AD203B41FA5}">
                      <a16:colId xmlns:a16="http://schemas.microsoft.com/office/drawing/2014/main" val="1572624023"/>
                    </a:ext>
                  </a:extLst>
                </a:gridCol>
              </a:tblGrid>
              <a:tr h="154170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Mindestens ein, dem “Oder” Operator folgendes bzw. ausgehendes Element, tritt ein. Es können mehr Elemente eintreten.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530250"/>
                  </a:ext>
                </a:extLst>
              </a:tr>
            </a:tbl>
          </a:graphicData>
        </a:graphic>
      </p:graphicFrame>
      <p:pic>
        <p:nvPicPr>
          <p:cNvPr id="25" name="Bildplatzhalter 9">
            <a:extLst>
              <a:ext uri="{FF2B5EF4-FFF2-40B4-BE49-F238E27FC236}">
                <a16:creationId xmlns:a16="http://schemas.microsoft.com/office/drawing/2014/main" id="{0D9F0771-0A35-40A4-8A59-3C97B3E3F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10520"/>
          <a:stretch>
            <a:fillRect/>
          </a:stretch>
        </p:blipFill>
        <p:spPr>
          <a:xfrm>
            <a:off x="5313580" y="5595542"/>
            <a:ext cx="946155" cy="936103"/>
          </a:xfrm>
          <a:prstGeom prst="rect">
            <a:avLst/>
          </a:prstGeom>
          <a:noFill/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A5D141DA-3B10-4CFC-8B7F-879E857799B9}"/>
              </a:ext>
            </a:extLst>
          </p:cNvPr>
          <p:cNvSpPr txBox="1"/>
          <p:nvPr/>
        </p:nvSpPr>
        <p:spPr>
          <a:xfrm>
            <a:off x="7094375" y="5678059"/>
            <a:ext cx="4485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Nur ein Element der folgenden bzw. ausgehenden tritt ein.</a:t>
            </a:r>
          </a:p>
        </p:txBody>
      </p:sp>
    </p:spTree>
    <p:extLst>
      <p:ext uri="{BB962C8B-B14F-4D97-AF65-F5344CB8AC3E}">
        <p14:creationId xmlns:p14="http://schemas.microsoft.com/office/powerpoint/2010/main" val="3846080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1" grpId="0" animBg="1"/>
      <p:bldP spid="23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3FEFEB-3125-49EA-A45C-975551D6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1" u="sng" dirty="0"/>
              <a:t>Regeln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93D05B-78CB-4632-A011-DAD0AD4F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 der Erstellung ist auf die Syntaxregeln (Anordnung) zu achten.</a:t>
            </a:r>
          </a:p>
          <a:p>
            <a:r>
              <a:rPr lang="de-DE" dirty="0"/>
              <a:t>Eine „Prozesskette“ wird von „</a:t>
            </a:r>
            <a:r>
              <a:rPr lang="de-DE" b="1" dirty="0" err="1"/>
              <a:t>Ereignis</a:t>
            </a:r>
            <a:r>
              <a:rPr lang="de-DE" dirty="0" err="1"/>
              <a:t>“sen</a:t>
            </a:r>
            <a:r>
              <a:rPr lang="de-DE" dirty="0"/>
              <a:t> gesteuert.</a:t>
            </a:r>
          </a:p>
          <a:p>
            <a:r>
              <a:rPr lang="de-DE" dirty="0"/>
              <a:t>Prozessketten</a:t>
            </a:r>
            <a:r>
              <a:rPr lang="de-DE" u="sng" dirty="0"/>
              <a:t> beginnen </a:t>
            </a:r>
            <a:r>
              <a:rPr lang="de-DE" dirty="0"/>
              <a:t>und </a:t>
            </a:r>
            <a:r>
              <a:rPr lang="de-DE" u="sng" dirty="0"/>
              <a:t>enden</a:t>
            </a:r>
            <a:r>
              <a:rPr lang="de-DE" dirty="0"/>
              <a:t> IMMER mit einem „Ereignis“</a:t>
            </a:r>
          </a:p>
          <a:p>
            <a:r>
              <a:rPr lang="de-DE" dirty="0"/>
              <a:t>Einem</a:t>
            </a:r>
            <a:r>
              <a:rPr lang="de-DE" b="1" dirty="0"/>
              <a:t> Ereignis </a:t>
            </a:r>
            <a:r>
              <a:rPr lang="de-DE" u="sng" dirty="0"/>
              <a:t>folgt immer </a:t>
            </a:r>
            <a:r>
              <a:rPr lang="de-DE" dirty="0"/>
              <a:t>eine Funktion UND einer </a:t>
            </a:r>
            <a:r>
              <a:rPr lang="de-DE" b="1" dirty="0"/>
              <a:t>Funktion</a:t>
            </a:r>
            <a:r>
              <a:rPr lang="de-DE" dirty="0"/>
              <a:t> </a:t>
            </a:r>
            <a:r>
              <a:rPr lang="de-DE" u="sng" dirty="0"/>
              <a:t>folgt immer </a:t>
            </a:r>
            <a:r>
              <a:rPr lang="de-DE" dirty="0"/>
              <a:t>ein </a:t>
            </a:r>
            <a:r>
              <a:rPr lang="de-DE" b="1" dirty="0"/>
              <a:t>Ereignis</a:t>
            </a:r>
          </a:p>
          <a:p>
            <a:r>
              <a:rPr lang="de-DE" dirty="0"/>
              <a:t>Einem </a:t>
            </a:r>
            <a:r>
              <a:rPr lang="de-DE" b="1" dirty="0"/>
              <a:t>Ereignis</a:t>
            </a:r>
            <a:r>
              <a:rPr lang="de-DE" dirty="0"/>
              <a:t> </a:t>
            </a:r>
            <a:r>
              <a:rPr lang="de-DE" u="sng" dirty="0"/>
              <a:t>folgt NIE </a:t>
            </a:r>
            <a:r>
              <a:rPr lang="de-DE" dirty="0"/>
              <a:t>ein weiteres </a:t>
            </a:r>
            <a:r>
              <a:rPr lang="de-DE" b="1" dirty="0"/>
              <a:t>Ereignis</a:t>
            </a:r>
          </a:p>
          <a:p>
            <a:r>
              <a:rPr lang="de-DE" dirty="0"/>
              <a:t>Einzelne </a:t>
            </a:r>
            <a:r>
              <a:rPr lang="de-DE" b="1" dirty="0"/>
              <a:t>Elemente</a:t>
            </a:r>
            <a:r>
              <a:rPr lang="de-DE" dirty="0"/>
              <a:t> MÜSSEN miteinander verbunden werden</a:t>
            </a:r>
          </a:p>
          <a:p>
            <a:r>
              <a:rPr lang="de-DE" b="1" dirty="0"/>
              <a:t>Elemente</a:t>
            </a:r>
            <a:r>
              <a:rPr lang="de-DE" dirty="0"/>
              <a:t> und </a:t>
            </a:r>
            <a:r>
              <a:rPr lang="de-DE" b="1" dirty="0" err="1"/>
              <a:t>Ereignis</a:t>
            </a:r>
            <a:r>
              <a:rPr lang="de-DE" dirty="0" err="1"/>
              <a:t>`se</a:t>
            </a:r>
            <a:r>
              <a:rPr lang="de-DE" dirty="0"/>
              <a:t> werden mit </a:t>
            </a:r>
            <a:r>
              <a:rPr lang="de-DE" b="1" dirty="0"/>
              <a:t>Vergleichsoperatoren (UND, ODER, XODER)</a:t>
            </a:r>
            <a:r>
              <a:rPr lang="de-DE" dirty="0"/>
              <a:t> verbunden/modelliert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BB875B2-9FF3-4DF1-BC6B-9B70D5A5849D}"/>
              </a:ext>
            </a:extLst>
          </p:cNvPr>
          <p:cNvSpPr txBox="1"/>
          <p:nvPr/>
        </p:nvSpPr>
        <p:spPr>
          <a:xfrm>
            <a:off x="10318459" y="6025961"/>
            <a:ext cx="1610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https://www.lucidchart.com/pages/de/epk-ereignisgesteuerte-prozesskette</a:t>
            </a:r>
          </a:p>
        </p:txBody>
      </p:sp>
    </p:spTree>
    <p:extLst>
      <p:ext uri="{BB962C8B-B14F-4D97-AF65-F5344CB8AC3E}">
        <p14:creationId xmlns:p14="http://schemas.microsoft.com/office/powerpoint/2010/main" val="1464908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3FEFEB-3125-49EA-A45C-975551D6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1" u="sng" dirty="0"/>
              <a:t>Beispiele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93D05B-78CB-4632-A011-DAD0AD4F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Nachstehend befindet sich ein EPK-Beispiel zur Urlaubs-Erteilung. </a:t>
            </a:r>
          </a:p>
          <a:p>
            <a:r>
              <a:rPr lang="de-DE" dirty="0"/>
              <a:t>Der </a:t>
            </a:r>
            <a:r>
              <a:rPr lang="de-DE" u="sng" dirty="0"/>
              <a:t>Ausgang</a:t>
            </a:r>
            <a:r>
              <a:rPr lang="de-DE" dirty="0"/>
              <a:t> dieses Geschäftsprozesses ist davon </a:t>
            </a:r>
            <a:r>
              <a:rPr lang="de-DE" u="sng" dirty="0"/>
              <a:t>abhängig</a:t>
            </a:r>
            <a:r>
              <a:rPr lang="de-DE" dirty="0"/>
              <a:t> ob der Urlaubsantrag </a:t>
            </a:r>
            <a:r>
              <a:rPr lang="de-DE" u="sng" dirty="0"/>
              <a:t>genehmigt wird ODER nicht</a:t>
            </a:r>
            <a:r>
              <a:rPr lang="de-DE" dirty="0"/>
              <a:t>. </a:t>
            </a:r>
          </a:p>
          <a:p>
            <a:r>
              <a:rPr lang="de-DE" dirty="0"/>
              <a:t>Der </a:t>
            </a:r>
            <a:r>
              <a:rPr lang="de-DE" u="sng" dirty="0"/>
              <a:t>Prozess der Urlaubserteilung </a:t>
            </a:r>
            <a:r>
              <a:rPr lang="de-DE" dirty="0"/>
              <a:t>hängt wiederum davon ab.</a:t>
            </a:r>
          </a:p>
          <a:p>
            <a:r>
              <a:rPr lang="de-DE" dirty="0"/>
              <a:t> Dieser Prozess endet entweder mit der </a:t>
            </a:r>
            <a:r>
              <a:rPr lang="de-DE" u="sng" dirty="0"/>
              <a:t>Ablehnung</a:t>
            </a:r>
            <a:r>
              <a:rPr lang="de-DE" dirty="0"/>
              <a:t> oder mit der </a:t>
            </a:r>
            <a:r>
              <a:rPr lang="de-DE" u="sng" dirty="0"/>
              <a:t>Annahme</a:t>
            </a:r>
            <a:r>
              <a:rPr lang="de-DE" dirty="0"/>
              <a:t> des Antrags und der daraus </a:t>
            </a:r>
            <a:r>
              <a:rPr lang="de-DE" u="sng" dirty="0"/>
              <a:t>resultierenden Aktionen </a:t>
            </a:r>
            <a:r>
              <a:rPr lang="de-DE" dirty="0"/>
              <a:t>wie „kein Urlaub“ oder „Urlaub“.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87C4B38-272E-43C3-A85B-5B6CE02DE029}"/>
              </a:ext>
            </a:extLst>
          </p:cNvPr>
          <p:cNvSpPr txBox="1"/>
          <p:nvPr/>
        </p:nvSpPr>
        <p:spPr>
          <a:xfrm>
            <a:off x="10368793" y="5981350"/>
            <a:ext cx="1367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https://www.lucidchart.com/pages/de/epk-ereignisgesteuerte-prozesskette</a:t>
            </a:r>
          </a:p>
        </p:txBody>
      </p:sp>
    </p:spTree>
    <p:extLst>
      <p:ext uri="{BB962C8B-B14F-4D97-AF65-F5344CB8AC3E}">
        <p14:creationId xmlns:p14="http://schemas.microsoft.com/office/powerpoint/2010/main" val="853723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93FEFEB-3125-49EA-A45C-975551D6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pPr algn="ctr"/>
            <a:r>
              <a:rPr lang="de-DE" b="1" i="1" u="sng" dirty="0"/>
              <a:t>Beispiele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28BB8C1-C854-40C2-AB01-919EF7548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92" y="1283261"/>
            <a:ext cx="8036653" cy="513698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DA7714-D695-4D83-91EF-ECE580AB5DD6}"/>
              </a:ext>
            </a:extLst>
          </p:cNvPr>
          <p:cNvSpPr txBox="1"/>
          <p:nvPr/>
        </p:nvSpPr>
        <p:spPr>
          <a:xfrm>
            <a:off x="10603684" y="5712358"/>
            <a:ext cx="109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</a:t>
            </a:r>
          </a:p>
          <a:p>
            <a:r>
              <a:rPr lang="de-DE" sz="1000" dirty="0"/>
              <a:t>https://www.slideserve.com/haley/definition-epk</a:t>
            </a:r>
          </a:p>
        </p:txBody>
      </p:sp>
    </p:spTree>
    <p:extLst>
      <p:ext uri="{BB962C8B-B14F-4D97-AF65-F5344CB8AC3E}">
        <p14:creationId xmlns:p14="http://schemas.microsoft.com/office/powerpoint/2010/main" val="2708995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13" ma:contentTypeDescription="Ein neues Dokument erstellen." ma:contentTypeScope="" ma:versionID="a999482e8bacb7f6fb52c13c5855db3c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c08bc28a81ee1238e234bcd0c0841d1a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d2771fa-4ddc-4627-ab9b-a09b9de6fbd2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eee408-f0b9-4f21-9bc6-00d984c1b104" xsi:nil="true"/>
    <lcf76f155ced4ddcb4097134ff3c332f xmlns="6f9fc43e-dc08-416c-ba7b-56d0a0e212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4FC99B-CC80-4E41-8984-306997C3045A}"/>
</file>

<file path=customXml/itemProps2.xml><?xml version="1.0" encoding="utf-8"?>
<ds:datastoreItem xmlns:ds="http://schemas.openxmlformats.org/officeDocument/2006/customXml" ds:itemID="{0F695445-3E81-4D3A-B770-A2D58929F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291A23-8165-4CFE-8561-B0A506016448}">
  <ds:schemaRefs>
    <ds:schemaRef ds:uri="http://schemas.microsoft.com/office/infopath/2007/PartnerControls"/>
    <ds:schemaRef ds:uri="http://purl.org/dc/dcmitype/"/>
    <ds:schemaRef ds:uri="http://purl.org/dc/terms/"/>
    <ds:schemaRef ds:uri="95347ea4-6019-4eba-98f7-b091459523c4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ff1abaf0-92c6-4fb2-81df-570aa47d2c3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       E P K </vt:lpstr>
      <vt:lpstr>Definition der EPK</vt:lpstr>
      <vt:lpstr>Symbole der EPK</vt:lpstr>
      <vt:lpstr>Regeln</vt:lpstr>
      <vt:lpstr>Beispiele</vt:lpstr>
      <vt:lpstr>Beispiele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Symbole der EPK</dc:title>
  <dc:creator>Dennis Rosenstengel</dc:creator>
  <cp:lastModifiedBy>Selaiddin Yesil</cp:lastModifiedBy>
  <cp:revision>13</cp:revision>
  <dcterms:created xsi:type="dcterms:W3CDTF">2023-09-08T06:38:16Z</dcterms:created>
  <dcterms:modified xsi:type="dcterms:W3CDTF">2023-09-11T11:58:49Z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0x0101009C0A30A26CA2F44782751B6F12A8C04B</vt:lpwstr>
  </property>
</Properties>
</file>