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F6E034-5BCB-4223-A514-7F616A83E10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63549AF-82E4-422C-B2D4-D10931A29D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FD0ABC10-67B7-4EFD-B7F0-8D5D57D7BBC2}"/>
              </a:ext>
            </a:extLst>
          </p:cNvPr>
          <p:cNvSpPr>
            <a:spLocks noGrp="1"/>
          </p:cNvSpPr>
          <p:nvPr>
            <p:ph type="dt" sz="half" idx="10"/>
          </p:nvPr>
        </p:nvSpPr>
        <p:spPr/>
        <p:txBody>
          <a:bodyPr/>
          <a:lstStyle/>
          <a:p>
            <a:fld id="{C34D42DA-4983-4B4F-A599-ACF12EFFD540}" type="datetimeFigureOut">
              <a:rPr lang="de-DE" smtClean="0"/>
              <a:t>07.09.2023</a:t>
            </a:fld>
            <a:endParaRPr lang="de-DE"/>
          </a:p>
        </p:txBody>
      </p:sp>
      <p:sp>
        <p:nvSpPr>
          <p:cNvPr id="5" name="Fußzeilenplatzhalter 4">
            <a:extLst>
              <a:ext uri="{FF2B5EF4-FFF2-40B4-BE49-F238E27FC236}">
                <a16:creationId xmlns:a16="http://schemas.microsoft.com/office/drawing/2014/main" id="{EAC38A07-74C1-4321-A7D2-641DD90C98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A73E6D5-B5EB-4E98-B8C1-50FAC306758F}"/>
              </a:ext>
            </a:extLst>
          </p:cNvPr>
          <p:cNvSpPr>
            <a:spLocks noGrp="1"/>
          </p:cNvSpPr>
          <p:nvPr>
            <p:ph type="sldNum" sz="quarter" idx="12"/>
          </p:nvPr>
        </p:nvSpPr>
        <p:spPr/>
        <p:txBody>
          <a:bodyPr/>
          <a:lstStyle/>
          <a:p>
            <a:fld id="{C7670207-8C52-4E31-B4A8-8ABADEDCEA99}" type="slidenum">
              <a:rPr lang="de-DE" smtClean="0"/>
              <a:t>‹Nr.›</a:t>
            </a:fld>
            <a:endParaRPr lang="de-DE"/>
          </a:p>
        </p:txBody>
      </p:sp>
    </p:spTree>
    <p:extLst>
      <p:ext uri="{BB962C8B-B14F-4D97-AF65-F5344CB8AC3E}">
        <p14:creationId xmlns:p14="http://schemas.microsoft.com/office/powerpoint/2010/main" val="2525012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2D9C47-A455-4C2C-9A52-BA3ED169D3B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1E592595-BB2C-4CC3-960B-24CA2622373E}"/>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631B0E5-0307-4265-91BB-BDB190A13267}"/>
              </a:ext>
            </a:extLst>
          </p:cNvPr>
          <p:cNvSpPr>
            <a:spLocks noGrp="1"/>
          </p:cNvSpPr>
          <p:nvPr>
            <p:ph type="dt" sz="half" idx="10"/>
          </p:nvPr>
        </p:nvSpPr>
        <p:spPr/>
        <p:txBody>
          <a:bodyPr/>
          <a:lstStyle/>
          <a:p>
            <a:fld id="{C34D42DA-4983-4B4F-A599-ACF12EFFD540}" type="datetimeFigureOut">
              <a:rPr lang="de-DE" smtClean="0"/>
              <a:t>07.09.2023</a:t>
            </a:fld>
            <a:endParaRPr lang="de-DE"/>
          </a:p>
        </p:txBody>
      </p:sp>
      <p:sp>
        <p:nvSpPr>
          <p:cNvPr id="5" name="Fußzeilenplatzhalter 4">
            <a:extLst>
              <a:ext uri="{FF2B5EF4-FFF2-40B4-BE49-F238E27FC236}">
                <a16:creationId xmlns:a16="http://schemas.microsoft.com/office/drawing/2014/main" id="{BD56E033-5EA5-4DBF-8218-CDA53CBC415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480828B-D12E-4607-9CF8-CA7FD30F29BC}"/>
              </a:ext>
            </a:extLst>
          </p:cNvPr>
          <p:cNvSpPr>
            <a:spLocks noGrp="1"/>
          </p:cNvSpPr>
          <p:nvPr>
            <p:ph type="sldNum" sz="quarter" idx="12"/>
          </p:nvPr>
        </p:nvSpPr>
        <p:spPr/>
        <p:txBody>
          <a:bodyPr/>
          <a:lstStyle/>
          <a:p>
            <a:fld id="{C7670207-8C52-4E31-B4A8-8ABADEDCEA99}" type="slidenum">
              <a:rPr lang="de-DE" smtClean="0"/>
              <a:t>‹Nr.›</a:t>
            </a:fld>
            <a:endParaRPr lang="de-DE"/>
          </a:p>
        </p:txBody>
      </p:sp>
    </p:spTree>
    <p:extLst>
      <p:ext uri="{BB962C8B-B14F-4D97-AF65-F5344CB8AC3E}">
        <p14:creationId xmlns:p14="http://schemas.microsoft.com/office/powerpoint/2010/main" val="424514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50FB0D3-F5F2-4DB0-945F-BF6732B00DA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BCDB151-3A29-4AF0-A800-2996B87D367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82A409D-90C6-485C-860D-99E1D65F1D7B}"/>
              </a:ext>
            </a:extLst>
          </p:cNvPr>
          <p:cNvSpPr>
            <a:spLocks noGrp="1"/>
          </p:cNvSpPr>
          <p:nvPr>
            <p:ph type="dt" sz="half" idx="10"/>
          </p:nvPr>
        </p:nvSpPr>
        <p:spPr/>
        <p:txBody>
          <a:bodyPr/>
          <a:lstStyle/>
          <a:p>
            <a:fld id="{C34D42DA-4983-4B4F-A599-ACF12EFFD540}" type="datetimeFigureOut">
              <a:rPr lang="de-DE" smtClean="0"/>
              <a:t>07.09.2023</a:t>
            </a:fld>
            <a:endParaRPr lang="de-DE"/>
          </a:p>
        </p:txBody>
      </p:sp>
      <p:sp>
        <p:nvSpPr>
          <p:cNvPr id="5" name="Fußzeilenplatzhalter 4">
            <a:extLst>
              <a:ext uri="{FF2B5EF4-FFF2-40B4-BE49-F238E27FC236}">
                <a16:creationId xmlns:a16="http://schemas.microsoft.com/office/drawing/2014/main" id="{613BAE0D-01D8-45EB-BEB0-D00B4447691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BD8B644-67A5-4160-8AE7-3CE64B65A72A}"/>
              </a:ext>
            </a:extLst>
          </p:cNvPr>
          <p:cNvSpPr>
            <a:spLocks noGrp="1"/>
          </p:cNvSpPr>
          <p:nvPr>
            <p:ph type="sldNum" sz="quarter" idx="12"/>
          </p:nvPr>
        </p:nvSpPr>
        <p:spPr/>
        <p:txBody>
          <a:bodyPr/>
          <a:lstStyle/>
          <a:p>
            <a:fld id="{C7670207-8C52-4E31-B4A8-8ABADEDCEA99}" type="slidenum">
              <a:rPr lang="de-DE" smtClean="0"/>
              <a:t>‹Nr.›</a:t>
            </a:fld>
            <a:endParaRPr lang="de-DE"/>
          </a:p>
        </p:txBody>
      </p:sp>
    </p:spTree>
    <p:extLst>
      <p:ext uri="{BB962C8B-B14F-4D97-AF65-F5344CB8AC3E}">
        <p14:creationId xmlns:p14="http://schemas.microsoft.com/office/powerpoint/2010/main" val="2029623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3C6A91-363D-4ACE-A048-155F2B2E830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399F135-AC5C-4401-8885-0666BF2907A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89FCE6E-57F9-4C3A-B2F0-541581FF8E86}"/>
              </a:ext>
            </a:extLst>
          </p:cNvPr>
          <p:cNvSpPr>
            <a:spLocks noGrp="1"/>
          </p:cNvSpPr>
          <p:nvPr>
            <p:ph type="dt" sz="half" idx="10"/>
          </p:nvPr>
        </p:nvSpPr>
        <p:spPr/>
        <p:txBody>
          <a:bodyPr/>
          <a:lstStyle/>
          <a:p>
            <a:fld id="{C34D42DA-4983-4B4F-A599-ACF12EFFD540}" type="datetimeFigureOut">
              <a:rPr lang="de-DE" smtClean="0"/>
              <a:t>07.09.2023</a:t>
            </a:fld>
            <a:endParaRPr lang="de-DE"/>
          </a:p>
        </p:txBody>
      </p:sp>
      <p:sp>
        <p:nvSpPr>
          <p:cNvPr id="5" name="Fußzeilenplatzhalter 4">
            <a:extLst>
              <a:ext uri="{FF2B5EF4-FFF2-40B4-BE49-F238E27FC236}">
                <a16:creationId xmlns:a16="http://schemas.microsoft.com/office/drawing/2014/main" id="{D28B81DD-E463-499B-A0EC-46B366AAC7D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0551C96-76FC-4F20-ADA8-E6F672094E25}"/>
              </a:ext>
            </a:extLst>
          </p:cNvPr>
          <p:cNvSpPr>
            <a:spLocks noGrp="1"/>
          </p:cNvSpPr>
          <p:nvPr>
            <p:ph type="sldNum" sz="quarter" idx="12"/>
          </p:nvPr>
        </p:nvSpPr>
        <p:spPr/>
        <p:txBody>
          <a:bodyPr/>
          <a:lstStyle/>
          <a:p>
            <a:fld id="{C7670207-8C52-4E31-B4A8-8ABADEDCEA99}" type="slidenum">
              <a:rPr lang="de-DE" smtClean="0"/>
              <a:t>‹Nr.›</a:t>
            </a:fld>
            <a:endParaRPr lang="de-DE"/>
          </a:p>
        </p:txBody>
      </p:sp>
    </p:spTree>
    <p:extLst>
      <p:ext uri="{BB962C8B-B14F-4D97-AF65-F5344CB8AC3E}">
        <p14:creationId xmlns:p14="http://schemas.microsoft.com/office/powerpoint/2010/main" val="402956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649BDD-D6BD-47CE-8C33-EEE1DBD15FE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2A95113-577A-4677-AFA0-17CF3C6A14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6ED8D51-942C-4D98-BB02-85C345C1BE47}"/>
              </a:ext>
            </a:extLst>
          </p:cNvPr>
          <p:cNvSpPr>
            <a:spLocks noGrp="1"/>
          </p:cNvSpPr>
          <p:nvPr>
            <p:ph type="dt" sz="half" idx="10"/>
          </p:nvPr>
        </p:nvSpPr>
        <p:spPr/>
        <p:txBody>
          <a:bodyPr/>
          <a:lstStyle/>
          <a:p>
            <a:fld id="{C34D42DA-4983-4B4F-A599-ACF12EFFD540}" type="datetimeFigureOut">
              <a:rPr lang="de-DE" smtClean="0"/>
              <a:t>07.09.2023</a:t>
            </a:fld>
            <a:endParaRPr lang="de-DE"/>
          </a:p>
        </p:txBody>
      </p:sp>
      <p:sp>
        <p:nvSpPr>
          <p:cNvPr id="5" name="Fußzeilenplatzhalter 4">
            <a:extLst>
              <a:ext uri="{FF2B5EF4-FFF2-40B4-BE49-F238E27FC236}">
                <a16:creationId xmlns:a16="http://schemas.microsoft.com/office/drawing/2014/main" id="{A2768136-2C6E-4395-9032-BCAD8D72113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07C4EA1-788A-4E79-8A1B-6F6A065116F5}"/>
              </a:ext>
            </a:extLst>
          </p:cNvPr>
          <p:cNvSpPr>
            <a:spLocks noGrp="1"/>
          </p:cNvSpPr>
          <p:nvPr>
            <p:ph type="sldNum" sz="quarter" idx="12"/>
          </p:nvPr>
        </p:nvSpPr>
        <p:spPr/>
        <p:txBody>
          <a:bodyPr/>
          <a:lstStyle/>
          <a:p>
            <a:fld id="{C7670207-8C52-4E31-B4A8-8ABADEDCEA99}" type="slidenum">
              <a:rPr lang="de-DE" smtClean="0"/>
              <a:t>‹Nr.›</a:t>
            </a:fld>
            <a:endParaRPr lang="de-DE"/>
          </a:p>
        </p:txBody>
      </p:sp>
    </p:spTree>
    <p:extLst>
      <p:ext uri="{BB962C8B-B14F-4D97-AF65-F5344CB8AC3E}">
        <p14:creationId xmlns:p14="http://schemas.microsoft.com/office/powerpoint/2010/main" val="855333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4E0310-195B-4474-8B78-957A4293276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DBD58E0-06AD-4E88-90FD-B634C966F7C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535481B-207C-4EC0-BDA7-B669FD34A24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9FC0F3E7-B552-4DB5-87F4-5701006F6345}"/>
              </a:ext>
            </a:extLst>
          </p:cNvPr>
          <p:cNvSpPr>
            <a:spLocks noGrp="1"/>
          </p:cNvSpPr>
          <p:nvPr>
            <p:ph type="dt" sz="half" idx="10"/>
          </p:nvPr>
        </p:nvSpPr>
        <p:spPr/>
        <p:txBody>
          <a:bodyPr/>
          <a:lstStyle/>
          <a:p>
            <a:fld id="{C34D42DA-4983-4B4F-A599-ACF12EFFD540}" type="datetimeFigureOut">
              <a:rPr lang="de-DE" smtClean="0"/>
              <a:t>07.09.2023</a:t>
            </a:fld>
            <a:endParaRPr lang="de-DE"/>
          </a:p>
        </p:txBody>
      </p:sp>
      <p:sp>
        <p:nvSpPr>
          <p:cNvPr id="6" name="Fußzeilenplatzhalter 5">
            <a:extLst>
              <a:ext uri="{FF2B5EF4-FFF2-40B4-BE49-F238E27FC236}">
                <a16:creationId xmlns:a16="http://schemas.microsoft.com/office/drawing/2014/main" id="{4CBB8BD0-5E5F-4454-802E-58B14294088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917254C-DF93-415D-A7A9-7AB67A71A48B}"/>
              </a:ext>
            </a:extLst>
          </p:cNvPr>
          <p:cNvSpPr>
            <a:spLocks noGrp="1"/>
          </p:cNvSpPr>
          <p:nvPr>
            <p:ph type="sldNum" sz="quarter" idx="12"/>
          </p:nvPr>
        </p:nvSpPr>
        <p:spPr/>
        <p:txBody>
          <a:bodyPr/>
          <a:lstStyle/>
          <a:p>
            <a:fld id="{C7670207-8C52-4E31-B4A8-8ABADEDCEA99}" type="slidenum">
              <a:rPr lang="de-DE" smtClean="0"/>
              <a:t>‹Nr.›</a:t>
            </a:fld>
            <a:endParaRPr lang="de-DE"/>
          </a:p>
        </p:txBody>
      </p:sp>
    </p:spTree>
    <p:extLst>
      <p:ext uri="{BB962C8B-B14F-4D97-AF65-F5344CB8AC3E}">
        <p14:creationId xmlns:p14="http://schemas.microsoft.com/office/powerpoint/2010/main" val="110952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EA33FE-A8A6-4F8C-8BEF-A42F37D6629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E4D5016F-643B-4524-9E7C-B4B8C6FB9A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42DF003-18A4-4002-808A-D52B9FF95B5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C053FE1-9E5A-4E93-9FC9-18B12AF2B6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13D6024-9FF1-4235-AEF9-57B516CD58C7}"/>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B457FA88-F0F6-49AA-B65A-08E3E9493F17}"/>
              </a:ext>
            </a:extLst>
          </p:cNvPr>
          <p:cNvSpPr>
            <a:spLocks noGrp="1"/>
          </p:cNvSpPr>
          <p:nvPr>
            <p:ph type="dt" sz="half" idx="10"/>
          </p:nvPr>
        </p:nvSpPr>
        <p:spPr/>
        <p:txBody>
          <a:bodyPr/>
          <a:lstStyle/>
          <a:p>
            <a:fld id="{C34D42DA-4983-4B4F-A599-ACF12EFFD540}" type="datetimeFigureOut">
              <a:rPr lang="de-DE" smtClean="0"/>
              <a:t>07.09.2023</a:t>
            </a:fld>
            <a:endParaRPr lang="de-DE"/>
          </a:p>
        </p:txBody>
      </p:sp>
      <p:sp>
        <p:nvSpPr>
          <p:cNvPr id="8" name="Fußzeilenplatzhalter 7">
            <a:extLst>
              <a:ext uri="{FF2B5EF4-FFF2-40B4-BE49-F238E27FC236}">
                <a16:creationId xmlns:a16="http://schemas.microsoft.com/office/drawing/2014/main" id="{70E9B018-8555-40E3-83CF-8A255F44436B}"/>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33842FC0-C241-41C5-8FE6-2AE0FC46EF58}"/>
              </a:ext>
            </a:extLst>
          </p:cNvPr>
          <p:cNvSpPr>
            <a:spLocks noGrp="1"/>
          </p:cNvSpPr>
          <p:nvPr>
            <p:ph type="sldNum" sz="quarter" idx="12"/>
          </p:nvPr>
        </p:nvSpPr>
        <p:spPr/>
        <p:txBody>
          <a:bodyPr/>
          <a:lstStyle/>
          <a:p>
            <a:fld id="{C7670207-8C52-4E31-B4A8-8ABADEDCEA99}" type="slidenum">
              <a:rPr lang="de-DE" smtClean="0"/>
              <a:t>‹Nr.›</a:t>
            </a:fld>
            <a:endParaRPr lang="de-DE"/>
          </a:p>
        </p:txBody>
      </p:sp>
    </p:spTree>
    <p:extLst>
      <p:ext uri="{BB962C8B-B14F-4D97-AF65-F5344CB8AC3E}">
        <p14:creationId xmlns:p14="http://schemas.microsoft.com/office/powerpoint/2010/main" val="2891166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2DD42D-C679-4347-9C98-1B46177202A6}"/>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82639799-2254-4C7F-ADD6-251B7917EF78}"/>
              </a:ext>
            </a:extLst>
          </p:cNvPr>
          <p:cNvSpPr>
            <a:spLocks noGrp="1"/>
          </p:cNvSpPr>
          <p:nvPr>
            <p:ph type="dt" sz="half" idx="10"/>
          </p:nvPr>
        </p:nvSpPr>
        <p:spPr/>
        <p:txBody>
          <a:bodyPr/>
          <a:lstStyle/>
          <a:p>
            <a:fld id="{C34D42DA-4983-4B4F-A599-ACF12EFFD540}" type="datetimeFigureOut">
              <a:rPr lang="de-DE" smtClean="0"/>
              <a:t>07.09.2023</a:t>
            </a:fld>
            <a:endParaRPr lang="de-DE"/>
          </a:p>
        </p:txBody>
      </p:sp>
      <p:sp>
        <p:nvSpPr>
          <p:cNvPr id="4" name="Fußzeilenplatzhalter 3">
            <a:extLst>
              <a:ext uri="{FF2B5EF4-FFF2-40B4-BE49-F238E27FC236}">
                <a16:creationId xmlns:a16="http://schemas.microsoft.com/office/drawing/2014/main" id="{682560BB-6893-4C16-8540-245FECBF2CEE}"/>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1DD5D907-A5A5-461E-89F1-91AC1712F5A6}"/>
              </a:ext>
            </a:extLst>
          </p:cNvPr>
          <p:cNvSpPr>
            <a:spLocks noGrp="1"/>
          </p:cNvSpPr>
          <p:nvPr>
            <p:ph type="sldNum" sz="quarter" idx="12"/>
          </p:nvPr>
        </p:nvSpPr>
        <p:spPr/>
        <p:txBody>
          <a:bodyPr/>
          <a:lstStyle/>
          <a:p>
            <a:fld id="{C7670207-8C52-4E31-B4A8-8ABADEDCEA99}" type="slidenum">
              <a:rPr lang="de-DE" smtClean="0"/>
              <a:t>‹Nr.›</a:t>
            </a:fld>
            <a:endParaRPr lang="de-DE"/>
          </a:p>
        </p:txBody>
      </p:sp>
    </p:spTree>
    <p:extLst>
      <p:ext uri="{BB962C8B-B14F-4D97-AF65-F5344CB8AC3E}">
        <p14:creationId xmlns:p14="http://schemas.microsoft.com/office/powerpoint/2010/main" val="155075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67BC68-DECF-492B-A805-09DF96E495B1}"/>
              </a:ext>
            </a:extLst>
          </p:cNvPr>
          <p:cNvSpPr>
            <a:spLocks noGrp="1"/>
          </p:cNvSpPr>
          <p:nvPr>
            <p:ph type="dt" sz="half" idx="10"/>
          </p:nvPr>
        </p:nvSpPr>
        <p:spPr/>
        <p:txBody>
          <a:bodyPr/>
          <a:lstStyle/>
          <a:p>
            <a:fld id="{C34D42DA-4983-4B4F-A599-ACF12EFFD540}" type="datetimeFigureOut">
              <a:rPr lang="de-DE" smtClean="0"/>
              <a:t>07.09.2023</a:t>
            </a:fld>
            <a:endParaRPr lang="de-DE"/>
          </a:p>
        </p:txBody>
      </p:sp>
      <p:sp>
        <p:nvSpPr>
          <p:cNvPr id="3" name="Fußzeilenplatzhalter 2">
            <a:extLst>
              <a:ext uri="{FF2B5EF4-FFF2-40B4-BE49-F238E27FC236}">
                <a16:creationId xmlns:a16="http://schemas.microsoft.com/office/drawing/2014/main" id="{BED39A56-414D-491C-A3E8-1C0E72BB588E}"/>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82B15B72-1A75-49F3-83F9-6A09E2B31682}"/>
              </a:ext>
            </a:extLst>
          </p:cNvPr>
          <p:cNvSpPr>
            <a:spLocks noGrp="1"/>
          </p:cNvSpPr>
          <p:nvPr>
            <p:ph type="sldNum" sz="quarter" idx="12"/>
          </p:nvPr>
        </p:nvSpPr>
        <p:spPr/>
        <p:txBody>
          <a:bodyPr/>
          <a:lstStyle/>
          <a:p>
            <a:fld id="{C7670207-8C52-4E31-B4A8-8ABADEDCEA99}" type="slidenum">
              <a:rPr lang="de-DE" smtClean="0"/>
              <a:t>‹Nr.›</a:t>
            </a:fld>
            <a:endParaRPr lang="de-DE"/>
          </a:p>
        </p:txBody>
      </p:sp>
    </p:spTree>
    <p:extLst>
      <p:ext uri="{BB962C8B-B14F-4D97-AF65-F5344CB8AC3E}">
        <p14:creationId xmlns:p14="http://schemas.microsoft.com/office/powerpoint/2010/main" val="1252350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F99939-7622-46ED-B3AB-8C6C77B11EE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C2EB64E-3B0E-42E9-B634-D87D84FB83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9FA5F001-9101-40CE-B3FC-1714E50C40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3DB63C1-714C-47AC-B3B4-B2817563162E}"/>
              </a:ext>
            </a:extLst>
          </p:cNvPr>
          <p:cNvSpPr>
            <a:spLocks noGrp="1"/>
          </p:cNvSpPr>
          <p:nvPr>
            <p:ph type="dt" sz="half" idx="10"/>
          </p:nvPr>
        </p:nvSpPr>
        <p:spPr/>
        <p:txBody>
          <a:bodyPr/>
          <a:lstStyle/>
          <a:p>
            <a:fld id="{C34D42DA-4983-4B4F-A599-ACF12EFFD540}" type="datetimeFigureOut">
              <a:rPr lang="de-DE" smtClean="0"/>
              <a:t>07.09.2023</a:t>
            </a:fld>
            <a:endParaRPr lang="de-DE"/>
          </a:p>
        </p:txBody>
      </p:sp>
      <p:sp>
        <p:nvSpPr>
          <p:cNvPr id="6" name="Fußzeilenplatzhalter 5">
            <a:extLst>
              <a:ext uri="{FF2B5EF4-FFF2-40B4-BE49-F238E27FC236}">
                <a16:creationId xmlns:a16="http://schemas.microsoft.com/office/drawing/2014/main" id="{043DD7B5-669E-45EA-81B7-672A7116922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97A2223-CC79-43C4-A589-9E9E4A7B4EFB}"/>
              </a:ext>
            </a:extLst>
          </p:cNvPr>
          <p:cNvSpPr>
            <a:spLocks noGrp="1"/>
          </p:cNvSpPr>
          <p:nvPr>
            <p:ph type="sldNum" sz="quarter" idx="12"/>
          </p:nvPr>
        </p:nvSpPr>
        <p:spPr/>
        <p:txBody>
          <a:bodyPr/>
          <a:lstStyle/>
          <a:p>
            <a:fld id="{C7670207-8C52-4E31-B4A8-8ABADEDCEA99}" type="slidenum">
              <a:rPr lang="de-DE" smtClean="0"/>
              <a:t>‹Nr.›</a:t>
            </a:fld>
            <a:endParaRPr lang="de-DE"/>
          </a:p>
        </p:txBody>
      </p:sp>
    </p:spTree>
    <p:extLst>
      <p:ext uri="{BB962C8B-B14F-4D97-AF65-F5344CB8AC3E}">
        <p14:creationId xmlns:p14="http://schemas.microsoft.com/office/powerpoint/2010/main" val="1352469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DD4D17-2F7A-4C1B-83A3-F23E879C6E3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F4E5A42-68EB-433F-ABB3-B9AC24DF9E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7E5F8A3-CC4C-4B9C-9858-CA2A06397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BA67A43-FF94-4CBC-B6BD-A733315EA4AE}"/>
              </a:ext>
            </a:extLst>
          </p:cNvPr>
          <p:cNvSpPr>
            <a:spLocks noGrp="1"/>
          </p:cNvSpPr>
          <p:nvPr>
            <p:ph type="dt" sz="half" idx="10"/>
          </p:nvPr>
        </p:nvSpPr>
        <p:spPr/>
        <p:txBody>
          <a:bodyPr/>
          <a:lstStyle/>
          <a:p>
            <a:fld id="{C34D42DA-4983-4B4F-A599-ACF12EFFD540}" type="datetimeFigureOut">
              <a:rPr lang="de-DE" smtClean="0"/>
              <a:t>07.09.2023</a:t>
            </a:fld>
            <a:endParaRPr lang="de-DE"/>
          </a:p>
        </p:txBody>
      </p:sp>
      <p:sp>
        <p:nvSpPr>
          <p:cNvPr id="6" name="Fußzeilenplatzhalter 5">
            <a:extLst>
              <a:ext uri="{FF2B5EF4-FFF2-40B4-BE49-F238E27FC236}">
                <a16:creationId xmlns:a16="http://schemas.microsoft.com/office/drawing/2014/main" id="{826A8E3C-C51A-46BC-836A-9243C609F16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080E1A4-062E-40E3-AF44-AB9CD0924ECE}"/>
              </a:ext>
            </a:extLst>
          </p:cNvPr>
          <p:cNvSpPr>
            <a:spLocks noGrp="1"/>
          </p:cNvSpPr>
          <p:nvPr>
            <p:ph type="sldNum" sz="quarter" idx="12"/>
          </p:nvPr>
        </p:nvSpPr>
        <p:spPr/>
        <p:txBody>
          <a:bodyPr/>
          <a:lstStyle/>
          <a:p>
            <a:fld id="{C7670207-8C52-4E31-B4A8-8ABADEDCEA99}" type="slidenum">
              <a:rPr lang="de-DE" smtClean="0"/>
              <a:t>‹Nr.›</a:t>
            </a:fld>
            <a:endParaRPr lang="de-DE"/>
          </a:p>
        </p:txBody>
      </p:sp>
    </p:spTree>
    <p:extLst>
      <p:ext uri="{BB962C8B-B14F-4D97-AF65-F5344CB8AC3E}">
        <p14:creationId xmlns:p14="http://schemas.microsoft.com/office/powerpoint/2010/main" val="367934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C936E1A-CE3A-4573-939F-E535028FA7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FA6322EA-603F-46C3-B51F-8F53E9E50D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2AD91E4-A40C-4045-A7FE-03839DB041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4D42DA-4983-4B4F-A599-ACF12EFFD540}" type="datetimeFigureOut">
              <a:rPr lang="de-DE" smtClean="0"/>
              <a:t>07.09.2023</a:t>
            </a:fld>
            <a:endParaRPr lang="de-DE"/>
          </a:p>
        </p:txBody>
      </p:sp>
      <p:sp>
        <p:nvSpPr>
          <p:cNvPr id="5" name="Fußzeilenplatzhalter 4">
            <a:extLst>
              <a:ext uri="{FF2B5EF4-FFF2-40B4-BE49-F238E27FC236}">
                <a16:creationId xmlns:a16="http://schemas.microsoft.com/office/drawing/2014/main" id="{B0880822-55C7-483C-9C28-A9F5A7CFEA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52E88392-949C-430C-B8FE-5FB47B70B5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70207-8C52-4E31-B4A8-8ABADEDCEA99}" type="slidenum">
              <a:rPr lang="de-DE" smtClean="0"/>
              <a:t>‹Nr.›</a:t>
            </a:fld>
            <a:endParaRPr lang="de-DE"/>
          </a:p>
        </p:txBody>
      </p:sp>
    </p:spTree>
    <p:extLst>
      <p:ext uri="{BB962C8B-B14F-4D97-AF65-F5344CB8AC3E}">
        <p14:creationId xmlns:p14="http://schemas.microsoft.com/office/powerpoint/2010/main" val="1379043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D09B8D06-2034-4DB4-839D-0D1C97C9D946}"/>
              </a:ext>
            </a:extLst>
          </p:cNvPr>
          <p:cNvSpPr>
            <a:spLocks noGrp="1"/>
          </p:cNvSpPr>
          <p:nvPr>
            <p:ph type="subTitle" idx="1"/>
          </p:nvPr>
        </p:nvSpPr>
        <p:spPr>
          <a:xfrm>
            <a:off x="5874327" y="5273820"/>
            <a:ext cx="9144000" cy="1655762"/>
          </a:xfrm>
        </p:spPr>
        <p:txBody>
          <a:bodyPr>
            <a:normAutofit/>
          </a:bodyPr>
          <a:lstStyle/>
          <a:p>
            <a:r>
              <a:rPr lang="de-DE" sz="2000" dirty="0">
                <a:solidFill>
                  <a:schemeClr val="bg1"/>
                </a:solidFill>
                <a:latin typeface="Arial" panose="020B0604020202020204" pitchFamily="34" charset="0"/>
                <a:cs typeface="Arial" panose="020B0604020202020204" pitchFamily="34" charset="0"/>
              </a:rPr>
              <a:t>Unified Modeling Language</a:t>
            </a:r>
          </a:p>
          <a:p>
            <a:endParaRPr lang="de-DE" sz="2000" u="sng" dirty="0">
              <a:solidFill>
                <a:schemeClr val="bg1"/>
              </a:solidFill>
              <a:latin typeface="Arial" panose="020B0604020202020204" pitchFamily="34" charset="0"/>
              <a:cs typeface="Arial" panose="020B0604020202020204" pitchFamily="34" charset="0"/>
            </a:endParaRPr>
          </a:p>
        </p:txBody>
      </p:sp>
      <p:sp>
        <p:nvSpPr>
          <p:cNvPr id="4" name="AutoShape 4" descr="image">
            <a:extLst>
              <a:ext uri="{FF2B5EF4-FFF2-40B4-BE49-F238E27FC236}">
                <a16:creationId xmlns:a16="http://schemas.microsoft.com/office/drawing/2014/main" id="{49AC2B83-D054-459D-8F3B-D51A74748638}"/>
              </a:ext>
            </a:extLst>
          </p:cNvPr>
          <p:cNvSpPr>
            <a:spLocks noChangeAspect="1" noChangeArrowheads="1"/>
          </p:cNvSpPr>
          <p:nvPr/>
        </p:nvSpPr>
        <p:spPr bwMode="auto">
          <a:xfrm>
            <a:off x="5943600" y="3276600"/>
            <a:ext cx="304800" cy="2609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5" name="AutoShape 6" descr="image">
            <a:extLst>
              <a:ext uri="{FF2B5EF4-FFF2-40B4-BE49-F238E27FC236}">
                <a16:creationId xmlns:a16="http://schemas.microsoft.com/office/drawing/2014/main" id="{66BE6F0A-B93D-423A-A86B-BC09FF8A7CE4}"/>
              </a:ext>
            </a:extLst>
          </p:cNvPr>
          <p:cNvSpPr>
            <a:spLocks noChangeAspect="1" noChangeArrowheads="1"/>
          </p:cNvSpPr>
          <p:nvPr/>
        </p:nvSpPr>
        <p:spPr bwMode="auto">
          <a:xfrm>
            <a:off x="6248400" y="897543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6" name="AutoShape 8" descr="image">
            <a:extLst>
              <a:ext uri="{FF2B5EF4-FFF2-40B4-BE49-F238E27FC236}">
                <a16:creationId xmlns:a16="http://schemas.microsoft.com/office/drawing/2014/main" id="{87976370-F443-4E50-9F58-0B0F0A31B21D}"/>
              </a:ext>
            </a:extLst>
          </p:cNvPr>
          <p:cNvSpPr>
            <a:spLocks noChangeAspect="1" noChangeArrowheads="1"/>
          </p:cNvSpPr>
          <p:nvPr/>
        </p:nvSpPr>
        <p:spPr bwMode="auto">
          <a:xfrm>
            <a:off x="5370945" y="3102262"/>
            <a:ext cx="3542145" cy="354214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7" name="AutoShape 10" descr="image">
            <a:extLst>
              <a:ext uri="{FF2B5EF4-FFF2-40B4-BE49-F238E27FC236}">
                <a16:creationId xmlns:a16="http://schemas.microsoft.com/office/drawing/2014/main" id="{71FD74D8-9314-414C-8670-8F249C5A68D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9" name="Grafik 8">
            <a:extLst>
              <a:ext uri="{FF2B5EF4-FFF2-40B4-BE49-F238E27FC236}">
                <a16:creationId xmlns:a16="http://schemas.microsoft.com/office/drawing/2014/main" id="{19417CC8-B12E-4291-B5F3-281A7FF32B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0651" cy="415636"/>
          </a:xfrm>
          <a:prstGeom prst="rect">
            <a:avLst/>
          </a:prstGeom>
        </p:spPr>
      </p:pic>
    </p:spTree>
    <p:extLst>
      <p:ext uri="{BB962C8B-B14F-4D97-AF65-F5344CB8AC3E}">
        <p14:creationId xmlns:p14="http://schemas.microsoft.com/office/powerpoint/2010/main" val="1393842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122" name="Picture 2" descr="image">
            <a:extLst>
              <a:ext uri="{FF2B5EF4-FFF2-40B4-BE49-F238E27FC236}">
                <a16:creationId xmlns:a16="http://schemas.microsoft.com/office/drawing/2014/main" id="{561899C2-A375-431E-BF2A-3FAE46FA1A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85527"/>
            <a:ext cx="485371" cy="272472"/>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3E14F190-0931-45FC-8ECC-1F94491684DF}"/>
              </a:ext>
            </a:extLst>
          </p:cNvPr>
          <p:cNvSpPr>
            <a:spLocks noGrp="1"/>
          </p:cNvSpPr>
          <p:nvPr>
            <p:ph type="title"/>
          </p:nvPr>
        </p:nvSpPr>
        <p:spPr/>
        <p:txBody>
          <a:bodyPr/>
          <a:lstStyle/>
          <a:p>
            <a:r>
              <a:rPr lang="de-DE" dirty="0">
                <a:solidFill>
                  <a:schemeClr val="bg1"/>
                </a:solidFill>
              </a:rPr>
              <a:t>Was ist UML?</a:t>
            </a:r>
          </a:p>
        </p:txBody>
      </p:sp>
      <p:sp>
        <p:nvSpPr>
          <p:cNvPr id="3" name="Inhaltsplatzhalter 2">
            <a:extLst>
              <a:ext uri="{FF2B5EF4-FFF2-40B4-BE49-F238E27FC236}">
                <a16:creationId xmlns:a16="http://schemas.microsoft.com/office/drawing/2014/main" id="{9AD8EF2B-4FE3-4A47-8CC9-4273639996A4}"/>
              </a:ext>
            </a:extLst>
          </p:cNvPr>
          <p:cNvSpPr>
            <a:spLocks noGrp="1"/>
          </p:cNvSpPr>
          <p:nvPr>
            <p:ph idx="1"/>
          </p:nvPr>
        </p:nvSpPr>
        <p:spPr/>
        <p:txBody>
          <a:bodyPr/>
          <a:lstStyle/>
          <a:p>
            <a:r>
              <a:rPr lang="de-DE" dirty="0">
                <a:solidFill>
                  <a:schemeClr val="bg1"/>
                </a:solidFill>
              </a:rPr>
              <a:t>"Unified Modeling Language" (Vereinheitlichte Modellierungssprache)</a:t>
            </a:r>
          </a:p>
          <a:p>
            <a:r>
              <a:rPr lang="de-DE" dirty="0">
                <a:solidFill>
                  <a:schemeClr val="bg1"/>
                </a:solidFill>
              </a:rPr>
              <a:t>Standardisiertes grafisches System zur Spezifikation, Darstellung, Entwurf und Dokumentation</a:t>
            </a:r>
          </a:p>
          <a:p>
            <a:r>
              <a:rPr lang="de-DE" dirty="0">
                <a:solidFill>
                  <a:schemeClr val="bg1"/>
                </a:solidFill>
              </a:rPr>
              <a:t>UML zeigt die Grundarchitektur von Softwareanwendungen</a:t>
            </a:r>
          </a:p>
          <a:p>
            <a:r>
              <a:rPr lang="de-DE" dirty="0">
                <a:solidFill>
                  <a:schemeClr val="bg1"/>
                </a:solidFill>
              </a:rPr>
              <a:t>Mit UML können komplexe Systeme in übersichtliche Diagramme unterteilt werden</a:t>
            </a:r>
          </a:p>
        </p:txBody>
      </p:sp>
    </p:spTree>
    <p:extLst>
      <p:ext uri="{BB962C8B-B14F-4D97-AF65-F5344CB8AC3E}">
        <p14:creationId xmlns:p14="http://schemas.microsoft.com/office/powerpoint/2010/main" val="697661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AF2DB9-0608-44D2-B849-AD7A9AA9ED40}"/>
              </a:ext>
            </a:extLst>
          </p:cNvPr>
          <p:cNvSpPr>
            <a:spLocks noGrp="1"/>
          </p:cNvSpPr>
          <p:nvPr>
            <p:ph type="title"/>
          </p:nvPr>
        </p:nvSpPr>
        <p:spPr/>
        <p:txBody>
          <a:bodyPr/>
          <a:lstStyle/>
          <a:p>
            <a:r>
              <a:rPr lang="de-DE" dirty="0">
                <a:solidFill>
                  <a:schemeClr val="bg1"/>
                </a:solidFill>
              </a:rPr>
              <a:t>7 Strukturdiagramme für Geschäftsprozesse</a:t>
            </a:r>
          </a:p>
        </p:txBody>
      </p:sp>
      <p:sp>
        <p:nvSpPr>
          <p:cNvPr id="3" name="Inhaltsplatzhalter 2">
            <a:extLst>
              <a:ext uri="{FF2B5EF4-FFF2-40B4-BE49-F238E27FC236}">
                <a16:creationId xmlns:a16="http://schemas.microsoft.com/office/drawing/2014/main" id="{35A3A74A-288C-41F3-BA6C-78A5402058CC}"/>
              </a:ext>
            </a:extLst>
          </p:cNvPr>
          <p:cNvSpPr>
            <a:spLocks noGrp="1"/>
          </p:cNvSpPr>
          <p:nvPr>
            <p:ph idx="1"/>
          </p:nvPr>
        </p:nvSpPr>
        <p:spPr/>
        <p:txBody>
          <a:bodyPr>
            <a:normAutofit fontScale="92500" lnSpcReduction="10000"/>
          </a:bodyPr>
          <a:lstStyle/>
          <a:p>
            <a:pPr marL="514350" indent="-514350">
              <a:buAutoNum type="arabicPeriod"/>
            </a:pPr>
            <a:r>
              <a:rPr lang="de-DE" dirty="0">
                <a:solidFill>
                  <a:schemeClr val="bg1"/>
                </a:solidFill>
                <a:latin typeface="Arial" panose="020B0604020202020204" pitchFamily="34" charset="0"/>
                <a:cs typeface="Arial" panose="020B0604020202020204" pitchFamily="34" charset="0"/>
              </a:rPr>
              <a:t>Aktivitätsdiagramm (</a:t>
            </a:r>
            <a:r>
              <a:rPr lang="de-DE" dirty="0" err="1">
                <a:solidFill>
                  <a:schemeClr val="bg1"/>
                </a:solidFill>
                <a:latin typeface="Arial" panose="020B0604020202020204" pitchFamily="34" charset="0"/>
                <a:cs typeface="Arial" panose="020B0604020202020204" pitchFamily="34" charset="0"/>
              </a:rPr>
              <a:t>Activity</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Diagram</a:t>
            </a:r>
            <a:r>
              <a:rPr lang="de-DE" dirty="0">
                <a:solidFill>
                  <a:schemeClr val="bg1"/>
                </a:solidFill>
                <a:latin typeface="Arial" panose="020B0604020202020204" pitchFamily="34" charset="0"/>
                <a:cs typeface="Arial" panose="020B0604020202020204" pitchFamily="34" charset="0"/>
              </a:rPr>
              <a:t>)</a:t>
            </a:r>
          </a:p>
          <a:p>
            <a:pPr marL="0" indent="0">
              <a:buNone/>
            </a:pPr>
            <a:r>
              <a:rPr lang="de-DE" sz="1600" dirty="0">
                <a:solidFill>
                  <a:schemeClr val="bg1"/>
                </a:solidFill>
                <a:latin typeface="Arial" panose="020B0604020202020204" pitchFamily="34" charset="0"/>
                <a:cs typeface="Arial" panose="020B0604020202020204" pitchFamily="34" charset="0"/>
              </a:rPr>
              <a:t>Dies ist wahrscheinlich das wichtigste UML-Diagramm für Geschäftsprozesse. Es beschreibt den Workflow von Aktivitäten und zeigt, wie eine Aktivität zu einer anderen führt. Es kann verwendet werden, um den gesamten Geschäftsprozess oder Teile davon zu modellieren.</a:t>
            </a:r>
          </a:p>
          <a:p>
            <a:pPr marL="0" indent="0">
              <a:buNone/>
            </a:pPr>
            <a:endParaRPr lang="de-DE" sz="1600" dirty="0">
              <a:solidFill>
                <a:schemeClr val="bg1"/>
              </a:solidFill>
              <a:latin typeface="Arial" panose="020B0604020202020204" pitchFamily="34" charset="0"/>
              <a:cs typeface="Arial" panose="020B0604020202020204" pitchFamily="34" charset="0"/>
            </a:endParaRPr>
          </a:p>
          <a:p>
            <a:pPr marL="0" indent="0">
              <a:buNone/>
            </a:pPr>
            <a:r>
              <a:rPr lang="de-DE" dirty="0">
                <a:solidFill>
                  <a:schemeClr val="bg1"/>
                </a:solidFill>
                <a:latin typeface="Arial" panose="020B0604020202020204" pitchFamily="34" charset="0"/>
                <a:cs typeface="Arial" panose="020B0604020202020204" pitchFamily="34" charset="0"/>
              </a:rPr>
              <a:t>2. Anwendungsfalldiagramm (Use Case </a:t>
            </a:r>
            <a:r>
              <a:rPr lang="de-DE" dirty="0" err="1">
                <a:solidFill>
                  <a:schemeClr val="bg1"/>
                </a:solidFill>
                <a:latin typeface="Arial" panose="020B0604020202020204" pitchFamily="34" charset="0"/>
                <a:cs typeface="Arial" panose="020B0604020202020204" pitchFamily="34" charset="0"/>
              </a:rPr>
              <a:t>Diagram</a:t>
            </a:r>
            <a:r>
              <a:rPr lang="de-DE" dirty="0">
                <a:solidFill>
                  <a:schemeClr val="bg1"/>
                </a:solidFill>
                <a:latin typeface="Arial" panose="020B0604020202020204" pitchFamily="34" charset="0"/>
                <a:cs typeface="Arial" panose="020B0604020202020204" pitchFamily="34" charset="0"/>
              </a:rPr>
              <a:t>)</a:t>
            </a:r>
          </a:p>
          <a:p>
            <a:pPr marL="0" indent="0">
              <a:buNone/>
            </a:pPr>
            <a:r>
              <a:rPr lang="de-DE" sz="1600" dirty="0">
                <a:solidFill>
                  <a:schemeClr val="bg1"/>
                </a:solidFill>
                <a:latin typeface="Arial" panose="020B0604020202020204" pitchFamily="34" charset="0"/>
                <a:cs typeface="Arial" panose="020B0604020202020204" pitchFamily="34" charset="0"/>
              </a:rPr>
              <a:t>Es zeigt die Interaktionen zwischen einem System (oder einem Geschäftsprozess) und seinen externen Akteuren (z. B. Benutzern oder anderen Systemen). Es ist nützlich, um die Funktionalität eines Geschäftsprozesses aus der Perspektive seiner Benutzer zu beschreiben.</a:t>
            </a:r>
          </a:p>
          <a:p>
            <a:pPr marL="0" indent="0">
              <a:buNone/>
            </a:pPr>
            <a:endParaRPr lang="de-DE" sz="1600" dirty="0">
              <a:solidFill>
                <a:schemeClr val="bg1"/>
              </a:solidFill>
              <a:latin typeface="Arial" panose="020B0604020202020204" pitchFamily="34" charset="0"/>
              <a:cs typeface="Arial" panose="020B0604020202020204" pitchFamily="34" charset="0"/>
            </a:endParaRPr>
          </a:p>
          <a:p>
            <a:pPr marL="0" indent="0">
              <a:buNone/>
            </a:pPr>
            <a:r>
              <a:rPr lang="de-DE" dirty="0">
                <a:solidFill>
                  <a:schemeClr val="bg1"/>
                </a:solidFill>
                <a:latin typeface="Arial" panose="020B0604020202020204" pitchFamily="34" charset="0"/>
                <a:cs typeface="Arial" panose="020B0604020202020204" pitchFamily="34" charset="0"/>
              </a:rPr>
              <a:t>3. Sequenzdiagramm (</a:t>
            </a:r>
            <a:r>
              <a:rPr lang="de-DE" dirty="0" err="1">
                <a:solidFill>
                  <a:schemeClr val="bg1"/>
                </a:solidFill>
                <a:latin typeface="Arial" panose="020B0604020202020204" pitchFamily="34" charset="0"/>
                <a:cs typeface="Arial" panose="020B0604020202020204" pitchFamily="34" charset="0"/>
              </a:rPr>
              <a:t>Sequence</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Diagram</a:t>
            </a:r>
            <a:r>
              <a:rPr lang="de-DE" dirty="0">
                <a:solidFill>
                  <a:schemeClr val="bg1"/>
                </a:solidFill>
                <a:latin typeface="Arial" panose="020B0604020202020204" pitchFamily="34" charset="0"/>
                <a:cs typeface="Arial" panose="020B0604020202020204" pitchFamily="34" charset="0"/>
              </a:rPr>
              <a:t>)</a:t>
            </a:r>
          </a:p>
          <a:p>
            <a:pPr marL="0" indent="0">
              <a:buNone/>
            </a:pPr>
            <a:r>
              <a:rPr lang="de-DE" sz="1700" dirty="0">
                <a:solidFill>
                  <a:schemeClr val="bg1"/>
                </a:solidFill>
                <a:latin typeface="Arial" panose="020B0604020202020204" pitchFamily="34" charset="0"/>
                <a:cs typeface="Arial" panose="020B0604020202020204" pitchFamily="34" charset="0"/>
              </a:rPr>
              <a:t>Es zeigt die Interaktionen zwischen Objekten in einem bestimmten Zeitverlauf. In Bezug auf Geschäftsprozesse könnte es verwendet werden, um die Reihenfolge von Interaktionen zwischen verschiedenen Abteilungen oder Systemen in einem Prozess zu zeigen.</a:t>
            </a:r>
          </a:p>
          <a:p>
            <a:pPr marL="0" indent="0">
              <a:buNone/>
            </a:pPr>
            <a:endParaRPr lang="de-DE" dirty="0">
              <a:solidFill>
                <a:schemeClr val="bg1"/>
              </a:solidFill>
              <a:latin typeface="Arial" panose="020B0604020202020204" pitchFamily="34" charset="0"/>
              <a:cs typeface="Arial" panose="020B0604020202020204" pitchFamily="34" charset="0"/>
            </a:endParaRPr>
          </a:p>
        </p:txBody>
      </p:sp>
      <p:pic>
        <p:nvPicPr>
          <p:cNvPr id="3074" name="Picture 2" descr="Bild">
            <a:extLst>
              <a:ext uri="{FF2B5EF4-FFF2-40B4-BE49-F238E27FC236}">
                <a16:creationId xmlns:a16="http://schemas.microsoft.com/office/drawing/2014/main" id="{1E7DB4FD-4695-438A-AF38-5A79B2C99B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1155" y="6311900"/>
            <a:ext cx="970845" cy="54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265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AF2DB9-0608-44D2-B849-AD7A9AA9ED40}"/>
              </a:ext>
            </a:extLst>
          </p:cNvPr>
          <p:cNvSpPr>
            <a:spLocks noGrp="1"/>
          </p:cNvSpPr>
          <p:nvPr>
            <p:ph type="title"/>
          </p:nvPr>
        </p:nvSpPr>
        <p:spPr/>
        <p:txBody>
          <a:bodyPr/>
          <a:lstStyle/>
          <a:p>
            <a:r>
              <a:rPr lang="de-DE" dirty="0">
                <a:solidFill>
                  <a:schemeClr val="bg1"/>
                </a:solidFill>
              </a:rPr>
              <a:t>7 Strukturdiagramme für Geschäftsprozesse</a:t>
            </a:r>
          </a:p>
        </p:txBody>
      </p:sp>
      <p:sp>
        <p:nvSpPr>
          <p:cNvPr id="3" name="Inhaltsplatzhalter 2">
            <a:extLst>
              <a:ext uri="{FF2B5EF4-FFF2-40B4-BE49-F238E27FC236}">
                <a16:creationId xmlns:a16="http://schemas.microsoft.com/office/drawing/2014/main" id="{35A3A74A-288C-41F3-BA6C-78A5402058CC}"/>
              </a:ext>
            </a:extLst>
          </p:cNvPr>
          <p:cNvSpPr>
            <a:spLocks noGrp="1"/>
          </p:cNvSpPr>
          <p:nvPr>
            <p:ph idx="1"/>
          </p:nvPr>
        </p:nvSpPr>
        <p:spPr/>
        <p:txBody>
          <a:bodyPr>
            <a:normAutofit lnSpcReduction="10000"/>
          </a:bodyPr>
          <a:lstStyle/>
          <a:p>
            <a:pPr marL="0" indent="0">
              <a:buNone/>
            </a:pPr>
            <a:r>
              <a:rPr lang="de-DE" dirty="0">
                <a:solidFill>
                  <a:schemeClr val="bg1"/>
                </a:solidFill>
                <a:latin typeface="Arial" panose="020B0604020202020204" pitchFamily="34" charset="0"/>
                <a:cs typeface="Arial" panose="020B0604020202020204" pitchFamily="34" charset="0"/>
              </a:rPr>
              <a:t>4. Zustandsdiagramm (State </a:t>
            </a:r>
            <a:r>
              <a:rPr lang="de-DE" dirty="0" err="1">
                <a:solidFill>
                  <a:schemeClr val="bg1"/>
                </a:solidFill>
                <a:latin typeface="Arial" panose="020B0604020202020204" pitchFamily="34" charset="0"/>
                <a:cs typeface="Arial" panose="020B0604020202020204" pitchFamily="34" charset="0"/>
              </a:rPr>
              <a:t>Diagram</a:t>
            </a:r>
            <a:r>
              <a:rPr lang="de-DE" dirty="0">
                <a:solidFill>
                  <a:schemeClr val="bg1"/>
                </a:solidFill>
                <a:latin typeface="Arial" panose="020B0604020202020204" pitchFamily="34" charset="0"/>
                <a:cs typeface="Arial" panose="020B0604020202020204" pitchFamily="34" charset="0"/>
              </a:rPr>
              <a:t>)</a:t>
            </a:r>
          </a:p>
          <a:p>
            <a:pPr marL="0" indent="0">
              <a:buNone/>
            </a:pPr>
            <a:r>
              <a:rPr lang="de-DE" sz="1600" dirty="0">
                <a:solidFill>
                  <a:schemeClr val="bg1"/>
                </a:solidFill>
                <a:latin typeface="Arial" panose="020B0604020202020204" pitchFamily="34" charset="0"/>
                <a:cs typeface="Arial" panose="020B0604020202020204" pitchFamily="34" charset="0"/>
              </a:rPr>
              <a:t>Es kann verwendet werden, um die verschiedenen Zustände eines Geschäftsobjekts und die Übergänge zwischen diesen Zuständen zu zeigen. Zum Beispiel könnten Sie es verwenden, um den Lebenszyklus einer Bestellung in einem E-Commerce-Prozess zu modellieren.</a:t>
            </a:r>
          </a:p>
          <a:p>
            <a:pPr marL="0" indent="0">
              <a:buNone/>
            </a:pPr>
            <a:endParaRPr lang="de-DE" dirty="0">
              <a:solidFill>
                <a:schemeClr val="bg1"/>
              </a:solidFill>
              <a:latin typeface="Arial" panose="020B0604020202020204" pitchFamily="34" charset="0"/>
              <a:cs typeface="Arial" panose="020B0604020202020204" pitchFamily="34" charset="0"/>
            </a:endParaRPr>
          </a:p>
          <a:p>
            <a:pPr marL="0" indent="0">
              <a:buNone/>
            </a:pPr>
            <a:r>
              <a:rPr lang="de-DE" dirty="0">
                <a:solidFill>
                  <a:schemeClr val="bg1"/>
                </a:solidFill>
                <a:latin typeface="Arial" panose="020B0604020202020204" pitchFamily="34" charset="0"/>
                <a:cs typeface="Arial" panose="020B0604020202020204" pitchFamily="34" charset="0"/>
              </a:rPr>
              <a:t>5. Komponentendiagramm (</a:t>
            </a:r>
            <a:r>
              <a:rPr lang="de-DE" dirty="0" err="1">
                <a:solidFill>
                  <a:schemeClr val="bg1"/>
                </a:solidFill>
                <a:latin typeface="Arial" panose="020B0604020202020204" pitchFamily="34" charset="0"/>
                <a:cs typeface="Arial" panose="020B0604020202020204" pitchFamily="34" charset="0"/>
              </a:rPr>
              <a:t>Component</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Diagram</a:t>
            </a:r>
            <a:r>
              <a:rPr lang="de-DE" dirty="0">
                <a:solidFill>
                  <a:schemeClr val="bg1"/>
                </a:solidFill>
                <a:latin typeface="Arial" panose="020B0604020202020204" pitchFamily="34" charset="0"/>
                <a:cs typeface="Arial" panose="020B0604020202020204" pitchFamily="34" charset="0"/>
              </a:rPr>
              <a:t>)</a:t>
            </a:r>
          </a:p>
          <a:p>
            <a:pPr marL="0" indent="0">
              <a:buNone/>
            </a:pPr>
            <a:r>
              <a:rPr lang="de-DE" sz="1600" dirty="0">
                <a:solidFill>
                  <a:schemeClr val="bg1"/>
                </a:solidFill>
                <a:latin typeface="Arial" panose="020B0604020202020204" pitchFamily="34" charset="0"/>
                <a:cs typeface="Arial" panose="020B0604020202020204" pitchFamily="34" charset="0"/>
              </a:rPr>
              <a:t>In einem Geschäftskontext könnte dies verwendet werden, um die verschiedenen Komponenten eines Geschäftsprozesses und ihre Beziehungen zu modellieren.</a:t>
            </a:r>
          </a:p>
          <a:p>
            <a:pPr marL="0" indent="0">
              <a:buNone/>
            </a:pPr>
            <a:endParaRPr lang="de-DE" dirty="0">
              <a:solidFill>
                <a:schemeClr val="bg1"/>
              </a:solidFill>
              <a:latin typeface="Arial" panose="020B0604020202020204" pitchFamily="34" charset="0"/>
              <a:cs typeface="Arial" panose="020B0604020202020204" pitchFamily="34" charset="0"/>
            </a:endParaRPr>
          </a:p>
          <a:p>
            <a:pPr marL="0" indent="0">
              <a:buNone/>
            </a:pPr>
            <a:r>
              <a:rPr lang="de-DE" dirty="0">
                <a:solidFill>
                  <a:schemeClr val="bg1"/>
                </a:solidFill>
                <a:latin typeface="Arial" panose="020B0604020202020204" pitchFamily="34" charset="0"/>
                <a:cs typeface="Arial" panose="020B0604020202020204" pitchFamily="34" charset="0"/>
              </a:rPr>
              <a:t>6. Paketdiagramm (Package </a:t>
            </a:r>
            <a:r>
              <a:rPr lang="de-DE" dirty="0" err="1">
                <a:solidFill>
                  <a:schemeClr val="bg1"/>
                </a:solidFill>
                <a:latin typeface="Arial" panose="020B0604020202020204" pitchFamily="34" charset="0"/>
                <a:cs typeface="Arial" panose="020B0604020202020204" pitchFamily="34" charset="0"/>
              </a:rPr>
              <a:t>Diagram</a:t>
            </a:r>
            <a:r>
              <a:rPr lang="de-DE" dirty="0">
                <a:solidFill>
                  <a:schemeClr val="bg1"/>
                </a:solidFill>
                <a:latin typeface="Arial" panose="020B0604020202020204" pitchFamily="34" charset="0"/>
                <a:cs typeface="Arial" panose="020B0604020202020204" pitchFamily="34" charset="0"/>
              </a:rPr>
              <a:t>)</a:t>
            </a:r>
          </a:p>
          <a:p>
            <a:pPr marL="0" indent="0">
              <a:buNone/>
            </a:pPr>
            <a:r>
              <a:rPr lang="de-DE" sz="1600" b="1" dirty="0">
                <a:solidFill>
                  <a:schemeClr val="bg1"/>
                </a:solidFill>
                <a:latin typeface="Arial" panose="020B0604020202020204" pitchFamily="34" charset="0"/>
                <a:cs typeface="Arial" panose="020B0604020202020204" pitchFamily="34" charset="0"/>
              </a:rPr>
              <a:t>Paketdiagramm (Package </a:t>
            </a:r>
            <a:r>
              <a:rPr lang="de-DE" sz="1600" b="1" dirty="0" err="1">
                <a:solidFill>
                  <a:schemeClr val="bg1"/>
                </a:solidFill>
                <a:latin typeface="Arial" panose="020B0604020202020204" pitchFamily="34" charset="0"/>
                <a:cs typeface="Arial" panose="020B0604020202020204" pitchFamily="34" charset="0"/>
              </a:rPr>
              <a:t>Diagram</a:t>
            </a:r>
            <a:r>
              <a:rPr lang="de-DE" sz="1600" b="1" dirty="0">
                <a:solidFill>
                  <a:schemeClr val="bg1"/>
                </a:solidFill>
                <a:latin typeface="Arial" panose="020B0604020202020204" pitchFamily="34" charset="0"/>
                <a:cs typeface="Arial" panose="020B0604020202020204" pitchFamily="34" charset="0"/>
              </a:rPr>
              <a:t>):</a:t>
            </a:r>
            <a:r>
              <a:rPr lang="de-DE" sz="1600" dirty="0">
                <a:solidFill>
                  <a:schemeClr val="bg1"/>
                </a:solidFill>
                <a:latin typeface="Arial" panose="020B0604020202020204" pitchFamily="34" charset="0"/>
                <a:cs typeface="Arial" panose="020B0604020202020204" pitchFamily="34" charset="0"/>
              </a:rPr>
              <a:t> Es kann dazu verwendet werden, Geschäftsprozesse in logische Einheiten oder Module zu organisieren.</a:t>
            </a:r>
          </a:p>
        </p:txBody>
      </p:sp>
      <p:pic>
        <p:nvPicPr>
          <p:cNvPr id="4098" name="Picture 2" descr="image">
            <a:extLst>
              <a:ext uri="{FF2B5EF4-FFF2-40B4-BE49-F238E27FC236}">
                <a16:creationId xmlns:a16="http://schemas.microsoft.com/office/drawing/2014/main" id="{9580EC9D-675E-4BDA-916F-BC13DFF948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0"/>
            <a:ext cx="366089" cy="54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241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35A3A74A-288C-41F3-BA6C-78A5402058CC}"/>
              </a:ext>
            </a:extLst>
          </p:cNvPr>
          <p:cNvSpPr>
            <a:spLocks noGrp="1"/>
          </p:cNvSpPr>
          <p:nvPr>
            <p:ph idx="1"/>
          </p:nvPr>
        </p:nvSpPr>
        <p:spPr/>
        <p:txBody>
          <a:bodyPr>
            <a:normAutofit/>
          </a:bodyPr>
          <a:lstStyle/>
          <a:p>
            <a:pPr marL="0" indent="0">
              <a:buNone/>
            </a:pPr>
            <a:r>
              <a:rPr lang="de-DE" dirty="0">
                <a:solidFill>
                  <a:schemeClr val="bg1"/>
                </a:solidFill>
                <a:latin typeface="Arial" panose="020B0604020202020204" pitchFamily="34" charset="0"/>
                <a:cs typeface="Arial" panose="020B0604020202020204" pitchFamily="34" charset="0"/>
              </a:rPr>
              <a:t>7. Klassendiagramm (Class </a:t>
            </a:r>
            <a:r>
              <a:rPr lang="de-DE" dirty="0" err="1">
                <a:solidFill>
                  <a:schemeClr val="bg1"/>
                </a:solidFill>
                <a:latin typeface="Arial" panose="020B0604020202020204" pitchFamily="34" charset="0"/>
                <a:cs typeface="Arial" panose="020B0604020202020204" pitchFamily="34" charset="0"/>
              </a:rPr>
              <a:t>Diagram</a:t>
            </a:r>
            <a:r>
              <a:rPr lang="de-DE" dirty="0">
                <a:solidFill>
                  <a:schemeClr val="bg1"/>
                </a:solidFill>
                <a:latin typeface="Arial" panose="020B0604020202020204" pitchFamily="34" charset="0"/>
                <a:cs typeface="Arial" panose="020B0604020202020204" pitchFamily="34" charset="0"/>
              </a:rPr>
              <a:t>) </a:t>
            </a:r>
          </a:p>
          <a:p>
            <a:pPr marL="0" indent="0">
              <a:buNone/>
            </a:pPr>
            <a:r>
              <a:rPr lang="de-DE" sz="1600" dirty="0">
                <a:solidFill>
                  <a:schemeClr val="bg1"/>
                </a:solidFill>
              </a:rPr>
              <a:t>Während es hauptsächlich in der Softwaremodellierung verwendet wird, kann es in einem Geschäftskontext verwendet werden, um Geschäftsobjekte und deren Beziehungen zu modellieren. Zum Beispiel könnten Sie Geschäftseinheiten, ihre Attribute und Beziehungen darstellen.</a:t>
            </a:r>
            <a:r>
              <a:rPr lang="de-DE" sz="1600" dirty="0">
                <a:solidFill>
                  <a:schemeClr val="bg1"/>
                </a:solidFill>
                <a:latin typeface="Arial" panose="020B0604020202020204" pitchFamily="34" charset="0"/>
                <a:cs typeface="Arial" panose="020B0604020202020204" pitchFamily="34" charset="0"/>
              </a:rPr>
              <a:t> </a:t>
            </a:r>
          </a:p>
        </p:txBody>
      </p:sp>
      <p:pic>
        <p:nvPicPr>
          <p:cNvPr id="1028" name="Picture 4" descr="image">
            <a:extLst>
              <a:ext uri="{FF2B5EF4-FFF2-40B4-BE49-F238E27FC236}">
                <a16:creationId xmlns:a16="http://schemas.microsoft.com/office/drawing/2014/main" id="{7406BAAC-DCF5-425D-8909-08A47BD921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1494" y="3241963"/>
            <a:ext cx="4635171" cy="3250911"/>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BFAF2DB9-0608-44D2-B849-AD7A9AA9ED40}"/>
              </a:ext>
            </a:extLst>
          </p:cNvPr>
          <p:cNvSpPr>
            <a:spLocks noGrp="1"/>
          </p:cNvSpPr>
          <p:nvPr>
            <p:ph type="title"/>
          </p:nvPr>
        </p:nvSpPr>
        <p:spPr/>
        <p:txBody>
          <a:bodyPr/>
          <a:lstStyle/>
          <a:p>
            <a:r>
              <a:rPr lang="de-DE" dirty="0">
                <a:solidFill>
                  <a:schemeClr val="bg1"/>
                </a:solidFill>
              </a:rPr>
              <a:t>7 Strukturdiagramme für Geschäftsprozesse</a:t>
            </a:r>
          </a:p>
        </p:txBody>
      </p:sp>
      <p:pic>
        <p:nvPicPr>
          <p:cNvPr id="1030" name="Picture 6">
            <a:extLst>
              <a:ext uri="{FF2B5EF4-FFF2-40B4-BE49-F238E27FC236}">
                <a16:creationId xmlns:a16="http://schemas.microsoft.com/office/drawing/2014/main" id="{E6D73901-8493-49B3-A286-34AF93632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22" y="5045072"/>
            <a:ext cx="6083772" cy="1447803"/>
          </a:xfrm>
          <a:prstGeom prst="rect">
            <a:avLst/>
          </a:prstGeom>
          <a:noFill/>
          <a:extLst>
            <a:ext uri="{909E8E84-426E-40DD-AFC4-6F175D3DCCD1}">
              <a14:hiddenFill xmlns:a14="http://schemas.microsoft.com/office/drawing/2010/main">
                <a:solidFill>
                  <a:srgbClr val="FFFFFF"/>
                </a:solidFill>
              </a14:hiddenFill>
            </a:ext>
          </a:extLst>
        </p:spPr>
      </p:pic>
      <p:pic>
        <p:nvPicPr>
          <p:cNvPr id="5" name="Grafik 4">
            <a:extLst>
              <a:ext uri="{FF2B5EF4-FFF2-40B4-BE49-F238E27FC236}">
                <a16:creationId xmlns:a16="http://schemas.microsoft.com/office/drawing/2014/main" id="{137CD7EF-40D3-4A7E-BB28-5637325B8E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1124" y="3558965"/>
            <a:ext cx="1400370" cy="1486107"/>
          </a:xfrm>
          <a:prstGeom prst="rect">
            <a:avLst/>
          </a:prstGeom>
        </p:spPr>
      </p:pic>
      <p:pic>
        <p:nvPicPr>
          <p:cNvPr id="1032" name="Picture 8" descr="image">
            <a:extLst>
              <a:ext uri="{FF2B5EF4-FFF2-40B4-BE49-F238E27FC236}">
                <a16:creationId xmlns:a16="http://schemas.microsoft.com/office/drawing/2014/main" id="{6485FE54-B29D-442E-975D-0502D51AD7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722" y="3241964"/>
            <a:ext cx="4683402" cy="1803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533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2" descr="image">
            <a:extLst>
              <a:ext uri="{FF2B5EF4-FFF2-40B4-BE49-F238E27FC236}">
                <a16:creationId xmlns:a16="http://schemas.microsoft.com/office/drawing/2014/main" id="{63DCC7AB-0E81-459B-AC10-A4FF3E2A2A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483388">
            <a:off x="10724222" y="109472"/>
            <a:ext cx="740014" cy="987956"/>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C9339DA0-5C90-42B7-A01A-D90668F8359A}"/>
              </a:ext>
            </a:extLst>
          </p:cNvPr>
          <p:cNvSpPr>
            <a:spLocks noGrp="1"/>
          </p:cNvSpPr>
          <p:nvPr>
            <p:ph type="title"/>
          </p:nvPr>
        </p:nvSpPr>
        <p:spPr/>
        <p:txBody>
          <a:bodyPr/>
          <a:lstStyle/>
          <a:p>
            <a:endParaRPr lang="de-DE" dirty="0"/>
          </a:p>
        </p:txBody>
      </p:sp>
      <p:pic>
        <p:nvPicPr>
          <p:cNvPr id="13" name="Inhaltsplatzhalter 12">
            <a:extLst>
              <a:ext uri="{FF2B5EF4-FFF2-40B4-BE49-F238E27FC236}">
                <a16:creationId xmlns:a16="http://schemas.microsoft.com/office/drawing/2014/main" id="{E46CF514-B328-4F61-BCD0-4FB35F6A0F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33054" y="0"/>
            <a:ext cx="9725892" cy="6878387"/>
          </a:xfrm>
        </p:spPr>
      </p:pic>
    </p:spTree>
    <p:extLst>
      <p:ext uri="{BB962C8B-B14F-4D97-AF65-F5344CB8AC3E}">
        <p14:creationId xmlns:p14="http://schemas.microsoft.com/office/powerpoint/2010/main" val="2558660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DC9739-88DB-48B1-938C-B86D82ABB80A}"/>
              </a:ext>
            </a:extLst>
          </p:cNvPr>
          <p:cNvSpPr>
            <a:spLocks noGrp="1"/>
          </p:cNvSpPr>
          <p:nvPr>
            <p:ph type="title"/>
          </p:nvPr>
        </p:nvSpPr>
        <p:spPr/>
        <p:txBody>
          <a:bodyPr/>
          <a:lstStyle/>
          <a:p>
            <a:pPr algn="ctr"/>
            <a:r>
              <a:rPr lang="de-DE" dirty="0">
                <a:solidFill>
                  <a:schemeClr val="bg1"/>
                </a:solidFill>
                <a:latin typeface="Arial" panose="020B0604020202020204" pitchFamily="34" charset="0"/>
                <a:cs typeface="Arial" panose="020B0604020202020204" pitchFamily="34" charset="0"/>
              </a:rPr>
              <a:t>Vielen Hund für eure Aufmerksamkeit</a:t>
            </a:r>
            <a:br>
              <a:rPr lang="de-DE" dirty="0">
                <a:solidFill>
                  <a:schemeClr val="bg1"/>
                </a:solidFill>
                <a:latin typeface="Arial" panose="020B0604020202020204" pitchFamily="34" charset="0"/>
                <a:cs typeface="Arial" panose="020B0604020202020204" pitchFamily="34" charset="0"/>
              </a:rPr>
            </a:br>
            <a:endParaRPr lang="de-DE" dirty="0">
              <a:latin typeface="Arial" panose="020B0604020202020204" pitchFamily="34" charset="0"/>
              <a:cs typeface="Arial" panose="020B0604020202020204" pitchFamily="34" charset="0"/>
            </a:endParaRPr>
          </a:p>
        </p:txBody>
      </p:sp>
      <p:sp>
        <p:nvSpPr>
          <p:cNvPr id="3" name="Inhaltsplatzhalter 2">
            <a:extLst>
              <a:ext uri="{FF2B5EF4-FFF2-40B4-BE49-F238E27FC236}">
                <a16:creationId xmlns:a16="http://schemas.microsoft.com/office/drawing/2014/main" id="{F876A27C-A614-4B21-BCAC-7141D48B9CA7}"/>
              </a:ext>
            </a:extLst>
          </p:cNvPr>
          <p:cNvSpPr>
            <a:spLocks noGrp="1"/>
          </p:cNvSpPr>
          <p:nvPr>
            <p:ph idx="1"/>
          </p:nvPr>
        </p:nvSpPr>
        <p:spPr/>
        <p:txBody>
          <a:bodyPr/>
          <a:lstStyle/>
          <a:p>
            <a:pPr algn="ctr"/>
            <a:r>
              <a:rPr lang="de-DE" dirty="0">
                <a:solidFill>
                  <a:schemeClr val="bg1"/>
                </a:solidFill>
                <a:latin typeface="Arial" panose="020B0604020202020204" pitchFamily="34" charset="0"/>
                <a:cs typeface="Arial" panose="020B0604020202020204" pitchFamily="34" charset="0"/>
              </a:rPr>
              <a:t>Danny</a:t>
            </a:r>
          </a:p>
          <a:p>
            <a:pPr algn="ctr"/>
            <a:r>
              <a:rPr lang="de-DE" dirty="0">
                <a:solidFill>
                  <a:schemeClr val="bg1"/>
                </a:solidFill>
                <a:latin typeface="Arial" panose="020B0604020202020204" pitchFamily="34" charset="0"/>
                <a:cs typeface="Arial" panose="020B0604020202020204" pitchFamily="34" charset="0"/>
              </a:rPr>
              <a:t>Dennis x2</a:t>
            </a:r>
          </a:p>
          <a:p>
            <a:pPr algn="ctr"/>
            <a:r>
              <a:rPr lang="de-DE" dirty="0">
                <a:solidFill>
                  <a:schemeClr val="bg1"/>
                </a:solidFill>
                <a:latin typeface="Arial" panose="020B0604020202020204" pitchFamily="34" charset="0"/>
                <a:cs typeface="Arial" panose="020B0604020202020204" pitchFamily="34" charset="0"/>
              </a:rPr>
              <a:t>Nataliya</a:t>
            </a:r>
          </a:p>
          <a:p>
            <a:pPr algn="ctr"/>
            <a:r>
              <a:rPr lang="de-DE" dirty="0">
                <a:solidFill>
                  <a:schemeClr val="bg1"/>
                </a:solidFill>
                <a:latin typeface="Arial" panose="020B0604020202020204" pitchFamily="34" charset="0"/>
                <a:cs typeface="Arial" panose="020B0604020202020204" pitchFamily="34" charset="0"/>
              </a:rPr>
              <a:t>Benjamin</a:t>
            </a:r>
          </a:p>
          <a:p>
            <a:pPr algn="ctr"/>
            <a:r>
              <a:rPr lang="de-DE" dirty="0">
                <a:solidFill>
                  <a:schemeClr val="bg1"/>
                </a:solidFill>
                <a:latin typeface="Arial" panose="020B0604020202020204" pitchFamily="34" charset="0"/>
                <a:cs typeface="Arial" panose="020B0604020202020204" pitchFamily="34" charset="0"/>
              </a:rPr>
              <a:t>Paul</a:t>
            </a:r>
          </a:p>
        </p:txBody>
      </p:sp>
      <p:pic>
        <p:nvPicPr>
          <p:cNvPr id="7172" name="Picture 4" descr="image">
            <a:extLst>
              <a:ext uri="{FF2B5EF4-FFF2-40B4-BE49-F238E27FC236}">
                <a16:creationId xmlns:a16="http://schemas.microsoft.com/office/drawing/2014/main" id="{2A399E41-3A79-4C3E-9F47-020EBAB47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4134" y="5883564"/>
            <a:ext cx="1297866" cy="974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228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8E49EC-DBB4-43C4-A69E-343DB5C43934}"/>
              </a:ext>
            </a:extLst>
          </p:cNvPr>
          <p:cNvSpPr>
            <a:spLocks noGrp="1"/>
          </p:cNvSpPr>
          <p:nvPr>
            <p:ph type="title"/>
          </p:nvPr>
        </p:nvSpPr>
        <p:spPr/>
        <p:txBody>
          <a:bodyPr/>
          <a:lstStyle/>
          <a:p>
            <a:pPr algn="ctr"/>
            <a:r>
              <a:rPr lang="de-DE" dirty="0">
                <a:solidFill>
                  <a:schemeClr val="bg1"/>
                </a:solidFill>
                <a:latin typeface="Arial" panose="020B0604020202020204" pitchFamily="34" charset="0"/>
                <a:cs typeface="Arial" panose="020B0604020202020204" pitchFamily="34" charset="0"/>
              </a:rPr>
              <a:t>BONUS-KAHOOT</a:t>
            </a:r>
          </a:p>
        </p:txBody>
      </p:sp>
      <p:sp>
        <p:nvSpPr>
          <p:cNvPr id="3" name="Inhaltsplatzhalter 2">
            <a:extLst>
              <a:ext uri="{FF2B5EF4-FFF2-40B4-BE49-F238E27FC236}">
                <a16:creationId xmlns:a16="http://schemas.microsoft.com/office/drawing/2014/main" id="{0FA9AA49-FBDC-42ED-A9F0-C5DCB97AD00A}"/>
              </a:ext>
            </a:extLst>
          </p:cNvPr>
          <p:cNvSpPr>
            <a:spLocks noGrp="1"/>
          </p:cNvSpPr>
          <p:nvPr>
            <p:ph idx="1"/>
          </p:nvPr>
        </p:nvSpPr>
        <p:spPr/>
        <p:txBody>
          <a:bodyPr/>
          <a:lstStyle/>
          <a:p>
            <a:pPr marL="0" indent="0" algn="ctr">
              <a:buNone/>
            </a:pPr>
            <a:r>
              <a:rPr lang="de-DE" dirty="0">
                <a:solidFill>
                  <a:schemeClr val="bg1"/>
                </a:solidFill>
                <a:latin typeface="Arial" panose="020B0604020202020204" pitchFamily="34" charset="0"/>
                <a:cs typeface="Arial" panose="020B0604020202020204" pitchFamily="34" charset="0"/>
              </a:rPr>
              <a:t>Wie viele Hunde habt ihr gefunden ?</a:t>
            </a:r>
          </a:p>
          <a:p>
            <a:pPr marL="0" indent="0" algn="ctr">
              <a:buNone/>
            </a:pPr>
            <a:endParaRPr lang="de-DE" dirty="0">
              <a:solidFill>
                <a:schemeClr val="bg1"/>
              </a:solidFill>
              <a:latin typeface="Arial" panose="020B0604020202020204" pitchFamily="34" charset="0"/>
              <a:cs typeface="Arial" panose="020B0604020202020204" pitchFamily="34" charset="0"/>
            </a:endParaRPr>
          </a:p>
          <a:p>
            <a:pPr marL="0" indent="0" algn="ctr">
              <a:buNone/>
            </a:pPr>
            <a:r>
              <a:rPr lang="de-DE" dirty="0">
                <a:solidFill>
                  <a:srgbClr val="FF0000"/>
                </a:solidFill>
                <a:latin typeface="Arial" panose="020B0604020202020204" pitchFamily="34" charset="0"/>
                <a:cs typeface="Arial" panose="020B0604020202020204" pitchFamily="34" charset="0"/>
              </a:rPr>
              <a:t>9    </a:t>
            </a:r>
            <a:r>
              <a:rPr lang="de-DE" dirty="0">
                <a:solidFill>
                  <a:srgbClr val="00B050"/>
                </a:solidFill>
                <a:latin typeface="Arial" panose="020B0604020202020204" pitchFamily="34" charset="0"/>
                <a:cs typeface="Arial" panose="020B0604020202020204" pitchFamily="34" charset="0"/>
              </a:rPr>
              <a:t>7</a:t>
            </a:r>
            <a:r>
              <a:rPr lang="de-DE" dirty="0">
                <a:solidFill>
                  <a:srgbClr val="FF0000"/>
                </a:solidFill>
                <a:latin typeface="Arial" panose="020B0604020202020204" pitchFamily="34" charset="0"/>
                <a:cs typeface="Arial" panose="020B0604020202020204" pitchFamily="34" charset="0"/>
              </a:rPr>
              <a:t>    </a:t>
            </a:r>
            <a:r>
              <a:rPr lang="de-DE" dirty="0">
                <a:solidFill>
                  <a:schemeClr val="accent4">
                    <a:lumMod val="60000"/>
                    <a:lumOff val="40000"/>
                  </a:schemeClr>
                </a:solidFill>
                <a:latin typeface="Arial" panose="020B0604020202020204" pitchFamily="34" charset="0"/>
                <a:cs typeface="Arial" panose="020B0604020202020204" pitchFamily="34" charset="0"/>
              </a:rPr>
              <a:t>8</a:t>
            </a:r>
            <a:r>
              <a:rPr lang="de-DE" dirty="0">
                <a:solidFill>
                  <a:srgbClr val="FF0000"/>
                </a:solidFill>
                <a:latin typeface="Arial" panose="020B0604020202020204" pitchFamily="34" charset="0"/>
                <a:cs typeface="Arial" panose="020B0604020202020204" pitchFamily="34" charset="0"/>
              </a:rPr>
              <a:t>   </a:t>
            </a:r>
            <a:r>
              <a:rPr lang="de-DE" dirty="0">
                <a:solidFill>
                  <a:srgbClr val="0070C0"/>
                </a:solidFill>
                <a:latin typeface="Arial" panose="020B0604020202020204" pitchFamily="34" charset="0"/>
                <a:cs typeface="Arial" panose="020B0604020202020204" pitchFamily="34" charset="0"/>
              </a:rPr>
              <a:t>11</a:t>
            </a:r>
          </a:p>
          <a:p>
            <a:pPr marL="0" indent="0" algn="ctr">
              <a:buNone/>
            </a:pPr>
            <a:endParaRPr lang="de-DE" dirty="0">
              <a:solidFill>
                <a:srgbClr val="0070C0"/>
              </a:solidFill>
              <a:latin typeface="Arial" panose="020B0604020202020204" pitchFamily="34" charset="0"/>
              <a:cs typeface="Arial" panose="020B0604020202020204" pitchFamily="34" charset="0"/>
            </a:endParaRPr>
          </a:p>
          <a:p>
            <a:pPr marL="0" indent="0" algn="ctr">
              <a:buNone/>
            </a:pPr>
            <a:r>
              <a:rPr lang="de-DE" dirty="0">
                <a:latin typeface="Arial" panose="020B0604020202020204" pitchFamily="34" charset="0"/>
                <a:cs typeface="Arial" panose="020B0604020202020204" pitchFamily="34" charset="0"/>
              </a:rPr>
              <a:t>9</a:t>
            </a:r>
          </a:p>
        </p:txBody>
      </p:sp>
    </p:spTree>
    <p:extLst>
      <p:ext uri="{BB962C8B-B14F-4D97-AF65-F5344CB8AC3E}">
        <p14:creationId xmlns:p14="http://schemas.microsoft.com/office/powerpoint/2010/main" val="311061352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F033DEB03B7FC84295A6343ED3D94313" ma:contentTypeVersion="9" ma:contentTypeDescription="Ein neues Dokument erstellen." ma:contentTypeScope="" ma:versionID="fa3e7d4619a7e5ad784e785908ca983b">
  <xsd:schema xmlns:xsd="http://www.w3.org/2001/XMLSchema" xmlns:xs="http://www.w3.org/2001/XMLSchema" xmlns:p="http://schemas.microsoft.com/office/2006/metadata/properties" xmlns:ns2="6f9fc43e-dc08-416c-ba7b-56d0a0e21260" xmlns:ns3="4deee408-f0b9-4f21-9bc6-00d984c1b104" targetNamespace="http://schemas.microsoft.com/office/2006/metadata/properties" ma:root="true" ma:fieldsID="2e01f698d2b3d3231f77de536a40d631" ns2:_="" ns3:_="">
    <xsd:import namespace="6f9fc43e-dc08-416c-ba7b-56d0a0e21260"/>
    <xsd:import namespace="4deee408-f0b9-4f21-9bc6-00d984c1b10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9fc43e-dc08-416c-ba7b-56d0a0e212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Bildmarkierungen" ma:readOnly="false" ma:fieldId="{5cf76f15-5ced-4ddc-b409-7134ff3c332f}" ma:taxonomyMulti="true" ma:sspId="8af48a06-ed4b-42ab-a976-5013053131ad"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eee408-f0b9-4f21-9bc6-00d984c1b104"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159e7dc6-22b7-40c7-854a-af9ce0ecfd32}" ma:internalName="TaxCatchAll" ma:showField="CatchAllData" ma:web="4deee408-f0b9-4f21-9bc6-00d984c1b10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37E666-1F5B-473E-8709-B0AA8D7EC8EB}"/>
</file>

<file path=customXml/itemProps2.xml><?xml version="1.0" encoding="utf-8"?>
<ds:datastoreItem xmlns:ds="http://schemas.openxmlformats.org/officeDocument/2006/customXml" ds:itemID="{D9BAEC6E-4687-43D2-A72F-146CE64C7E07}"/>
</file>

<file path=docProps/app.xml><?xml version="1.0" encoding="utf-8"?>
<Properties xmlns="http://schemas.openxmlformats.org/officeDocument/2006/extended-properties" xmlns:vt="http://schemas.openxmlformats.org/officeDocument/2006/docPropsVTypes">
  <TotalTime>0</TotalTime>
  <Words>363</Words>
  <Application>Microsoft Office PowerPoint</Application>
  <PresentationFormat>Breitbild</PresentationFormat>
  <Paragraphs>39</Paragraphs>
  <Slides>8</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Arial</vt:lpstr>
      <vt:lpstr>Calibri</vt:lpstr>
      <vt:lpstr>Calibri Light</vt:lpstr>
      <vt:lpstr>Office</vt:lpstr>
      <vt:lpstr>PowerPoint-Präsentation</vt:lpstr>
      <vt:lpstr>Was ist UML?</vt:lpstr>
      <vt:lpstr>7 Strukturdiagramme für Geschäftsprozesse</vt:lpstr>
      <vt:lpstr>7 Strukturdiagramme für Geschäftsprozesse</vt:lpstr>
      <vt:lpstr>7 Strukturdiagramme für Geschäftsprozesse</vt:lpstr>
      <vt:lpstr>PowerPoint-Präsentation</vt:lpstr>
      <vt:lpstr>Vielen Hund für eure Aufmerksamkeit </vt:lpstr>
      <vt:lpstr>BONUS-KAHOOT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dc:title>
  <dc:creator>Paul Koenig</dc:creator>
  <cp:lastModifiedBy>Paul Koenig</cp:lastModifiedBy>
  <cp:revision>9</cp:revision>
  <dcterms:created xsi:type="dcterms:W3CDTF">2023-09-06T06:34:11Z</dcterms:created>
  <dcterms:modified xsi:type="dcterms:W3CDTF">2023-09-07T06:19:24Z</dcterms:modified>
</cp:coreProperties>
</file>