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5" r:id="rId6"/>
    <p:sldId id="266" r:id="rId7"/>
    <p:sldId id="260" r:id="rId8"/>
    <p:sldId id="261" r:id="rId9"/>
    <p:sldId id="262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bastian Michaelis" userId="8d6c733c-c947-4134-902f-ab39839fbb26" providerId="ADAL" clId="{5E445653-3183-4A88-A0D8-8838E441417B}"/>
    <pc:docChg chg="custSel addSld modSld">
      <pc:chgData name="Sebastian Michaelis" userId="8d6c733c-c947-4134-902f-ab39839fbb26" providerId="ADAL" clId="{5E445653-3183-4A88-A0D8-8838E441417B}" dt="2019-01-08T14:51:50.215" v="383" actId="20577"/>
      <pc:docMkLst>
        <pc:docMk/>
      </pc:docMkLst>
      <pc:sldChg chg="modSp add">
        <pc:chgData name="Sebastian Michaelis" userId="8d6c733c-c947-4134-902f-ab39839fbb26" providerId="ADAL" clId="{5E445653-3183-4A88-A0D8-8838E441417B}" dt="2019-01-08T14:23:41.060" v="5" actId="20577"/>
        <pc:sldMkLst>
          <pc:docMk/>
          <pc:sldMk cId="2106907913" sldId="256"/>
        </pc:sldMkLst>
        <pc:spChg chg="mod">
          <ac:chgData name="Sebastian Michaelis" userId="8d6c733c-c947-4134-902f-ab39839fbb26" providerId="ADAL" clId="{5E445653-3183-4A88-A0D8-8838E441417B}" dt="2019-01-08T14:23:41.060" v="5" actId="20577"/>
          <ac:spMkLst>
            <pc:docMk/>
            <pc:sldMk cId="2106907913" sldId="256"/>
            <ac:spMk id="2" creationId="{9B9E69A7-E2D1-42A9-9A27-7D1A081E8E20}"/>
          </ac:spMkLst>
        </pc:spChg>
      </pc:sldChg>
      <pc:sldChg chg="addSp delSp modSp add">
        <pc:chgData name="Sebastian Michaelis" userId="8d6c733c-c947-4134-902f-ab39839fbb26" providerId="ADAL" clId="{5E445653-3183-4A88-A0D8-8838E441417B}" dt="2019-01-08T14:51:50.215" v="383" actId="20577"/>
        <pc:sldMkLst>
          <pc:docMk/>
          <pc:sldMk cId="1857255705" sldId="257"/>
        </pc:sldMkLst>
        <pc:spChg chg="del">
          <ac:chgData name="Sebastian Michaelis" userId="8d6c733c-c947-4134-902f-ab39839fbb26" providerId="ADAL" clId="{5E445653-3183-4A88-A0D8-8838E441417B}" dt="2019-01-08T14:23:53.538" v="7"/>
          <ac:spMkLst>
            <pc:docMk/>
            <pc:sldMk cId="1857255705" sldId="257"/>
            <ac:spMk id="2" creationId="{9EF3C39C-D698-4184-8949-FC32B8FF1F82}"/>
          </ac:spMkLst>
        </pc:spChg>
        <pc:spChg chg="del">
          <ac:chgData name="Sebastian Michaelis" userId="8d6c733c-c947-4134-902f-ab39839fbb26" providerId="ADAL" clId="{5E445653-3183-4A88-A0D8-8838E441417B}" dt="2019-01-08T14:23:53.538" v="7"/>
          <ac:spMkLst>
            <pc:docMk/>
            <pc:sldMk cId="1857255705" sldId="257"/>
            <ac:spMk id="3" creationId="{9DF73410-8650-4216-A208-EED9EE74C29F}"/>
          </ac:spMkLst>
        </pc:spChg>
        <pc:spChg chg="add mod">
          <ac:chgData name="Sebastian Michaelis" userId="8d6c733c-c947-4134-902f-ab39839fbb26" providerId="ADAL" clId="{5E445653-3183-4A88-A0D8-8838E441417B}" dt="2019-01-08T14:24:18.952" v="19" actId="20577"/>
          <ac:spMkLst>
            <pc:docMk/>
            <pc:sldMk cId="1857255705" sldId="257"/>
            <ac:spMk id="4" creationId="{56751B2F-F93A-43A0-A9C1-F2648186406D}"/>
          </ac:spMkLst>
        </pc:spChg>
        <pc:spChg chg="add del mod">
          <ac:chgData name="Sebastian Michaelis" userId="8d6c733c-c947-4134-902f-ab39839fbb26" providerId="ADAL" clId="{5E445653-3183-4A88-A0D8-8838E441417B}" dt="2019-01-08T14:50:22.946" v="291"/>
          <ac:spMkLst>
            <pc:docMk/>
            <pc:sldMk cId="1857255705" sldId="257"/>
            <ac:spMk id="5" creationId="{52BC6B27-D524-458A-9488-3A4F336B6003}"/>
          </ac:spMkLst>
        </pc:spChg>
        <pc:spChg chg="add mod">
          <ac:chgData name="Sebastian Michaelis" userId="8d6c733c-c947-4134-902f-ab39839fbb26" providerId="ADAL" clId="{5E445653-3183-4A88-A0D8-8838E441417B}" dt="2019-01-08T14:51:50.215" v="383" actId="20577"/>
          <ac:spMkLst>
            <pc:docMk/>
            <pc:sldMk cId="1857255705" sldId="257"/>
            <ac:spMk id="6" creationId="{C6A1AB76-37F7-47E3-ADEE-FE55FEAE4D7A}"/>
          </ac:spMkLst>
        </pc:spChg>
      </pc:sldChg>
      <pc:sldChg chg="addSp delSp modSp add">
        <pc:chgData name="Sebastian Michaelis" userId="8d6c733c-c947-4134-902f-ab39839fbb26" providerId="ADAL" clId="{5E445653-3183-4A88-A0D8-8838E441417B}" dt="2019-01-08T14:24:44.527" v="39" actId="20577"/>
        <pc:sldMkLst>
          <pc:docMk/>
          <pc:sldMk cId="3956422172" sldId="258"/>
        </pc:sldMkLst>
        <pc:spChg chg="del">
          <ac:chgData name="Sebastian Michaelis" userId="8d6c733c-c947-4134-902f-ab39839fbb26" providerId="ADAL" clId="{5E445653-3183-4A88-A0D8-8838E441417B}" dt="2019-01-08T14:24:25.977" v="21"/>
          <ac:spMkLst>
            <pc:docMk/>
            <pc:sldMk cId="3956422172" sldId="258"/>
            <ac:spMk id="2" creationId="{952D05DA-6599-403A-8C67-66B2C21982ED}"/>
          </ac:spMkLst>
        </pc:spChg>
        <pc:spChg chg="del">
          <ac:chgData name="Sebastian Michaelis" userId="8d6c733c-c947-4134-902f-ab39839fbb26" providerId="ADAL" clId="{5E445653-3183-4A88-A0D8-8838E441417B}" dt="2019-01-08T14:24:25.977" v="21"/>
          <ac:spMkLst>
            <pc:docMk/>
            <pc:sldMk cId="3956422172" sldId="258"/>
            <ac:spMk id="3" creationId="{8ACD09B9-FE09-4F35-B90A-B9A3DA5563D4}"/>
          </ac:spMkLst>
        </pc:spChg>
        <pc:spChg chg="add mod">
          <ac:chgData name="Sebastian Michaelis" userId="8d6c733c-c947-4134-902f-ab39839fbb26" providerId="ADAL" clId="{5E445653-3183-4A88-A0D8-8838E441417B}" dt="2019-01-08T14:24:44.527" v="39" actId="20577"/>
          <ac:spMkLst>
            <pc:docMk/>
            <pc:sldMk cId="3956422172" sldId="258"/>
            <ac:spMk id="4" creationId="{0430C92F-88C7-4E3A-A14C-FE4BA494A51B}"/>
          </ac:spMkLst>
        </pc:spChg>
        <pc:spChg chg="add mod">
          <ac:chgData name="Sebastian Michaelis" userId="8d6c733c-c947-4134-902f-ab39839fbb26" providerId="ADAL" clId="{5E445653-3183-4A88-A0D8-8838E441417B}" dt="2019-01-08T14:24:25.977" v="21"/>
          <ac:spMkLst>
            <pc:docMk/>
            <pc:sldMk cId="3956422172" sldId="258"/>
            <ac:spMk id="5" creationId="{C9376570-FEEE-4B99-8AC9-0ECBDBCD5374}"/>
          </ac:spMkLst>
        </pc:spChg>
      </pc:sldChg>
      <pc:sldChg chg="modSp add">
        <pc:chgData name="Sebastian Michaelis" userId="8d6c733c-c947-4134-902f-ab39839fbb26" providerId="ADAL" clId="{5E445653-3183-4A88-A0D8-8838E441417B}" dt="2019-01-08T14:25:17.246" v="53" actId="20577"/>
        <pc:sldMkLst>
          <pc:docMk/>
          <pc:sldMk cId="981855250" sldId="259"/>
        </pc:sldMkLst>
        <pc:spChg chg="mod">
          <ac:chgData name="Sebastian Michaelis" userId="8d6c733c-c947-4134-902f-ab39839fbb26" providerId="ADAL" clId="{5E445653-3183-4A88-A0D8-8838E441417B}" dt="2019-01-08T14:25:17.246" v="53" actId="20577"/>
          <ac:spMkLst>
            <pc:docMk/>
            <pc:sldMk cId="981855250" sldId="259"/>
            <ac:spMk id="2" creationId="{080EF7D4-06E0-40AB-821C-E3DE0F098577}"/>
          </ac:spMkLst>
        </pc:spChg>
      </pc:sldChg>
      <pc:sldChg chg="modSp add">
        <pc:chgData name="Sebastian Michaelis" userId="8d6c733c-c947-4134-902f-ab39839fbb26" providerId="ADAL" clId="{5E445653-3183-4A88-A0D8-8838E441417B}" dt="2019-01-08T14:25:59.724" v="70" actId="20577"/>
        <pc:sldMkLst>
          <pc:docMk/>
          <pc:sldMk cId="352699594" sldId="260"/>
        </pc:sldMkLst>
        <pc:spChg chg="mod">
          <ac:chgData name="Sebastian Michaelis" userId="8d6c733c-c947-4134-902f-ab39839fbb26" providerId="ADAL" clId="{5E445653-3183-4A88-A0D8-8838E441417B}" dt="2019-01-08T14:25:59.724" v="70" actId="20577"/>
          <ac:spMkLst>
            <pc:docMk/>
            <pc:sldMk cId="352699594" sldId="260"/>
            <ac:spMk id="2" creationId="{C09AB08C-B9AD-4BDE-95F2-1CEF02D8A9B3}"/>
          </ac:spMkLst>
        </pc:spChg>
      </pc:sldChg>
      <pc:sldChg chg="modSp add">
        <pc:chgData name="Sebastian Michaelis" userId="8d6c733c-c947-4134-902f-ab39839fbb26" providerId="ADAL" clId="{5E445653-3183-4A88-A0D8-8838E441417B}" dt="2019-01-08T14:28:02.229" v="91" actId="20577"/>
        <pc:sldMkLst>
          <pc:docMk/>
          <pc:sldMk cId="2138493402" sldId="261"/>
        </pc:sldMkLst>
        <pc:spChg chg="mod">
          <ac:chgData name="Sebastian Michaelis" userId="8d6c733c-c947-4134-902f-ab39839fbb26" providerId="ADAL" clId="{5E445653-3183-4A88-A0D8-8838E441417B}" dt="2019-01-08T14:28:02.229" v="91" actId="20577"/>
          <ac:spMkLst>
            <pc:docMk/>
            <pc:sldMk cId="2138493402" sldId="261"/>
            <ac:spMk id="2" creationId="{F17FD4D8-6689-4203-BF92-5B456738AA1D}"/>
          </ac:spMkLst>
        </pc:spChg>
      </pc:sldChg>
      <pc:sldChg chg="modSp add">
        <pc:chgData name="Sebastian Michaelis" userId="8d6c733c-c947-4134-902f-ab39839fbb26" providerId="ADAL" clId="{5E445653-3183-4A88-A0D8-8838E441417B}" dt="2019-01-08T14:28:39.153" v="119" actId="20577"/>
        <pc:sldMkLst>
          <pc:docMk/>
          <pc:sldMk cId="875795033" sldId="262"/>
        </pc:sldMkLst>
        <pc:spChg chg="mod">
          <ac:chgData name="Sebastian Michaelis" userId="8d6c733c-c947-4134-902f-ab39839fbb26" providerId="ADAL" clId="{5E445653-3183-4A88-A0D8-8838E441417B}" dt="2019-01-08T14:28:39.153" v="119" actId="20577"/>
          <ac:spMkLst>
            <pc:docMk/>
            <pc:sldMk cId="875795033" sldId="262"/>
            <ac:spMk id="2" creationId="{553C5B1D-6831-45D7-BEAB-701C237FA5DF}"/>
          </ac:spMkLst>
        </pc:spChg>
      </pc:sldChg>
      <pc:sldChg chg="modSp add">
        <pc:chgData name="Sebastian Michaelis" userId="8d6c733c-c947-4134-902f-ab39839fbb26" providerId="ADAL" clId="{5E445653-3183-4A88-A0D8-8838E441417B}" dt="2019-01-08T14:28:46.018" v="127" actId="20577"/>
        <pc:sldMkLst>
          <pc:docMk/>
          <pc:sldMk cId="679272231" sldId="263"/>
        </pc:sldMkLst>
        <pc:spChg chg="mod">
          <ac:chgData name="Sebastian Michaelis" userId="8d6c733c-c947-4134-902f-ab39839fbb26" providerId="ADAL" clId="{5E445653-3183-4A88-A0D8-8838E441417B}" dt="2019-01-08T14:28:46.018" v="127" actId="20577"/>
          <ac:spMkLst>
            <pc:docMk/>
            <pc:sldMk cId="679272231" sldId="263"/>
            <ac:spMk id="2" creationId="{E6AEBDF4-984A-429A-B14D-CEF03025E0F8}"/>
          </ac:spMkLst>
        </pc:spChg>
      </pc:sldChg>
      <pc:sldChg chg="modSp add">
        <pc:chgData name="Sebastian Michaelis" userId="8d6c733c-c947-4134-902f-ab39839fbb26" providerId="ADAL" clId="{5E445653-3183-4A88-A0D8-8838E441417B}" dt="2019-01-08T14:29:03.765" v="141" actId="20577"/>
        <pc:sldMkLst>
          <pc:docMk/>
          <pc:sldMk cId="571191128" sldId="264"/>
        </pc:sldMkLst>
        <pc:spChg chg="mod">
          <ac:chgData name="Sebastian Michaelis" userId="8d6c733c-c947-4134-902f-ab39839fbb26" providerId="ADAL" clId="{5E445653-3183-4A88-A0D8-8838E441417B}" dt="2019-01-08T14:29:03.765" v="141" actId="20577"/>
          <ac:spMkLst>
            <pc:docMk/>
            <pc:sldMk cId="571191128" sldId="264"/>
            <ac:spMk id="2" creationId="{713E4F01-E144-4941-AC37-7493FE81C141}"/>
          </ac:spMkLst>
        </pc:spChg>
      </pc:sldChg>
      <pc:sldChg chg="addSp delSp modSp add">
        <pc:chgData name="Sebastian Michaelis" userId="8d6c733c-c947-4134-902f-ab39839fbb26" providerId="ADAL" clId="{5E445653-3183-4A88-A0D8-8838E441417B}" dt="2019-01-08T14:45:11.669" v="284" actId="1076"/>
        <pc:sldMkLst>
          <pc:docMk/>
          <pc:sldMk cId="1469743906" sldId="265"/>
        </pc:sldMkLst>
        <pc:spChg chg="del">
          <ac:chgData name="Sebastian Michaelis" userId="8d6c733c-c947-4134-902f-ab39839fbb26" providerId="ADAL" clId="{5E445653-3183-4A88-A0D8-8838E441417B}" dt="2019-01-08T14:43:38.865" v="143"/>
          <ac:spMkLst>
            <pc:docMk/>
            <pc:sldMk cId="1469743906" sldId="265"/>
            <ac:spMk id="2" creationId="{7E2A8AB8-7A29-40EA-BD88-EC6481414310}"/>
          </ac:spMkLst>
        </pc:spChg>
        <pc:spChg chg="del">
          <ac:chgData name="Sebastian Michaelis" userId="8d6c733c-c947-4134-902f-ab39839fbb26" providerId="ADAL" clId="{5E445653-3183-4A88-A0D8-8838E441417B}" dt="2019-01-08T14:43:38.865" v="143"/>
          <ac:spMkLst>
            <pc:docMk/>
            <pc:sldMk cId="1469743906" sldId="265"/>
            <ac:spMk id="3" creationId="{EBB45965-2965-4A18-A0C4-AB436241F9CF}"/>
          </ac:spMkLst>
        </pc:spChg>
        <pc:spChg chg="add mod">
          <ac:chgData name="Sebastian Michaelis" userId="8d6c733c-c947-4134-902f-ab39839fbb26" providerId="ADAL" clId="{5E445653-3183-4A88-A0D8-8838E441417B}" dt="2019-01-08T14:43:43.559" v="151" actId="20577"/>
          <ac:spMkLst>
            <pc:docMk/>
            <pc:sldMk cId="1469743906" sldId="265"/>
            <ac:spMk id="4" creationId="{8BF68737-3CB3-42D8-AA35-E5244FFF6E7B}"/>
          </ac:spMkLst>
        </pc:spChg>
        <pc:spChg chg="add del mod">
          <ac:chgData name="Sebastian Michaelis" userId="8d6c733c-c947-4134-902f-ab39839fbb26" providerId="ADAL" clId="{5E445653-3183-4A88-A0D8-8838E441417B}" dt="2019-01-08T14:43:55.902" v="152" actId="931"/>
          <ac:spMkLst>
            <pc:docMk/>
            <pc:sldMk cId="1469743906" sldId="265"/>
            <ac:spMk id="5" creationId="{4D433F1A-5F67-4E1D-9C4F-58782A1D5BAC}"/>
          </ac:spMkLst>
        </pc:spChg>
        <pc:picChg chg="add mod">
          <ac:chgData name="Sebastian Michaelis" userId="8d6c733c-c947-4134-902f-ab39839fbb26" providerId="ADAL" clId="{5E445653-3183-4A88-A0D8-8838E441417B}" dt="2019-01-08T14:45:11.669" v="284" actId="1076"/>
          <ac:picMkLst>
            <pc:docMk/>
            <pc:sldMk cId="1469743906" sldId="265"/>
            <ac:picMk id="7" creationId="{E08E23CA-1F59-4085-A120-6DF4811F2E35}"/>
          </ac:picMkLst>
        </pc:picChg>
      </pc:sldChg>
      <pc:sldChg chg="modSp add">
        <pc:chgData name="Sebastian Michaelis" userId="8d6c733c-c947-4134-902f-ab39839fbb26" providerId="ADAL" clId="{5E445653-3183-4A88-A0D8-8838E441417B}" dt="2019-01-08T14:45:42.117" v="290" actId="20577"/>
        <pc:sldMkLst>
          <pc:docMk/>
          <pc:sldMk cId="3615188269" sldId="266"/>
        </pc:sldMkLst>
        <pc:spChg chg="mod">
          <ac:chgData name="Sebastian Michaelis" userId="8d6c733c-c947-4134-902f-ab39839fbb26" providerId="ADAL" clId="{5E445653-3183-4A88-A0D8-8838E441417B}" dt="2019-01-08T14:45:42.117" v="290" actId="20577"/>
          <ac:spMkLst>
            <pc:docMk/>
            <pc:sldMk cId="3615188269" sldId="266"/>
            <ac:spMk id="2" creationId="{0B94B643-0448-4895-A3BB-7E1A08DA8DF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B83AB-F3C0-41DC-9AF8-F72B1F48B261}" type="datetimeFigureOut">
              <a:rPr lang="de-DE" smtClean="0"/>
              <a:t>08.01.2019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6B408-83A7-468E-BD80-C4F3BD6B49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151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B83AB-F3C0-41DC-9AF8-F72B1F48B261}" type="datetimeFigureOut">
              <a:rPr lang="de-DE" smtClean="0"/>
              <a:t>08.01.2019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6B408-83A7-468E-BD80-C4F3BD6B49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8400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B83AB-F3C0-41DC-9AF8-F72B1F48B261}" type="datetimeFigureOut">
              <a:rPr lang="de-DE" smtClean="0"/>
              <a:t>08.01.2019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6B408-83A7-468E-BD80-C4F3BD6B49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57915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B83AB-F3C0-41DC-9AF8-F72B1F48B261}" type="datetimeFigureOut">
              <a:rPr lang="de-DE" smtClean="0"/>
              <a:t>08.01.2019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6B408-83A7-468E-BD80-C4F3BD6B4986}" type="slidenum">
              <a:rPr lang="de-DE" smtClean="0"/>
              <a:t>‹Nr.›</a:t>
            </a:fld>
            <a:endParaRPr lang="de-DE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718158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B83AB-F3C0-41DC-9AF8-F72B1F48B261}" type="datetimeFigureOut">
              <a:rPr lang="de-DE" smtClean="0"/>
              <a:t>08.01.2019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6B408-83A7-468E-BD80-C4F3BD6B49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18745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B83AB-F3C0-41DC-9AF8-F72B1F48B261}" type="datetimeFigureOut">
              <a:rPr lang="de-DE" smtClean="0"/>
              <a:t>08.01.2019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6B408-83A7-468E-BD80-C4F3BD6B49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74533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B83AB-F3C0-41DC-9AF8-F72B1F48B261}" type="datetimeFigureOut">
              <a:rPr lang="de-DE" smtClean="0"/>
              <a:t>08.01.2019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6B408-83A7-468E-BD80-C4F3BD6B49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47287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B83AB-F3C0-41DC-9AF8-F72B1F48B261}" type="datetimeFigureOut">
              <a:rPr lang="de-DE" smtClean="0"/>
              <a:t>08.01.2019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6B408-83A7-468E-BD80-C4F3BD6B49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80922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B83AB-F3C0-41DC-9AF8-F72B1F48B261}" type="datetimeFigureOut">
              <a:rPr lang="de-DE" smtClean="0"/>
              <a:t>08.01.2019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6B408-83A7-468E-BD80-C4F3BD6B49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2279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B83AB-F3C0-41DC-9AF8-F72B1F48B261}" type="datetimeFigureOut">
              <a:rPr lang="de-DE" smtClean="0"/>
              <a:t>08.01.2019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6B408-83A7-468E-BD80-C4F3BD6B49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4385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B83AB-F3C0-41DC-9AF8-F72B1F48B261}" type="datetimeFigureOut">
              <a:rPr lang="de-DE" smtClean="0"/>
              <a:t>08.01.2019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6B408-83A7-468E-BD80-C4F3BD6B49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6653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B83AB-F3C0-41DC-9AF8-F72B1F48B261}" type="datetimeFigureOut">
              <a:rPr lang="de-DE" smtClean="0"/>
              <a:t>08.01.2019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6B408-83A7-468E-BD80-C4F3BD6B49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6445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B83AB-F3C0-41DC-9AF8-F72B1F48B261}" type="datetimeFigureOut">
              <a:rPr lang="de-DE" smtClean="0"/>
              <a:t>08.01.2019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6B408-83A7-468E-BD80-C4F3BD6B49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5194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B83AB-F3C0-41DC-9AF8-F72B1F48B261}" type="datetimeFigureOut">
              <a:rPr lang="de-DE" smtClean="0"/>
              <a:t>08.01.2019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6B408-83A7-468E-BD80-C4F3BD6B49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0874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B83AB-F3C0-41DC-9AF8-F72B1F48B261}" type="datetimeFigureOut">
              <a:rPr lang="de-DE" smtClean="0"/>
              <a:t>08.01.2019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6B408-83A7-468E-BD80-C4F3BD6B49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6890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B83AB-F3C0-41DC-9AF8-F72B1F48B261}" type="datetimeFigureOut">
              <a:rPr lang="de-DE" smtClean="0"/>
              <a:t>08.01.2019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6B408-83A7-468E-BD80-C4F3BD6B49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1210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B83AB-F3C0-41DC-9AF8-F72B1F48B261}" type="datetimeFigureOut">
              <a:rPr lang="de-DE" smtClean="0"/>
              <a:t>08.01.2019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6B408-83A7-468E-BD80-C4F3BD6B49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8038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CB83AB-F3C0-41DC-9AF8-F72B1F48B261}" type="datetimeFigureOut">
              <a:rPr lang="de-DE" smtClean="0"/>
              <a:t>08.01.2019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E6B408-83A7-468E-BD80-C4F3BD6B49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23111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9E69A7-E2D1-42A9-9A27-7D1A081E8E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React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A1E459F-82C1-48B9-881E-E58915E405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69079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AEBDF4-984A-429A-B14D-CEF03025E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props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2F8F7D7-47E5-453F-970A-5172A4B192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92722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3E4F01-E144-4941-AC37-7493FE81C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render</a:t>
            </a:r>
            <a:r>
              <a:rPr lang="de-DE" dirty="0"/>
              <a:t>()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A02A07B-07E3-4D29-82D6-5FF831D6EC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1191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56751B2F-F93A-43A0-A9C1-F26481864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Herkunft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6A1AB76-37F7-47E3-ADEE-FE55FEAE4D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Von Facebook entworfen</a:t>
            </a:r>
          </a:p>
          <a:p>
            <a:r>
              <a:rPr lang="de-DE" dirty="0"/>
              <a:t>Erstmals in Newsfeed eingesetzt</a:t>
            </a:r>
          </a:p>
          <a:p>
            <a:r>
              <a:rPr lang="de-DE" dirty="0"/>
              <a:t>Open-Source-JavaScript-Library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57255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0430C92F-88C7-4E3A-A14C-FE4BA494A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Angular </a:t>
            </a:r>
            <a:r>
              <a:rPr lang="de-DE" dirty="0" err="1"/>
              <a:t>vs</a:t>
            </a:r>
            <a:r>
              <a:rPr lang="de-DE" dirty="0"/>
              <a:t> </a:t>
            </a:r>
            <a:r>
              <a:rPr lang="de-DE" dirty="0" err="1"/>
              <a:t>React</a:t>
            </a: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9376570-FEEE-4B99-8AC9-0ECBDBCD53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64221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0EF7D4-06E0-40AB-821C-E3DE0F098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JSX &amp; Babel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0B8A0C1-C9FA-4657-B4D0-E2FA5441F6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18552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BF68737-3CB3-42D8-AA35-E5244FFF6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Babel.io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E08E23CA-1F59-4085-A120-6DF4811F2E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542" y="3212220"/>
            <a:ext cx="11018915" cy="1687303"/>
          </a:xfrm>
        </p:spPr>
      </p:pic>
    </p:spTree>
    <p:extLst>
      <p:ext uri="{BB962C8B-B14F-4D97-AF65-F5344CB8AC3E}">
        <p14:creationId xmlns:p14="http://schemas.microsoft.com/office/powerpoint/2010/main" val="1469743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94B643-0448-4895-A3BB-7E1A08DA8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JSX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ACC8FA6-1E14-4EA6-A4ED-B8DB04235B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151882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9AB08C-B9AD-4BDE-95F2-1CEF02D8A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Singlepage App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937ED87-8B0E-4E9B-87C2-95D7245667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6995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7FD4D8-6689-4203-BF92-5B456738A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Komponentenbasiert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4F9F784-4218-4DBE-B2B5-1067627032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384934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3C5B1D-6831-45D7-BEAB-701C237FA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state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567B9FF-C2D8-42DC-A095-3D523B0B46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757950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TM04033921[[fn=Damast]]</Template>
  <TotalTime>0</TotalTime>
  <Words>27</Words>
  <Application>Microsoft Office PowerPoint</Application>
  <PresentationFormat>Breitbild</PresentationFormat>
  <Paragraphs>14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5" baseType="lpstr">
      <vt:lpstr>Arial</vt:lpstr>
      <vt:lpstr>Bookman Old Style</vt:lpstr>
      <vt:lpstr>Rockwell</vt:lpstr>
      <vt:lpstr>Damask</vt:lpstr>
      <vt:lpstr>React</vt:lpstr>
      <vt:lpstr>Herkunft</vt:lpstr>
      <vt:lpstr>Angular vs React</vt:lpstr>
      <vt:lpstr>JSX &amp; Babel</vt:lpstr>
      <vt:lpstr>Babel.io</vt:lpstr>
      <vt:lpstr>JSX</vt:lpstr>
      <vt:lpstr>Singlepage App</vt:lpstr>
      <vt:lpstr>Komponentenbasiert</vt:lpstr>
      <vt:lpstr>state</vt:lpstr>
      <vt:lpstr>props</vt:lpstr>
      <vt:lpstr>render()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</dc:title>
  <dc:creator>Sebastian Michaelis</dc:creator>
  <cp:lastModifiedBy>Sebastian Michaelis</cp:lastModifiedBy>
  <cp:revision>4</cp:revision>
  <dcterms:created xsi:type="dcterms:W3CDTF">2019-01-08T14:23:19Z</dcterms:created>
  <dcterms:modified xsi:type="dcterms:W3CDTF">2019-01-09T06:58:21Z</dcterms:modified>
</cp:coreProperties>
</file>