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60" d="100"/>
          <a:sy n="60" d="100"/>
        </p:scale>
        <p:origin x="-4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comments" Target="../comments/comment1.xml"/><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training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map of each character to a unique integer.</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subsequences of 100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normalized 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output patterns into a one hot encoded vector.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 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8041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F1-score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and tried different learning rates and number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every label above it, we feed a prepared seed sequence 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updates the seed sequence 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concatenate the different generated sequences 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LSTMs 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dropout layer.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prediction layer uses </a:t>
            </a:r>
            <a:r>
              <a:rPr lang="en-US" sz="2400" b="1" dirty="0" err="1">
                <a:solidFill>
                  <a:srgbClr val="0170AD"/>
                </a:solidFill>
                <a:latin typeface="Lato Light"/>
                <a:ea typeface="Lato Light"/>
                <a:cs typeface="Lato Light"/>
              </a:rPr>
              <a:t>softmax</a:t>
            </a:r>
            <a:r>
              <a:rPr lang="en-US" sz="2400" b="1" dirty="0">
                <a:solidFill>
                  <a:srgbClr val="0170AD"/>
                </a:solidFill>
                <a:latin typeface="Lato Light"/>
                <a:ea typeface="Lato Light"/>
                <a:cs typeface="Lato Light"/>
              </a:rPr>
              <a:t>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categorical cross entropy loss.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xx% of the training set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VGG16 is indeed great for prototyping 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bottlenecks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Batch size is important for training speed. We found out that a batch size of 16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class weights 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further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better seed sequences 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GAN to conditional generate text 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43" name="Shape 188">
            <a:extLst>
              <a:ext uri="{FF2B5EF4-FFF2-40B4-BE49-F238E27FC236}">
                <a16:creationId xmlns:a16="http://schemas.microsoft.com/office/drawing/2014/main" id="{E78896CC-B658-A14F-808C-9425E898FCBA}"/>
              </a:ext>
            </a:extLst>
          </p:cNvPr>
          <p:cNvSpPr/>
          <p:nvPr/>
        </p:nvSpPr>
        <p:spPr>
          <a:xfrm>
            <a:off x="919341" y="27823326"/>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err="1">
                <a:solidFill>
                  <a:srgbClr val="0170AD"/>
                </a:solidFill>
                <a:latin typeface="Lato Light"/>
                <a:ea typeface="Lato Light"/>
                <a:cs typeface="Lato Light"/>
              </a:rPr>
              <a:t>Haydar</a:t>
            </a:r>
            <a:r>
              <a:rPr lang="en-US" sz="2400" b="1" u="sng" dirty="0">
                <a:solidFill>
                  <a:srgbClr val="0170AD"/>
                </a:solidFill>
                <a:latin typeface="Lato Light"/>
                <a:ea typeface="Lato Light"/>
                <a:cs typeface="Lato Light"/>
              </a:rPr>
              <a:t> can you please add under architecture how you have done the classification on the business level??</a:t>
            </a:r>
            <a:endParaRPr lang="en-US" sz="2400" b="1" dirty="0">
              <a:solidFill>
                <a:srgbClr val="0170AD"/>
              </a:solidFill>
              <a:latin typeface="Lato Light"/>
              <a:ea typeface="Lato Light"/>
              <a:cs typeface="Lato Light"/>
            </a:endParaRP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mc:Choice xmlns:a14="http://schemas.microsoft.com/office/drawing/2010/main" Requires="a14">
          <p:sp>
            <p:nvSpPr>
              <p:cNvPr id="54" name="Shape 188">
                <a:extLst>
                  <a:ext uri="{FF2B5EF4-FFF2-40B4-BE49-F238E27FC236}">
                    <a16:creationId xmlns:a16="http://schemas.microsoft.com/office/drawing/2014/main" id="{600886FA-A6C3-EA4B-A501-9D8287AD722B}"/>
                  </a:ext>
                </a:extLst>
              </p:cNvPr>
              <p:cNvSpPr/>
              <p:nvPr/>
            </p:nvSpPr>
            <p:spPr>
              <a:xfrm>
                <a:off x="919341" y="25725120"/>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p:sp>
            <p:nvSpPr>
              <p:cNvPr id="54" name="Shape 188">
                <a:extLst>
                  <a:ext uri="{FF2B5EF4-FFF2-40B4-BE49-F238E27FC236}">
                    <a16:creationId xmlns:a16="http://schemas.microsoft.com/office/drawing/2014/main" id="{600886FA-A6C3-EA4B-A501-9D8287AD722B}"/>
                  </a:ext>
                </a:extLst>
              </p:cNvPr>
              <p:cNvSpPr>
                <a:spLocks noRot="1" noChangeAspect="1" noMove="1" noResize="1" noEditPoints="1" noAdjustHandles="1" noChangeArrowheads="1" noChangeShapeType="1" noTextEdit="1"/>
              </p:cNvSpPr>
              <p:nvPr/>
            </p:nvSpPr>
            <p:spPr>
              <a:xfrm>
                <a:off x="919341" y="25725120"/>
                <a:ext cx="9204371" cy="1551001"/>
              </a:xfrm>
              <a:prstGeom prst="rect">
                <a:avLst/>
              </a:prstGeom>
              <a:blipFill>
                <a:blip r:embed="rId11"/>
                <a:stretch>
                  <a:fillRect t="-813"/>
                </a:stretch>
              </a:blipFill>
              <a:ln w="12700" cap="flat">
                <a:noFill/>
                <a:miter lim="400000"/>
              </a:ln>
              <a:effectLst/>
              <a:extLst>
                <a:ext uri="{C572A759-6A51-4108-AA02-DFA0A04FC94B}">
                  <ma14:wrappingTextBoxFlag xmlns=""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7" y="26711000"/>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Our best F1-score: 0.xx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Winner F1-score: 0.83 , we are place xxx of xxx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Inception v3 vs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In our case, both performed quite similar. Further research is necessary to find out if one of the architectures platoons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1472</Words>
  <Application>Microsoft Macintosh PowerPoint</Application>
  <PresentationFormat>Benutzerdefiniert</PresentationFormat>
  <Paragraphs>88</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Calibri Light</vt:lpstr>
      <vt:lpstr>Cambria Math</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98</cp:revision>
  <dcterms:created xsi:type="dcterms:W3CDTF">2018-02-02T19:51:25Z</dcterms:created>
  <dcterms:modified xsi:type="dcterms:W3CDTF">2018-02-04T13:52:39Z</dcterms:modified>
</cp:coreProperties>
</file>