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1" clrIdx="0">
    <p:extLst>
      <p:ext uri="{19B8F6BF-5375-455C-9EA6-DF929625EA0E}">
        <p15:presenceInfo xmlns:p15="http://schemas.microsoft.com/office/powerpoint/2012/main" userId="a5c9cdf4c06db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varScale="1">
        <p:scale>
          <a:sx n="25" d="100"/>
          <a:sy n="25" d="100"/>
        </p:scale>
        <p:origin x="17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2/4/18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comments" Target="../comments/comment1.xml"/><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49847" y="420730"/>
            <a:ext cx="27951883"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err="1">
                <a:solidFill>
                  <a:srgbClr val="0170AD"/>
                </a:solidFill>
                <a:latin typeface="Lato Light"/>
                <a:cs typeface="Lato Light"/>
              </a:rPr>
              <a:t>Arda</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Özdere</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Sahin</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dirty="0">
                <a:solidFill>
                  <a:srgbClr val="0170AD"/>
                </a:solidFill>
                <a:latin typeface="Lato Light"/>
                <a:ea typeface="Lato Light"/>
                <a:cs typeface="Lato Light"/>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~235k images 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Multi-label classification problem with 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2.225k reviews 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38" name="Textfeld 37">
            <a:extLst>
              <a:ext uri="{FF2B5EF4-FFF2-40B4-BE49-F238E27FC236}">
                <a16:creationId xmlns:a16="http://schemas.microsoft.com/office/drawing/2014/main" id="{AE64ACE4-B692-A544-BA8A-C5E0E90AF04A}"/>
              </a:ext>
            </a:extLst>
          </p:cNvPr>
          <p:cNvSpPr txBox="1"/>
          <p:nvPr/>
        </p:nvSpPr>
        <p:spPr>
          <a:xfrm>
            <a:off x="31333440" y="25725120"/>
            <a:ext cx="4366901" cy="1154932"/>
          </a:xfrm>
          <a:prstGeom prst="rect">
            <a:avLst/>
          </a:prstGeom>
          <a:noFill/>
        </p:spPr>
        <p:txBody>
          <a:bodyPr wrap="none" rtlCol="0">
            <a:spAutoFit/>
          </a:bodyPr>
          <a:lstStyle/>
          <a:p>
            <a:r>
              <a:rPr lang="en-US" dirty="0"/>
              <a:t>GitHub Link</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468921"/>
            <a:ext cx="9204371" cy="29162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subset of 40k training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validation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test images -&gt; saved in an HDF5 file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Image Augmentation (Rotating, Zooming, horizontal flipping) and applied the mean 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multi-label generator 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map of each character to a unique integer.</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subsequences of 100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a:t>
            </a:r>
            <a:r>
              <a:rPr lang="en-US" sz="2400" b="1">
                <a:solidFill>
                  <a:srgbClr val="0170AD"/>
                </a:solidFill>
                <a:latin typeface="Lato Light"/>
                <a:ea typeface="Lato Light"/>
                <a:cs typeface="Lato Light"/>
              </a:rPr>
              <a:t>100 characters). </a:t>
            </a:r>
            <a:r>
              <a:rPr lang="en-US" sz="2400" b="1" dirty="0">
                <a:solidFill>
                  <a:srgbClr val="0170AD"/>
                </a:solidFill>
                <a:latin typeface="Lato Light"/>
                <a:ea typeface="Lato Light"/>
                <a:cs typeface="Lato Light"/>
              </a:rPr>
              <a:t>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normalized 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output patterns into a one hot encoded vector. That is, that the network can predict the probability of the different character in our lookup table.</a:t>
            </a:r>
          </a:p>
        </p:txBody>
      </p:sp>
      <p:sp>
        <p:nvSpPr>
          <p:cNvPr id="49" name="Textfeld 48">
            <a:extLst>
              <a:ext uri="{FF2B5EF4-FFF2-40B4-BE49-F238E27FC236}">
                <a16:creationId xmlns:a16="http://schemas.microsoft.com/office/drawing/2014/main" id="{58C6A501-2123-F046-8D7F-2C8AC239E13C}"/>
              </a:ext>
            </a:extLst>
          </p:cNvPr>
          <p:cNvSpPr txBox="1"/>
          <p:nvPr/>
        </p:nvSpPr>
        <p:spPr>
          <a:xfrm>
            <a:off x="32152844" y="17224361"/>
            <a:ext cx="11013913" cy="3416320"/>
          </a:xfrm>
          <a:prstGeom prst="rect">
            <a:avLst/>
          </a:prstGeom>
          <a:noFill/>
        </p:spPr>
        <p:txBody>
          <a:bodyPr wrap="none" rtlCol="0">
            <a:spAutoFit/>
          </a:bodyPr>
          <a:lstStyle/>
          <a:p>
            <a:r>
              <a:rPr lang="en-US" sz="2400" dirty="0"/>
              <a:t>Learnings: </a:t>
            </a:r>
          </a:p>
          <a:p>
            <a:r>
              <a:rPr lang="en-US" sz="2400" dirty="0"/>
              <a:t>• Bottlenecks great for speeding things up - however memory issues</a:t>
            </a:r>
          </a:p>
          <a:p>
            <a:r>
              <a:rPr lang="en-US" sz="2400" dirty="0"/>
              <a:t>• VGG16 great for prototyping and it was easier than with the other </a:t>
            </a:r>
          </a:p>
          <a:p>
            <a:r>
              <a:rPr lang="en-US" sz="2400" dirty="0"/>
              <a:t>Architectures to achieve good results</a:t>
            </a:r>
          </a:p>
          <a:p>
            <a:r>
              <a:rPr lang="en-US" sz="2400" dirty="0"/>
              <a:t>• Batch size is important for training speed 16 for inception on a K80</a:t>
            </a:r>
          </a:p>
          <a:p>
            <a:pPr marL="342900" indent="-342900">
              <a:buFont typeface="Arial" panose="020B0604020202020204" pitchFamily="34" charset="0"/>
              <a:buChar char="•"/>
            </a:pPr>
            <a:r>
              <a:rPr lang="en-US" sz="2400" dirty="0"/>
              <a:t>Possible ideas for improvement </a:t>
            </a:r>
            <a:r>
              <a:rPr lang="en-US" sz="2400" dirty="0" err="1"/>
              <a:t>Keras</a:t>
            </a:r>
            <a:r>
              <a:rPr lang="en-US" sz="2400" dirty="0"/>
              <a:t> winner interview</a:t>
            </a:r>
          </a:p>
          <a:p>
            <a:pPr marL="342900" indent="-342900">
              <a:buFont typeface="Arial" panose="020B0604020202020204" pitchFamily="34" charset="0"/>
              <a:buChar char="•"/>
            </a:pPr>
            <a:r>
              <a:rPr lang="en-US" sz="2400" dirty="0"/>
              <a:t>Class weights</a:t>
            </a:r>
          </a:p>
          <a:p>
            <a:pPr marL="342900" indent="-342900">
              <a:buFont typeface="Arial" panose="020B0604020202020204" pitchFamily="34" charset="0"/>
              <a:buChar char="•"/>
            </a:pPr>
            <a:r>
              <a:rPr lang="en-US" sz="2400" dirty="0"/>
              <a:t>Filter by language</a:t>
            </a:r>
          </a:p>
          <a:p>
            <a:pPr marL="342900" indent="-342900">
              <a:buFont typeface="Arial" panose="020B0604020202020204" pitchFamily="34" charset="0"/>
              <a:buChar char="•"/>
            </a:pPr>
            <a:r>
              <a:rPr lang="en-US" sz="2400" dirty="0"/>
              <a:t>Better seed sequences. Use GANs for text generation to have more semantic control</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33534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code we used transfer learning on a VGG16 architecture with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image net weights.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Inception v3 and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image net weights.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replaced the top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action function) and a prediction layer (size of 9 and a sigmoid activation function for multi-label classification).</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1510288"/>
            <a:ext cx="9204371" cy="35356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multi-label classification, we used a binary-cross entropy loss and an F-score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3" y="25973394"/>
            <a:ext cx="9204371" cy="40152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every label above it, we feed a prepared seed sequence 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updates the seed sequence 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concatenate the different generated sequences 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id="{7D94EF4D-1967-F64C-ADA0-BB2C71B5E243}"/>
              </a:ext>
            </a:extLst>
          </p:cNvPr>
          <p:cNvSpPr/>
          <p:nvPr/>
        </p:nvSpPr>
        <p:spPr>
          <a:xfrm>
            <a:off x="11480604" y="21156599"/>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LSTMs 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dropout layer.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prediction layer uses </a:t>
            </a:r>
            <a:r>
              <a:rPr lang="en-US" sz="2400" b="1" dirty="0" err="1">
                <a:solidFill>
                  <a:srgbClr val="0170AD"/>
                </a:solidFill>
                <a:latin typeface="Lato Light"/>
                <a:ea typeface="Lato Light"/>
                <a:cs typeface="Lato Light"/>
              </a:rPr>
              <a:t>softmax</a:t>
            </a:r>
            <a:r>
              <a:rPr lang="en-US" sz="2400" b="1" dirty="0">
                <a:solidFill>
                  <a:srgbClr val="0170AD"/>
                </a:solidFill>
                <a:latin typeface="Lato Light"/>
                <a:ea typeface="Lato Light"/>
                <a:cs typeface="Lato Light"/>
              </a:rPr>
              <a:t> function.</a:t>
            </a:r>
          </a:p>
        </p:txBody>
      </p:sp>
      <p:sp>
        <p:nvSpPr>
          <p:cNvPr id="40" name="Shape 188">
            <a:extLst>
              <a:ext uri="{FF2B5EF4-FFF2-40B4-BE49-F238E27FC236}">
                <a16:creationId xmlns:a16="http://schemas.microsoft.com/office/drawing/2014/main" id="{60B2218C-2F1F-E540-8C8F-A0713AF24158}"/>
              </a:ext>
            </a:extLst>
          </p:cNvPr>
          <p:cNvSpPr/>
          <p:nvPr/>
        </p:nvSpPr>
        <p:spPr>
          <a:xfrm>
            <a:off x="11480603" y="22955873"/>
            <a:ext cx="9204371" cy="27692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categorical cross entropy loss.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1105</Words>
  <Application>Microsoft Macintosh PowerPoint</Application>
  <PresentationFormat>Benutzerdefiniert</PresentationFormat>
  <Paragraphs>75</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Helvetica Neue Light</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69</cp:revision>
  <dcterms:created xsi:type="dcterms:W3CDTF">2018-02-02T19:51:25Z</dcterms:created>
  <dcterms:modified xsi:type="dcterms:W3CDTF">2018-02-04T10:38:19Z</dcterms:modified>
</cp:coreProperties>
</file>