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701" autoAdjust="0"/>
  </p:normalViewPr>
  <p:slideViewPr>
    <p:cSldViewPr snapToGrid="0" snapToObjects="1" showGuides="1">
      <p:cViewPr varScale="1">
        <p:scale>
          <a:sx n="22" d="100"/>
          <a:sy n="22" d="100"/>
        </p:scale>
        <p:origin x="1578" y="126"/>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1/30/2018</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3484740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622252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smtClean="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smtClean="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smtClean="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2281881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2015</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5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5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5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5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7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7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7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7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7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7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2015</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36”x56”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09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09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0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0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7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smtClean="0">
                <a:solidFill>
                  <a:srgbClr val="BFBFBF"/>
                </a:solidFill>
                <a:latin typeface="Arial" charset="0"/>
              </a:rPr>
              <a:t>RESEARCH POSTER PRESENTATION DESIGN © 2015</a:t>
            </a:r>
          </a:p>
          <a:p>
            <a:pPr eaLnBrk="0" hangingPunct="0">
              <a:lnSpc>
                <a:spcPct val="65000"/>
              </a:lnSpc>
              <a:spcBef>
                <a:spcPct val="50000"/>
              </a:spcBef>
              <a:defRPr/>
            </a:pPr>
            <a:r>
              <a:rPr lang="en-US" sz="1200" b="1" dirty="0" smtClean="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p:txBody>
          <a:bodyPr/>
          <a:lstStyle/>
          <a:p>
            <a:endParaRPr lang="en-US" dirty="0"/>
          </a:p>
        </p:txBody>
      </p:sp>
      <p:sp>
        <p:nvSpPr>
          <p:cNvPr id="22" name="Text Placeholder 21"/>
          <p:cNvSpPr>
            <a:spLocks noGrp="1"/>
          </p:cNvSpPr>
          <p:nvPr>
            <p:ph type="body" sz="quarter" idx="11"/>
          </p:nvPr>
        </p:nvSpPr>
        <p:spPr/>
        <p:txBody>
          <a:bodyPr/>
          <a:lstStyle/>
          <a:p>
            <a:r>
              <a:rPr lang="en-US" dirty="0" smtClean="0"/>
              <a:t>ABSTRACT</a:t>
            </a:r>
            <a:endParaRPr lang="en-US" dirty="0"/>
          </a:p>
        </p:txBody>
      </p:sp>
      <p:sp>
        <p:nvSpPr>
          <p:cNvPr id="25" name="Text Placeholder 24"/>
          <p:cNvSpPr>
            <a:spLocks noGrp="1"/>
          </p:cNvSpPr>
          <p:nvPr>
            <p:ph type="body" sz="quarter" idx="19"/>
          </p:nvPr>
        </p:nvSpPr>
        <p:spPr/>
        <p:txBody>
          <a:bodyPr/>
          <a:lstStyle/>
          <a:p>
            <a:endParaRPr lang="en-US"/>
          </a:p>
        </p:txBody>
      </p:sp>
      <p:sp>
        <p:nvSpPr>
          <p:cNvPr id="26" name="Text Placeholder 25"/>
          <p:cNvSpPr>
            <a:spLocks noGrp="1"/>
          </p:cNvSpPr>
          <p:nvPr>
            <p:ph type="body" sz="quarter" idx="20"/>
          </p:nvPr>
        </p:nvSpPr>
        <p:spPr/>
        <p:txBody>
          <a:bodyPr/>
          <a:lstStyle/>
          <a:p>
            <a:r>
              <a:rPr lang="en-US" dirty="0" smtClean="0"/>
              <a:t>OBJECTIVES</a:t>
            </a:r>
            <a:endParaRPr lang="en-US" dirty="0"/>
          </a:p>
        </p:txBody>
      </p:sp>
      <p:sp>
        <p:nvSpPr>
          <p:cNvPr id="27" name="Text Placeholder 26"/>
          <p:cNvSpPr>
            <a:spLocks noGrp="1"/>
          </p:cNvSpPr>
          <p:nvPr>
            <p:ph type="body" sz="quarter" idx="21"/>
          </p:nvPr>
        </p:nvSpPr>
        <p:spPr/>
        <p:txBody>
          <a:bodyPr/>
          <a:lstStyle/>
          <a:p>
            <a:endParaRPr lang="en-US"/>
          </a:p>
        </p:txBody>
      </p:sp>
      <p:sp>
        <p:nvSpPr>
          <p:cNvPr id="28" name="Text Placeholder 27"/>
          <p:cNvSpPr>
            <a:spLocks noGrp="1"/>
          </p:cNvSpPr>
          <p:nvPr>
            <p:ph type="body" sz="quarter" idx="22"/>
          </p:nvPr>
        </p:nvSpPr>
        <p:spPr/>
        <p:txBody>
          <a:bodyPr/>
          <a:lstStyle/>
          <a:p>
            <a:r>
              <a:rPr lang="en-US" dirty="0" smtClean="0"/>
              <a:t>RESULTS</a:t>
            </a:r>
            <a:endParaRPr lang="en-US" dirty="0"/>
          </a:p>
        </p:txBody>
      </p:sp>
      <p:sp>
        <p:nvSpPr>
          <p:cNvPr id="29" name="Text Placeholder 28"/>
          <p:cNvSpPr>
            <a:spLocks noGrp="1"/>
          </p:cNvSpPr>
          <p:nvPr>
            <p:ph type="body" sz="quarter" idx="23"/>
          </p:nvPr>
        </p:nvSpPr>
        <p:spPr/>
        <p:txBody>
          <a:bodyPr/>
          <a:lstStyle/>
          <a:p>
            <a:endParaRPr lang="en-US"/>
          </a:p>
        </p:txBody>
      </p:sp>
      <p:sp>
        <p:nvSpPr>
          <p:cNvPr id="30" name="Text Placeholder 29"/>
          <p:cNvSpPr>
            <a:spLocks noGrp="1"/>
          </p:cNvSpPr>
          <p:nvPr>
            <p:ph type="body" sz="quarter" idx="24"/>
          </p:nvPr>
        </p:nvSpPr>
        <p:spPr/>
        <p:txBody>
          <a:bodyPr/>
          <a:lstStyle/>
          <a:p>
            <a:r>
              <a:rPr lang="en-US" dirty="0" smtClean="0"/>
              <a:t>METHODS</a:t>
            </a:r>
            <a:endParaRPr lang="en-US" dirty="0"/>
          </a:p>
        </p:txBody>
      </p:sp>
      <p:sp>
        <p:nvSpPr>
          <p:cNvPr id="31" name="Text Placeholder 30"/>
          <p:cNvSpPr>
            <a:spLocks noGrp="1"/>
          </p:cNvSpPr>
          <p:nvPr>
            <p:ph type="body" sz="quarter" idx="25"/>
          </p:nvPr>
        </p:nvSpPr>
        <p:spPr/>
        <p:txBody>
          <a:bodyPr/>
          <a:lstStyle/>
          <a:p>
            <a:r>
              <a:rPr lang="en-US" dirty="0" smtClean="0"/>
              <a:t>RESULTS</a:t>
            </a:r>
            <a:endParaRPr lang="en-US" dirty="0"/>
          </a:p>
        </p:txBody>
      </p:sp>
      <p:sp>
        <p:nvSpPr>
          <p:cNvPr id="225" name="Text Placeholder 224"/>
          <p:cNvSpPr>
            <a:spLocks noGrp="1"/>
          </p:cNvSpPr>
          <p:nvPr>
            <p:ph type="body" sz="quarter" idx="26"/>
          </p:nvPr>
        </p:nvSpPr>
        <p:spPr/>
        <p:txBody>
          <a:bodyPr/>
          <a:lstStyle/>
          <a:p>
            <a:endParaRPr lang="en-US" dirty="0"/>
          </a:p>
        </p:txBody>
      </p:sp>
      <p:sp>
        <p:nvSpPr>
          <p:cNvPr id="226" name="Text Placeholder 225"/>
          <p:cNvSpPr>
            <a:spLocks noGrp="1"/>
          </p:cNvSpPr>
          <p:nvPr>
            <p:ph type="body" sz="quarter" idx="27"/>
          </p:nvPr>
        </p:nvSpPr>
        <p:spPr/>
        <p:txBody>
          <a:bodyPr/>
          <a:lstStyle/>
          <a:p>
            <a:r>
              <a:rPr lang="en-US" dirty="0" smtClean="0"/>
              <a:t>CONCLUSION</a:t>
            </a:r>
            <a:endParaRPr lang="en-US" dirty="0"/>
          </a:p>
        </p:txBody>
      </p:sp>
      <p:sp>
        <p:nvSpPr>
          <p:cNvPr id="227" name="Text Placeholder 226"/>
          <p:cNvSpPr>
            <a:spLocks noGrp="1"/>
          </p:cNvSpPr>
          <p:nvPr>
            <p:ph type="body" sz="quarter" idx="28"/>
          </p:nvPr>
        </p:nvSpPr>
        <p:spPr/>
        <p:txBody>
          <a:bodyPr/>
          <a:lstStyle/>
          <a:p>
            <a:endParaRPr lang="en-US"/>
          </a:p>
        </p:txBody>
      </p:sp>
      <p:sp>
        <p:nvSpPr>
          <p:cNvPr id="228" name="Text Placeholder 227"/>
          <p:cNvSpPr>
            <a:spLocks noGrp="1"/>
          </p:cNvSpPr>
          <p:nvPr>
            <p:ph type="body" sz="quarter" idx="29"/>
          </p:nvPr>
        </p:nvSpPr>
        <p:spPr/>
        <p:txBody>
          <a:bodyPr/>
          <a:lstStyle/>
          <a:p>
            <a:r>
              <a:rPr lang="en-US" dirty="0" smtClean="0"/>
              <a:t>REFERENCES</a:t>
            </a:r>
            <a:endParaRPr lang="en-US" dirty="0"/>
          </a:p>
        </p:txBody>
      </p:sp>
      <p:sp>
        <p:nvSpPr>
          <p:cNvPr id="229" name="Text Placeholder 228"/>
          <p:cNvSpPr>
            <a:spLocks noGrp="1"/>
          </p:cNvSpPr>
          <p:nvPr>
            <p:ph type="body" sz="quarter" idx="30"/>
          </p:nvPr>
        </p:nvSpPr>
        <p:spPr/>
        <p:txBody>
          <a:bodyPr/>
          <a:lstStyle/>
          <a:p>
            <a:endParaRPr lang="en-US"/>
          </a:p>
        </p:txBody>
      </p:sp>
      <p:sp>
        <p:nvSpPr>
          <p:cNvPr id="230" name="Text Placeholder 229"/>
          <p:cNvSpPr>
            <a:spLocks noGrp="1"/>
          </p:cNvSpPr>
          <p:nvPr>
            <p:ph type="body" sz="quarter" idx="150"/>
          </p:nvPr>
        </p:nvSpPr>
        <p:spPr/>
        <p:txBody>
          <a:bodyPr/>
          <a:lstStyle/>
          <a:p>
            <a:r>
              <a:rPr lang="en-US" dirty="0" err="1" smtClean="0"/>
              <a:t>Technische</a:t>
            </a:r>
            <a:r>
              <a:rPr lang="en-US" dirty="0" smtClean="0"/>
              <a:t> </a:t>
            </a:r>
            <a:r>
              <a:rPr lang="en-US" dirty="0" err="1" smtClean="0"/>
              <a:t>Universität</a:t>
            </a:r>
            <a:r>
              <a:rPr lang="en-US" dirty="0" smtClean="0"/>
              <a:t> </a:t>
            </a:r>
            <a:r>
              <a:rPr lang="en-US" dirty="0" err="1" smtClean="0"/>
              <a:t>München</a:t>
            </a:r>
            <a:endParaRPr lang="en-US" dirty="0"/>
          </a:p>
        </p:txBody>
      </p:sp>
      <p:sp>
        <p:nvSpPr>
          <p:cNvPr id="231" name="Text Placeholder 230"/>
          <p:cNvSpPr>
            <a:spLocks noGrp="1"/>
          </p:cNvSpPr>
          <p:nvPr>
            <p:ph type="body" sz="quarter" idx="151"/>
          </p:nvPr>
        </p:nvSpPr>
        <p:spPr/>
        <p:txBody>
          <a:bodyPr>
            <a:normAutofit fontScale="92500" lnSpcReduction="10000"/>
          </a:bodyPr>
          <a:lstStyle/>
          <a:p>
            <a:r>
              <a:rPr lang="en-US" dirty="0"/>
              <a:t>Sebastian </a:t>
            </a:r>
            <a:r>
              <a:rPr lang="en-US" dirty="0" err="1" smtClean="0"/>
              <a:t>Mühle</a:t>
            </a:r>
            <a:r>
              <a:rPr lang="en-US" dirty="0" smtClean="0"/>
              <a:t>, </a:t>
            </a:r>
            <a:r>
              <a:rPr lang="en-US" dirty="0" err="1" smtClean="0"/>
              <a:t>Haydar</a:t>
            </a:r>
            <a:r>
              <a:rPr lang="en-US" dirty="0" smtClean="0"/>
              <a:t> </a:t>
            </a:r>
            <a:r>
              <a:rPr lang="en-US" dirty="0" err="1" smtClean="0"/>
              <a:t>Şahin</a:t>
            </a:r>
            <a:r>
              <a:rPr lang="en-US" dirty="0"/>
              <a:t>, Arda </a:t>
            </a:r>
            <a:r>
              <a:rPr lang="en-US" dirty="0" smtClean="0"/>
              <a:t>Özdere</a:t>
            </a:r>
          </a:p>
        </p:txBody>
      </p:sp>
      <p:sp>
        <p:nvSpPr>
          <p:cNvPr id="232" name="Text Placeholder 231"/>
          <p:cNvSpPr>
            <a:spLocks noGrp="1"/>
          </p:cNvSpPr>
          <p:nvPr>
            <p:ph type="body" sz="quarter" idx="153"/>
          </p:nvPr>
        </p:nvSpPr>
        <p:spPr/>
        <p:txBody>
          <a:bodyPr>
            <a:normAutofit fontScale="92500" lnSpcReduction="10000"/>
          </a:bodyPr>
          <a:lstStyle/>
          <a:p>
            <a:r>
              <a:rPr lang="en-US" dirty="0" smtClean="0"/>
              <a:t>Yelp Restaurant Photo Classification and Fake Review Generation</a:t>
            </a:r>
            <a:endParaRPr lang="en-US" dirty="0"/>
          </a:p>
        </p:txBody>
      </p:sp>
    </p:spTree>
    <p:extLst>
      <p:ext uri="{BB962C8B-B14F-4D97-AF65-F5344CB8AC3E}">
        <p14:creationId xmlns:p14="http://schemas.microsoft.com/office/powerpoint/2010/main" val="859916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109</TotalTime>
  <Words>27</Words>
  <Application>Microsoft Office PowerPoint</Application>
  <PresentationFormat>Custom</PresentationFormat>
  <Paragraphs>11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Arda Özdere</cp:lastModifiedBy>
  <cp:revision>26</cp:revision>
  <dcterms:created xsi:type="dcterms:W3CDTF">2012-02-04T00:31:01Z</dcterms:created>
  <dcterms:modified xsi:type="dcterms:W3CDTF">2018-01-30T22:00:03Z</dcterms:modified>
</cp:coreProperties>
</file>