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4"/>
  </p:normalViewPr>
  <p:slideViewPr>
    <p:cSldViewPr snapToGrid="0" snapToObjects="1">
      <p:cViewPr>
        <p:scale>
          <a:sx n="30" d="100"/>
          <a:sy n="30" d="100"/>
        </p:scale>
        <p:origin x="37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2/2/18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nul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007216"/>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3999" y="739728"/>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6575259"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3152872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38469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16575259" y="138469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1528722" y="138469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6273266"/>
            <a:ext cx="11987765" cy="63524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defRPr sz="1800">
                <a:solidFill>
                  <a:srgbClr val="000000"/>
                </a:solidFill>
              </a:defRPr>
            </a:pPr>
            <a:r>
              <a:rPr lang="en-US" sz="2400" b="1" dirty="0">
                <a:solidFill>
                  <a:srgbClr val="0170AD"/>
                </a:solidFill>
                <a:latin typeface="Lato Light"/>
                <a:ea typeface="Lato Light"/>
                <a:cs typeface="Lato Light"/>
              </a:rPr>
              <a:t>We want to compare the Inception v3 architecture to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performance wise.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[3]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4911754" y="6318021"/>
            <a:ext cx="14384215" cy="63524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defRPr sz="1800">
                <a:solidFill>
                  <a:srgbClr val="000000"/>
                </a:solidFill>
              </a:defRPr>
            </a:pP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 views for restaurants using RNN. In their method, they used specific meta data about the restaurant like the name of their dishes to produce the fake review. With our approach we want to use the generated multiple labels from our CNN to write these reviews. In this way, we hope we can use image information about the restaurant to make the fake reviews even more convincing.</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297</Words>
  <Application>Microsoft Macintosh PowerPoint</Application>
  <PresentationFormat>Benutzerdefiniert</PresentationFormat>
  <Paragraphs>11</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9</cp:revision>
  <dcterms:created xsi:type="dcterms:W3CDTF">2018-02-02T19:51:25Z</dcterms:created>
  <dcterms:modified xsi:type="dcterms:W3CDTF">2018-02-02T20:26:34Z</dcterms:modified>
</cp:coreProperties>
</file>