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36" d="100"/>
          <a:sy n="36" d="100"/>
        </p:scale>
        <p:origin x="416"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comments" Target="../comments/comment1.xml"/><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38" name="Textfeld 37">
            <a:extLst>
              <a:ext uri="{FF2B5EF4-FFF2-40B4-BE49-F238E27FC236}">
                <a16:creationId xmlns:a16="http://schemas.microsoft.com/office/drawing/2014/main" id="{AE64ACE4-B692-A544-BA8A-C5E0E90AF04A}"/>
              </a:ext>
            </a:extLst>
          </p:cNvPr>
          <p:cNvSpPr txBox="1"/>
          <p:nvPr/>
        </p:nvSpPr>
        <p:spPr>
          <a:xfrm>
            <a:off x="31333440" y="25725120"/>
            <a:ext cx="4366901" cy="1154932"/>
          </a:xfrm>
          <a:prstGeom prst="rect">
            <a:avLst/>
          </a:prstGeom>
          <a:noFill/>
        </p:spPr>
        <p:txBody>
          <a:bodyPr wrap="none" rtlCol="0">
            <a:spAutoFit/>
          </a:bodyPr>
          <a:lstStyle/>
          <a:p>
            <a:r>
              <a:rPr lang="en-US" dirty="0"/>
              <a:t>GitHub Link</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training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endParaRPr lang="en-US" sz="2400" b="1" dirty="0">
              <a:solidFill>
                <a:srgbClr val="0170AD"/>
              </a:solidFill>
              <a:latin typeface="Lato Light"/>
              <a:ea typeface="Lato Light"/>
              <a:cs typeface="Lato Light"/>
            </a:endParaRP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40838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map of each character to a unique integer.</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subsequences of 100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book one character at a time, allowing each character a chance to be learned from the 100 characters that preceded it (except the first 100 characters of course).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normalized 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49" name="Textfeld 48">
            <a:extLst>
              <a:ext uri="{FF2B5EF4-FFF2-40B4-BE49-F238E27FC236}">
                <a16:creationId xmlns:a16="http://schemas.microsoft.com/office/drawing/2014/main" id="{58C6A501-2123-F046-8D7F-2C8AC239E13C}"/>
              </a:ext>
            </a:extLst>
          </p:cNvPr>
          <p:cNvSpPr txBox="1"/>
          <p:nvPr/>
        </p:nvSpPr>
        <p:spPr>
          <a:xfrm>
            <a:off x="32152844" y="17224361"/>
            <a:ext cx="8695842" cy="3046988"/>
          </a:xfrm>
          <a:prstGeom prst="rect">
            <a:avLst/>
          </a:prstGeom>
          <a:noFill/>
        </p:spPr>
        <p:txBody>
          <a:bodyPr wrap="none" rtlCol="0">
            <a:spAutoFit/>
          </a:bodyPr>
          <a:lstStyle/>
          <a:p>
            <a:r>
              <a:rPr lang="en-US" sz="2400" dirty="0"/>
              <a:t>Learnings: </a:t>
            </a:r>
          </a:p>
          <a:p>
            <a:r>
              <a:rPr lang="en-US" sz="2400" dirty="0"/>
              <a:t>• Bottlenecks great for speeding things up - however memory issues</a:t>
            </a:r>
          </a:p>
          <a:p>
            <a:r>
              <a:rPr lang="en-US" sz="2400" dirty="0"/>
              <a:t>• VGG16 great for prototyping and it was easier than with the other </a:t>
            </a:r>
          </a:p>
          <a:p>
            <a:r>
              <a:rPr lang="en-US" sz="2400" dirty="0"/>
              <a:t>Architectures to achieve good results</a:t>
            </a:r>
          </a:p>
          <a:p>
            <a:r>
              <a:rPr lang="en-US" sz="2400" dirty="0"/>
              <a:t>• Batch size is important for training speed 16 for inception on a K80</a:t>
            </a:r>
          </a:p>
          <a:p>
            <a:pPr marL="342900" indent="-342900">
              <a:buFont typeface="Arial" panose="020B0604020202020204" pitchFamily="34" charset="0"/>
              <a:buChar char="•"/>
            </a:pPr>
            <a:r>
              <a:rPr lang="en-US" sz="2400" dirty="0"/>
              <a:t>Possible ideas for improvement </a:t>
            </a:r>
            <a:r>
              <a:rPr lang="en-US" sz="2400" dirty="0" err="1"/>
              <a:t>Keras</a:t>
            </a:r>
            <a:r>
              <a:rPr lang="en-US" sz="2400" dirty="0"/>
              <a:t> winner interview</a:t>
            </a:r>
          </a:p>
          <a:p>
            <a:pPr marL="342900" indent="-342900">
              <a:buFont typeface="Arial" panose="020B0604020202020204" pitchFamily="34" charset="0"/>
              <a:buChar char="•"/>
            </a:pPr>
            <a:r>
              <a:rPr lang="en-US" sz="2400" dirty="0"/>
              <a:t>Class weights</a:t>
            </a:r>
          </a:p>
          <a:p>
            <a:pPr marL="342900" indent="-342900">
              <a:buFont typeface="Arial" panose="020B0604020202020204" pitchFamily="34" charset="0"/>
              <a:buChar char="•"/>
            </a:pPr>
            <a:r>
              <a:rPr lang="en-US" sz="2400" dirty="0"/>
              <a:t>Use GANs for text generation to have more semantic control</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 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535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4" y="22492028"/>
            <a:ext cx="9204371" cy="3535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949</Words>
  <Application>Microsoft Macintosh PowerPoint</Application>
  <PresentationFormat>Benutzerdefiniert</PresentationFormat>
  <Paragraphs>64</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57</cp:revision>
  <dcterms:created xsi:type="dcterms:W3CDTF">2018-02-02T19:51:25Z</dcterms:created>
  <dcterms:modified xsi:type="dcterms:W3CDTF">2018-02-04T09:56:56Z</dcterms:modified>
</cp:coreProperties>
</file>