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e7571a1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ce7571a1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ce7571a1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ce7571a1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ce7571a1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ce7571a1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ce7571a1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ce7571a1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ce7571a1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ce7571a1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e7571a1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e7571a1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ce7571a1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ce7571a1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ce7571a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ce7571a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ce7571a1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ce7571a1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e7571a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ce7571a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Mascotas Ong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80525" y="4013749"/>
            <a:ext cx="3470700" cy="78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Francisco Gonzalez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Sebastian</a:t>
            </a:r>
            <a:r>
              <a:rPr lang="es-CL" dirty="0"/>
              <a:t> Muñoz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Kevin Carrasco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Sprint 3</a:t>
            </a:r>
            <a:endParaRPr dirty="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El sprint 3 corresponde a un complejo proceso del proyecto , ya que todo se hecho con anterioridad fue a pasado a un </a:t>
            </a:r>
            <a:r>
              <a:rPr lang="es-419" dirty="0" err="1"/>
              <a:t>framework</a:t>
            </a:r>
            <a:r>
              <a:rPr lang="es-419" dirty="0"/>
              <a:t>  llamado Django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/>
              <a:t>Junto a esto se aplicaron diversas funcionalidades nuevas 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Generación de base de datos en </a:t>
            </a:r>
            <a:r>
              <a:rPr lang="es-419" dirty="0" err="1"/>
              <a:t>SqLite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llamada de información de productos desde la base de datos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llamada de los datos de contacto desde la base de datos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llamada de los datos de las donaciones desde la base de datos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Sprint 4	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En este sprint se agregan nuevas funciones al proyecto como son: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Carrito de compras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Pagina de registro de usuario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 err="1"/>
              <a:t>Login</a:t>
            </a:r>
            <a:r>
              <a:rPr lang="es-419" dirty="0"/>
              <a:t>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Seguimiento de compra de productos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334500" y="371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Cierre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 dirty="0"/>
              <a:t>Retrospectiva:</a:t>
            </a:r>
          </a:p>
          <a:p>
            <a:pPr marL="285750" indent="-285750">
              <a:spcAft>
                <a:spcPts val="1200"/>
              </a:spcAft>
            </a:pPr>
            <a:r>
              <a:rPr lang="es-419" sz="1600" dirty="0"/>
              <a:t>Técnicas para generación de páginas web.</a:t>
            </a:r>
          </a:p>
          <a:p>
            <a:pPr marL="285750" indent="-285750">
              <a:spcAft>
                <a:spcPts val="1200"/>
              </a:spcAft>
            </a:pPr>
            <a:r>
              <a:rPr lang="es-419" sz="1600" dirty="0"/>
              <a:t>Uso de distintos lenguajes.</a:t>
            </a:r>
          </a:p>
          <a:p>
            <a:pPr marL="285750" indent="-285750">
              <a:spcAft>
                <a:spcPts val="1200"/>
              </a:spcAft>
            </a:pPr>
            <a:r>
              <a:rPr lang="es-419" sz="1600" dirty="0"/>
              <a:t>Conectar tecnologías.</a:t>
            </a:r>
          </a:p>
          <a:p>
            <a:pPr marL="285750" indent="-285750">
              <a:spcAft>
                <a:spcPts val="1200"/>
              </a:spcAft>
            </a:pPr>
            <a:r>
              <a:rPr lang="es-419" sz="1600" dirty="0"/>
              <a:t>Manejo de tiempos para generación </a:t>
            </a:r>
            <a:r>
              <a:rPr lang="es-419" sz="1600"/>
              <a:t>de requerimientos.</a:t>
            </a:r>
            <a:endParaRPr lang="es-419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Ong-Mascotas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38275" y="1197525"/>
            <a:ext cx="7501800" cy="17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000"/>
              <a:t>Un grupo de amigas comenzó a realizar la venta de productos para mascotas , para ayudar a una fundación sin fines de lucro, esto a través de las redes sociales, pero en la actualidad es casi imposible dar abasto a la demanda a través de las redes sociales. Para ayudar con esto  se nos ha solicitado construir una aplicación web que permita a sus usuarios elaborar listas de compras, con la intención de permitir ordenar sus presupuestos, mejorar sus finanzas y el realizar el aportes a las fundación sin fines de lucro , así junto con mejorar el control de las venta y el despacho de sus productos. </a:t>
            </a:r>
            <a:endParaRPr sz="1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25" y="2442275"/>
            <a:ext cx="3000000" cy="1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6B0BE-70DD-546D-0255-AA6A8AA8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de Tecnologías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2D648-995B-7AD8-ACD0-73304024E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 err="1"/>
              <a:t>Backend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Django</a:t>
            </a:r>
          </a:p>
          <a:p>
            <a:pPr lvl="1"/>
            <a:r>
              <a:rPr lang="es-CL" dirty="0"/>
              <a:t>API </a:t>
            </a:r>
            <a:r>
              <a:rPr lang="es-CL" dirty="0" err="1"/>
              <a:t>Rest</a:t>
            </a:r>
            <a:endParaRPr lang="es-CL" dirty="0"/>
          </a:p>
          <a:p>
            <a:r>
              <a:rPr lang="es-CL" dirty="0" err="1"/>
              <a:t>Frontend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HTML</a:t>
            </a:r>
          </a:p>
          <a:p>
            <a:pPr lvl="1"/>
            <a:r>
              <a:rPr lang="es-CL" dirty="0"/>
              <a:t>CSS</a:t>
            </a:r>
          </a:p>
          <a:p>
            <a:pPr lvl="1"/>
            <a:r>
              <a:rPr lang="es-CL" dirty="0"/>
              <a:t>JavaScript</a:t>
            </a:r>
          </a:p>
          <a:p>
            <a:pPr lvl="1"/>
            <a:r>
              <a:rPr lang="es-CL" dirty="0"/>
              <a:t>Bootstrap</a:t>
            </a:r>
          </a:p>
          <a:p>
            <a:pPr lvl="1"/>
            <a:r>
              <a:rPr lang="es-CL" dirty="0"/>
              <a:t>JQuery (Sprint 2)</a:t>
            </a:r>
          </a:p>
          <a:p>
            <a:r>
              <a:rPr lang="es-CL" dirty="0"/>
              <a:t>Base de Datos:</a:t>
            </a:r>
          </a:p>
          <a:p>
            <a:pPr lvl="1"/>
            <a:r>
              <a:rPr lang="es-CL" dirty="0"/>
              <a:t>SQLite</a:t>
            </a:r>
          </a:p>
          <a:p>
            <a:pPr lvl="1"/>
            <a:r>
              <a:rPr lang="es-CL" dirty="0"/>
              <a:t>Oracle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5F077-D9FA-BC10-AAD6-80707419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11" y="1340737"/>
            <a:ext cx="1738485" cy="1286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9D8A41-AC52-8601-26C4-D665193A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79" y="1190810"/>
            <a:ext cx="1990815" cy="1586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D33E48-F3B0-536E-5DAD-F3444C72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62" y="3688611"/>
            <a:ext cx="4072538" cy="5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Iteración 1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60500" y="1597150"/>
            <a:ext cx="4001400" cy="27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010"/>
              <a:t>Durante la primera iteración se desarrollaron múltiples vistas con la utilización de Html junto con css 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Barra de Navegación entre las vistas 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Barra Footer al pie de página 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Página de Inicio:</a:t>
            </a:r>
            <a:br>
              <a:rPr lang="es-419" sz="1010"/>
            </a:br>
            <a:r>
              <a:rPr lang="es-419" sz="1010"/>
              <a:t>- Carrusel que redirecciona a las páginas señaladas en las imágenes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Página de contacto</a:t>
            </a:r>
            <a:br>
              <a:rPr lang="es-419" sz="1010"/>
            </a:br>
            <a:r>
              <a:rPr lang="es-419" sz="1010"/>
              <a:t>- Se Generó un formulario de contacto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Página de Tienda</a:t>
            </a:r>
            <a:br>
              <a:rPr lang="es-419" sz="1010"/>
            </a:br>
            <a:r>
              <a:rPr lang="es-419" sz="1010"/>
              <a:t>- Listado con Card con la Información de productos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Página Nosotros</a:t>
            </a:r>
            <a:br>
              <a:rPr lang="es-419" sz="1010"/>
            </a:br>
            <a:r>
              <a:rPr lang="es-419" sz="1010"/>
              <a:t>-Información de Fundadores con card de presentación</a:t>
            </a:r>
            <a:endParaRPr sz="1010"/>
          </a:p>
          <a:p>
            <a:pPr marL="457200" lvl="0" indent="-29273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s-419" sz="1010"/>
              <a:t>Página Donaciones </a:t>
            </a:r>
            <a:br>
              <a:rPr lang="es-419" sz="1010"/>
            </a:br>
            <a:r>
              <a:rPr lang="es-419" sz="1010"/>
              <a:t>-Se lista con Card todas las fundaciones disponibles para aportar</a:t>
            </a:r>
            <a:endParaRPr sz="101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01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900" y="1702175"/>
            <a:ext cx="3300449" cy="26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75250"/>
            <a:ext cx="6532450" cy="35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Tienda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39525"/>
            <a:ext cx="7038898" cy="32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Donaciones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9600"/>
            <a:ext cx="7038900" cy="33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45350"/>
            <a:ext cx="7006099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Sprint 2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El proceso del sprint numero 2 , fue relacionado a la funcionalidad de página como adaptabilidad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/>
              <a:t>Entre estos se encuentran diversos aspectos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Validaciones en los campos del formulario de contacto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Navegación entre pestañas sin necesidad de refrescar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Generación de Herencias entre páginas con barra de navegación y pie de página 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Filtro de productos en pagina “tienda” con botones de selección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dirty="0"/>
              <a:t>Compatibilidad de las visitas a diversos tamaños de pantalla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Presentación en pantalla (16:9)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Proyecto Mascotas Ong</vt:lpstr>
      <vt:lpstr>Caso Ong-Mascotas</vt:lpstr>
      <vt:lpstr>Uso de Tecnologías</vt:lpstr>
      <vt:lpstr>Iteración 1</vt:lpstr>
      <vt:lpstr>Nosotros</vt:lpstr>
      <vt:lpstr>Tienda</vt:lpstr>
      <vt:lpstr>Donaciones</vt:lpstr>
      <vt:lpstr>Contacto</vt:lpstr>
      <vt:lpstr>Sprint 2</vt:lpstr>
      <vt:lpstr>Sprint 3</vt:lpstr>
      <vt:lpstr>Sprint 4 </vt:lpstr>
      <vt:lpstr>Cierre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Mascotas Ong</dc:title>
  <dc:creator>usuario 1</dc:creator>
  <cp:lastModifiedBy>Francisco González Leiva</cp:lastModifiedBy>
  <cp:revision>1</cp:revision>
  <dcterms:modified xsi:type="dcterms:W3CDTF">2022-07-13T22:53:22Z</dcterms:modified>
</cp:coreProperties>
</file>