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2B014-239F-4AF6-BC25-8CB7248767E5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9C7AA-BD45-4F0B-B32C-7A110D147A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88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9C7AA-BD45-4F0B-B32C-7A110D147A0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302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D67F-18F5-4AEC-B229-12F75B1A5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515425-2D24-4133-B340-FBE77230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CD126-C798-4066-A342-984AC66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473D1-CDB7-4F34-BCE8-07EAC3FE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A0811-1DB3-48C6-8FC9-BA6084F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341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C261-2BB7-4524-A7BD-B6586898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AF8315-7E2B-43DD-8267-AFE9BC20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E3CA6-7F1A-4D5B-AAA5-48B48B94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97839-78A1-448A-81AF-C8445BF2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32B1A-A1A6-4489-B471-98F04EB1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5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8ECE21-0C50-4199-BDA3-C5B8699E4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1B3A7-836A-4FFB-8587-32EAF75D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3F3E2-2907-4B03-B9AA-B8E7F8DB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CE3DD-1680-44A7-913F-AD570608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EA1D0-BB00-421B-A643-F08C5F5E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00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49001-6CEE-4BD5-AE2F-1721A89C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0B2EA-D038-4243-ACFC-A0A8B8E9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FE96D-3DB2-458B-80F9-587AC6B8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788CC-1921-46D0-927A-5FCD5BE9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99880-5B77-4C0F-9304-4704B886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060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E589-1B58-4EA9-B658-4BA802B4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95E20-E795-442C-B09D-FFBE8BEE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BD62C-D7C1-42F2-AEF2-1A2EF530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467BA-7345-4D9B-B1FC-C237274D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CC553-A6DE-4435-8F85-BD49C236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20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34C7-E354-4F51-940D-67C227C2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B0427-567F-464D-9913-8CF5732D0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403836-6BAA-444C-AB6D-90919D85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B4B1B7-5114-4180-BBD3-4EF5D0BE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845C4E-87E9-48DF-AF58-D28D550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0DA4E4-E1F8-4E00-9F44-854C7571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79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B5DE9-0328-45E9-BB5C-64F97060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60B32-EC99-46EB-A039-286AF782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58675-EF2B-4FD5-947E-9BF14F087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A3E3C4-AB03-428C-80C1-80B3279D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5BCD5A-DB97-4E9D-AF2F-7E6CA2B43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1812F7-0EBA-4FFF-BF76-9B8D64FB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0AE4D8-F4A4-4DFC-BE35-0DCE0340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61DCD9-18AF-4B37-ADF3-FB29CCCC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5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1D50-53C4-414A-A241-F42E0E37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0E7592-BAFD-466B-AA9E-A5E4CA3C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58C768-93F5-4CF4-BF49-E361A9CE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CCF82-D12D-4FC3-99B3-CD001475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4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776CFC-E655-4D20-AE34-77BAE762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8030A6-D2BB-4567-BFFF-629E18E6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4C5FC8-A08C-4A66-A2D0-EC265DAF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0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5FD3-B6B6-4C6F-9A97-72077635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279D-A7B0-49FC-A3A5-F030CA1E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9473BD-7117-4291-B194-D1B352DE7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A080C-A0B4-4FC0-ACDE-1B104BFF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288BB-E0C2-47B3-BFC6-98FD2DEE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0C1C0D-84C4-4AF9-98F5-43342BBF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1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DD878-E8F2-4E82-AAE2-FDC4F3AA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4C0F3E-94A3-4862-93DE-704CFAB06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9EF547-004E-4D56-9CD5-DC2ACAD02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3285E3-8465-4FDE-9EBC-11F31CB6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286CB5-47FC-48D6-9511-C8F9C1EE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56BE-10CD-47E2-8E98-C60A7F16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5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1FEF78-057C-4FAF-9F51-3FEA3130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AF32E-B460-4EAB-8476-C3AAF154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126B1-3AC5-4AD5-AE70-85B09AA8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7D94-6879-4706-9536-FD51EE8CFF2B}" type="datetimeFigureOut">
              <a:rPr lang="es-CL" smtClean="0"/>
              <a:t>17-04-2022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76451-24A4-4B63-8BC8-A47565D96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17B5C-AC18-4499-A8CF-152909DD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3DAB-5BE3-49C5-8166-D88CB1538F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0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12C17E1-DBF1-4CF3-9ACE-5A05815A9BD7}"/>
              </a:ext>
            </a:extLst>
          </p:cNvPr>
          <p:cNvSpPr/>
          <p:nvPr/>
        </p:nvSpPr>
        <p:spPr>
          <a:xfrm>
            <a:off x="370390" y="254643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97DEEAA-D42F-4C25-BEF2-BF51A005C793}"/>
              </a:ext>
            </a:extLst>
          </p:cNvPr>
          <p:cNvSpPr/>
          <p:nvPr/>
        </p:nvSpPr>
        <p:spPr>
          <a:xfrm>
            <a:off x="462987" y="335666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 expresado a través de lista superior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8E0E3D-DC75-4E2B-939E-143BA2B0E8E6}"/>
              </a:ext>
            </a:extLst>
          </p:cNvPr>
          <p:cNvSpPr/>
          <p:nvPr/>
        </p:nvSpPr>
        <p:spPr>
          <a:xfrm>
            <a:off x="462987" y="717630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B250492-4F8D-4401-9B0D-E01A48092C22}"/>
              </a:ext>
            </a:extLst>
          </p:cNvPr>
          <p:cNvCxnSpPr>
            <a:cxnSpLocks/>
          </p:cNvCxnSpPr>
          <p:nvPr/>
        </p:nvCxnSpPr>
        <p:spPr>
          <a:xfrm>
            <a:off x="462987" y="775504"/>
            <a:ext cx="4803494" cy="219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4970211-0A92-4DB7-8163-25E615FE3D71}"/>
              </a:ext>
            </a:extLst>
          </p:cNvPr>
          <p:cNvCxnSpPr/>
          <p:nvPr/>
        </p:nvCxnSpPr>
        <p:spPr>
          <a:xfrm flipH="1">
            <a:off x="462987" y="775504"/>
            <a:ext cx="4803494" cy="21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08256C-FE0A-488F-9239-D3FA1DA8EB76}"/>
              </a:ext>
            </a:extLst>
          </p:cNvPr>
          <p:cNvSpPr/>
          <p:nvPr/>
        </p:nvSpPr>
        <p:spPr>
          <a:xfrm>
            <a:off x="462987" y="2974694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BB58CA6-CC0C-4435-A979-00CEDC06BC97}"/>
              </a:ext>
            </a:extLst>
          </p:cNvPr>
          <p:cNvSpPr/>
          <p:nvPr/>
        </p:nvSpPr>
        <p:spPr>
          <a:xfrm>
            <a:off x="6634223" y="254643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E9B0E4A-9403-47D1-9538-2491D30AC1BD}"/>
              </a:ext>
            </a:extLst>
          </p:cNvPr>
          <p:cNvSpPr/>
          <p:nvPr/>
        </p:nvSpPr>
        <p:spPr>
          <a:xfrm>
            <a:off x="6726820" y="335666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C75AF0-70C5-41F1-9BC6-184A16438093}"/>
              </a:ext>
            </a:extLst>
          </p:cNvPr>
          <p:cNvSpPr/>
          <p:nvPr/>
        </p:nvSpPr>
        <p:spPr>
          <a:xfrm>
            <a:off x="6726820" y="717630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6DD730D-A13F-4C78-A4AC-0F57451A26C6}"/>
              </a:ext>
            </a:extLst>
          </p:cNvPr>
          <p:cNvSpPr/>
          <p:nvPr/>
        </p:nvSpPr>
        <p:spPr>
          <a:xfrm>
            <a:off x="6726820" y="2974694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646EA23-129D-4A8D-A88D-076C191C1B95}"/>
              </a:ext>
            </a:extLst>
          </p:cNvPr>
          <p:cNvSpPr/>
          <p:nvPr/>
        </p:nvSpPr>
        <p:spPr>
          <a:xfrm>
            <a:off x="7928658" y="1203767"/>
            <a:ext cx="237281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Carrusel con la correspondiente leyenda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84812C-A848-4282-8023-E0B0F3C0C8B8}"/>
              </a:ext>
            </a:extLst>
          </p:cNvPr>
          <p:cNvSpPr txBox="1"/>
          <p:nvPr/>
        </p:nvSpPr>
        <p:spPr>
          <a:xfrm>
            <a:off x="370390" y="3148314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global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B151AAE-90FA-4D6F-B988-E2DF5F21B963}"/>
              </a:ext>
            </a:extLst>
          </p:cNvPr>
          <p:cNvSpPr txBox="1"/>
          <p:nvPr/>
        </p:nvSpPr>
        <p:spPr>
          <a:xfrm>
            <a:off x="6657374" y="3126565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Inicio</a:t>
            </a:r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371D083-8F5E-49A7-83B6-1C669EF038B2}"/>
              </a:ext>
            </a:extLst>
          </p:cNvPr>
          <p:cNvSpPr txBox="1"/>
          <p:nvPr/>
        </p:nvSpPr>
        <p:spPr>
          <a:xfrm>
            <a:off x="7928658" y="729734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Leyenda descriptiva</a:t>
            </a:r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C77F803-B4DB-46AB-9E45-2F6462CFE0DB}"/>
              </a:ext>
            </a:extLst>
          </p:cNvPr>
          <p:cNvSpPr/>
          <p:nvPr/>
        </p:nvSpPr>
        <p:spPr>
          <a:xfrm>
            <a:off x="383893" y="3612515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832F77D-E27A-4CCE-9F50-731FA42C35C7}"/>
              </a:ext>
            </a:extLst>
          </p:cNvPr>
          <p:cNvSpPr/>
          <p:nvPr/>
        </p:nvSpPr>
        <p:spPr>
          <a:xfrm>
            <a:off x="476490" y="3693538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A693867-F9BF-4318-BC72-690C13C4685F}"/>
              </a:ext>
            </a:extLst>
          </p:cNvPr>
          <p:cNvSpPr/>
          <p:nvPr/>
        </p:nvSpPr>
        <p:spPr>
          <a:xfrm>
            <a:off x="476490" y="4075502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C4F661-2925-4A2B-AC9D-09C0F9577411}"/>
              </a:ext>
            </a:extLst>
          </p:cNvPr>
          <p:cNvSpPr/>
          <p:nvPr/>
        </p:nvSpPr>
        <p:spPr>
          <a:xfrm>
            <a:off x="476490" y="6332566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4777E52-DDEB-4BDA-88EC-813170ED5291}"/>
              </a:ext>
            </a:extLst>
          </p:cNvPr>
          <p:cNvSpPr/>
          <p:nvPr/>
        </p:nvSpPr>
        <p:spPr>
          <a:xfrm>
            <a:off x="821801" y="4533918"/>
            <a:ext cx="98385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1 descripción integrante 1</a:t>
            </a:r>
            <a:endParaRPr lang="es-CL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0689CF-914C-4838-B3A7-61B1D5C6F04B}"/>
              </a:ext>
            </a:extLst>
          </p:cNvPr>
          <p:cNvSpPr txBox="1"/>
          <p:nvPr/>
        </p:nvSpPr>
        <p:spPr>
          <a:xfrm>
            <a:off x="407044" y="6484437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Nosotros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9000AD-66B5-40FF-A8A9-4140C31B31B1}"/>
              </a:ext>
            </a:extLst>
          </p:cNvPr>
          <p:cNvSpPr txBox="1"/>
          <p:nvPr/>
        </p:nvSpPr>
        <p:spPr>
          <a:xfrm>
            <a:off x="1678328" y="4087606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Leyenda descriptiva</a:t>
            </a:r>
            <a:endParaRPr lang="es-CL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2B85146-A502-4B40-9219-A529AE2DD1D6}"/>
              </a:ext>
            </a:extLst>
          </p:cNvPr>
          <p:cNvSpPr/>
          <p:nvPr/>
        </p:nvSpPr>
        <p:spPr>
          <a:xfrm>
            <a:off x="2330367" y="4548106"/>
            <a:ext cx="98385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2 descripción integrante 2</a:t>
            </a:r>
            <a:endParaRPr lang="es-CL" sz="14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A48667F-941C-4DC1-B6AD-C83F59C2EA60}"/>
              </a:ext>
            </a:extLst>
          </p:cNvPr>
          <p:cNvSpPr/>
          <p:nvPr/>
        </p:nvSpPr>
        <p:spPr>
          <a:xfrm>
            <a:off x="3805175" y="4549850"/>
            <a:ext cx="98385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2 descripción integrante 2</a:t>
            </a:r>
            <a:endParaRPr lang="es-CL" sz="14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1BDB116-D12B-4418-9A23-17114ECDD4B5}"/>
              </a:ext>
            </a:extLst>
          </p:cNvPr>
          <p:cNvSpPr/>
          <p:nvPr/>
        </p:nvSpPr>
        <p:spPr>
          <a:xfrm>
            <a:off x="6634223" y="3553429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28DCAC-32AC-4E60-BC56-4639AAC14241}"/>
              </a:ext>
            </a:extLst>
          </p:cNvPr>
          <p:cNvSpPr/>
          <p:nvPr/>
        </p:nvSpPr>
        <p:spPr>
          <a:xfrm>
            <a:off x="6726820" y="3634452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6F10ED9-F291-430B-A6E4-467D2319F96F}"/>
              </a:ext>
            </a:extLst>
          </p:cNvPr>
          <p:cNvSpPr/>
          <p:nvPr/>
        </p:nvSpPr>
        <p:spPr>
          <a:xfrm>
            <a:off x="6726820" y="4016416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AEB3952-62F1-4EE8-B775-D162C3F670EC}"/>
              </a:ext>
            </a:extLst>
          </p:cNvPr>
          <p:cNvSpPr/>
          <p:nvPr/>
        </p:nvSpPr>
        <p:spPr>
          <a:xfrm>
            <a:off x="6726820" y="6273480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0F16DA6-BDE7-4140-BBD4-74BCF95E4FB7}"/>
              </a:ext>
            </a:extLst>
          </p:cNvPr>
          <p:cNvSpPr/>
          <p:nvPr/>
        </p:nvSpPr>
        <p:spPr>
          <a:xfrm>
            <a:off x="7072131" y="4474832"/>
            <a:ext cx="98385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1 descripción integrante 1</a:t>
            </a:r>
            <a:endParaRPr lang="es-CL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88EE251-C658-42F2-B092-50D09F1DAFE7}"/>
              </a:ext>
            </a:extLst>
          </p:cNvPr>
          <p:cNvSpPr txBox="1"/>
          <p:nvPr/>
        </p:nvSpPr>
        <p:spPr>
          <a:xfrm>
            <a:off x="6657374" y="6425351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Nosotros 2</a:t>
            </a:r>
            <a:endParaRPr lang="es-CL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199A0B-6AB6-49DF-B0A2-54F4BD6D6663}"/>
              </a:ext>
            </a:extLst>
          </p:cNvPr>
          <p:cNvSpPr txBox="1"/>
          <p:nvPr/>
        </p:nvSpPr>
        <p:spPr>
          <a:xfrm>
            <a:off x="7928658" y="4028520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Leyenda descriptiva</a:t>
            </a:r>
            <a:endParaRPr lang="es-CL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69F165A-94EA-491A-8903-88B31BDDF454}"/>
              </a:ext>
            </a:extLst>
          </p:cNvPr>
          <p:cNvSpPr/>
          <p:nvPr/>
        </p:nvSpPr>
        <p:spPr>
          <a:xfrm>
            <a:off x="8580697" y="4489020"/>
            <a:ext cx="98385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2 descripción integrante 2</a:t>
            </a:r>
            <a:endParaRPr lang="es-CL" sz="1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DB741F0-4296-431E-B033-39E6D46B1787}"/>
              </a:ext>
            </a:extLst>
          </p:cNvPr>
          <p:cNvSpPr/>
          <p:nvPr/>
        </p:nvSpPr>
        <p:spPr>
          <a:xfrm>
            <a:off x="10055505" y="4490764"/>
            <a:ext cx="983850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2 descripción integrante 2</a:t>
            </a:r>
            <a:endParaRPr lang="es-CL" sz="14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C551404-335A-4C5A-8EF5-C4845A810722}"/>
              </a:ext>
            </a:extLst>
          </p:cNvPr>
          <p:cNvSpPr/>
          <p:nvPr/>
        </p:nvSpPr>
        <p:spPr>
          <a:xfrm>
            <a:off x="8194876" y="4236334"/>
            <a:ext cx="1837478" cy="1018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Leyenda que aparece al ver el detalle de un perfil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13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A54F33-CE2A-4FC2-913F-9DF2B8EF94DE}"/>
              </a:ext>
            </a:extLst>
          </p:cNvPr>
          <p:cNvSpPr/>
          <p:nvPr/>
        </p:nvSpPr>
        <p:spPr>
          <a:xfrm>
            <a:off x="244996" y="187746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27EA08-8FDA-4EB5-8F30-AA9505E85E9B}"/>
              </a:ext>
            </a:extLst>
          </p:cNvPr>
          <p:cNvSpPr/>
          <p:nvPr/>
        </p:nvSpPr>
        <p:spPr>
          <a:xfrm>
            <a:off x="337593" y="268769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4D6E5B-D017-492B-9A0E-0745988DCCD4}"/>
              </a:ext>
            </a:extLst>
          </p:cNvPr>
          <p:cNvSpPr/>
          <p:nvPr/>
        </p:nvSpPr>
        <p:spPr>
          <a:xfrm>
            <a:off x="682904" y="1109149"/>
            <a:ext cx="901860" cy="1020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1 producto 1</a:t>
            </a:r>
            <a:endParaRPr lang="es-C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DCB000-A84A-4619-BFE5-D1520882D9A6}"/>
              </a:ext>
            </a:extLst>
          </p:cNvPr>
          <p:cNvSpPr txBox="1"/>
          <p:nvPr/>
        </p:nvSpPr>
        <p:spPr>
          <a:xfrm>
            <a:off x="268147" y="3059668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Tienda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9B08CE-5BE2-4B3E-8C83-EAB530DEC04D}"/>
              </a:ext>
            </a:extLst>
          </p:cNvPr>
          <p:cNvSpPr txBox="1"/>
          <p:nvPr/>
        </p:nvSpPr>
        <p:spPr>
          <a:xfrm>
            <a:off x="1539431" y="662837"/>
            <a:ext cx="237281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Segementaciones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4A69D1-37AA-4EB8-B59B-52CB3F33EDCF}"/>
              </a:ext>
            </a:extLst>
          </p:cNvPr>
          <p:cNvSpPr/>
          <p:nvPr/>
        </p:nvSpPr>
        <p:spPr>
          <a:xfrm>
            <a:off x="1658550" y="1109149"/>
            <a:ext cx="901860" cy="103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2 producto 2</a:t>
            </a:r>
            <a:endParaRPr lang="es-CL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AC69559-E34A-43DB-8BBB-BF13C8E12CDB}"/>
              </a:ext>
            </a:extLst>
          </p:cNvPr>
          <p:cNvSpPr/>
          <p:nvPr/>
        </p:nvSpPr>
        <p:spPr>
          <a:xfrm>
            <a:off x="2634196" y="1109149"/>
            <a:ext cx="901860" cy="103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3 producto 3</a:t>
            </a:r>
            <a:endParaRPr lang="es-CL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5FCA6E-073D-40C5-B2AC-F207F43A1B8B}"/>
              </a:ext>
            </a:extLst>
          </p:cNvPr>
          <p:cNvSpPr/>
          <p:nvPr/>
        </p:nvSpPr>
        <p:spPr>
          <a:xfrm>
            <a:off x="3584760" y="1097450"/>
            <a:ext cx="901860" cy="103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4 producto 4</a:t>
            </a:r>
            <a:endParaRPr lang="es-CL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F1D7AAE-E108-4ABD-9F48-B27579602161}"/>
              </a:ext>
            </a:extLst>
          </p:cNvPr>
          <p:cNvSpPr/>
          <p:nvPr/>
        </p:nvSpPr>
        <p:spPr>
          <a:xfrm>
            <a:off x="682904" y="2234616"/>
            <a:ext cx="901860" cy="6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5 producto </a:t>
            </a:r>
            <a:endParaRPr lang="es-CL" sz="1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AF0E1F-9924-4C79-A6AD-493F66B9FECC}"/>
              </a:ext>
            </a:extLst>
          </p:cNvPr>
          <p:cNvSpPr/>
          <p:nvPr/>
        </p:nvSpPr>
        <p:spPr>
          <a:xfrm>
            <a:off x="1674842" y="2227824"/>
            <a:ext cx="901860" cy="6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5 producto </a:t>
            </a:r>
            <a:endParaRPr lang="es-CL" sz="1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D6A6FF5-5DFF-4431-A1A3-7DC2F6D72DE9}"/>
              </a:ext>
            </a:extLst>
          </p:cNvPr>
          <p:cNvSpPr/>
          <p:nvPr/>
        </p:nvSpPr>
        <p:spPr>
          <a:xfrm>
            <a:off x="2634196" y="2248464"/>
            <a:ext cx="901860" cy="6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7 producto </a:t>
            </a:r>
            <a:endParaRPr lang="es-CL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D9A5F4-7751-400B-B57C-1842DE1A8AB0}"/>
              </a:ext>
            </a:extLst>
          </p:cNvPr>
          <p:cNvSpPr/>
          <p:nvPr/>
        </p:nvSpPr>
        <p:spPr>
          <a:xfrm>
            <a:off x="3651045" y="2236480"/>
            <a:ext cx="901860" cy="67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Carta 8 producto </a:t>
            </a:r>
            <a:endParaRPr lang="es-CL" sz="1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2A95F9C-9063-4066-B14D-336A1645FF7E}"/>
              </a:ext>
            </a:extLst>
          </p:cNvPr>
          <p:cNvCxnSpPr/>
          <p:nvPr/>
        </p:nvCxnSpPr>
        <p:spPr>
          <a:xfrm>
            <a:off x="5497975" y="268768"/>
            <a:ext cx="0" cy="295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C9BB5FC-EEE3-42F7-B18B-DDDEA64AC425}"/>
              </a:ext>
            </a:extLst>
          </p:cNvPr>
          <p:cNvSpPr/>
          <p:nvPr/>
        </p:nvSpPr>
        <p:spPr>
          <a:xfrm>
            <a:off x="6670388" y="187746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FDD382-4EB2-47B2-A755-6130C2B6EE4E}"/>
              </a:ext>
            </a:extLst>
          </p:cNvPr>
          <p:cNvSpPr/>
          <p:nvPr/>
        </p:nvSpPr>
        <p:spPr>
          <a:xfrm>
            <a:off x="6762985" y="268769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A5CF625-6D5E-459C-902D-E5C2FCE0E77B}"/>
              </a:ext>
            </a:extLst>
          </p:cNvPr>
          <p:cNvSpPr/>
          <p:nvPr/>
        </p:nvSpPr>
        <p:spPr>
          <a:xfrm>
            <a:off x="6762985" y="650733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509601-816A-4585-A4AD-8C33F48C276C}"/>
              </a:ext>
            </a:extLst>
          </p:cNvPr>
          <p:cNvSpPr/>
          <p:nvPr/>
        </p:nvSpPr>
        <p:spPr>
          <a:xfrm>
            <a:off x="6762985" y="2907797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9D7E06-CB89-485F-A36F-992FA7E0F736}"/>
              </a:ext>
            </a:extLst>
          </p:cNvPr>
          <p:cNvSpPr/>
          <p:nvPr/>
        </p:nvSpPr>
        <p:spPr>
          <a:xfrm>
            <a:off x="7108296" y="1109149"/>
            <a:ext cx="1216838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Fundación a donar 1 </a:t>
            </a:r>
            <a:endParaRPr lang="es-CL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0E74E3-4B67-4A08-A524-B8E14029CDF4}"/>
              </a:ext>
            </a:extLst>
          </p:cNvPr>
          <p:cNvSpPr txBox="1"/>
          <p:nvPr/>
        </p:nvSpPr>
        <p:spPr>
          <a:xfrm>
            <a:off x="6693539" y="3059668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Donaciones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665B09-08D6-4E12-95AE-423D403B5B82}"/>
              </a:ext>
            </a:extLst>
          </p:cNvPr>
          <p:cNvSpPr txBox="1"/>
          <p:nvPr/>
        </p:nvSpPr>
        <p:spPr>
          <a:xfrm>
            <a:off x="7964823" y="662837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Leyenda descriptiva</a:t>
            </a:r>
            <a:endParaRPr lang="es-CL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DEA2FAA-E2E3-4BA0-8EF7-D957176E3C37}"/>
              </a:ext>
            </a:extLst>
          </p:cNvPr>
          <p:cNvSpPr/>
          <p:nvPr/>
        </p:nvSpPr>
        <p:spPr>
          <a:xfrm>
            <a:off x="8567888" y="1124766"/>
            <a:ext cx="1216838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Fundación a donar 2</a:t>
            </a:r>
            <a:endParaRPr lang="es-CL" sz="14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2B99C31-BA82-4E7E-BB51-F89A06DE6BFD}"/>
              </a:ext>
            </a:extLst>
          </p:cNvPr>
          <p:cNvSpPr/>
          <p:nvPr/>
        </p:nvSpPr>
        <p:spPr>
          <a:xfrm>
            <a:off x="10027480" y="1124766"/>
            <a:ext cx="1216838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Fundación a donar 3</a:t>
            </a:r>
            <a:endParaRPr lang="es-CL" sz="14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A202E91-2489-41BC-BEEB-0D4313ED4033}"/>
              </a:ext>
            </a:extLst>
          </p:cNvPr>
          <p:cNvSpPr/>
          <p:nvPr/>
        </p:nvSpPr>
        <p:spPr>
          <a:xfrm>
            <a:off x="244996" y="3664873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9D0CC10-851F-4F71-BF8A-CB726A90E08A}"/>
              </a:ext>
            </a:extLst>
          </p:cNvPr>
          <p:cNvSpPr/>
          <p:nvPr/>
        </p:nvSpPr>
        <p:spPr>
          <a:xfrm>
            <a:off x="337593" y="3745896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DA9EF10-BA8E-4C90-963B-6C4087F5F735}"/>
              </a:ext>
            </a:extLst>
          </p:cNvPr>
          <p:cNvSpPr/>
          <p:nvPr/>
        </p:nvSpPr>
        <p:spPr>
          <a:xfrm>
            <a:off x="337593" y="4127860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BF82CEF-0E26-406D-AAC9-FE3F4D55FA65}"/>
              </a:ext>
            </a:extLst>
          </p:cNvPr>
          <p:cNvSpPr/>
          <p:nvPr/>
        </p:nvSpPr>
        <p:spPr>
          <a:xfrm>
            <a:off x="337593" y="6384924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14660F-F524-4562-858F-3E6491C1883C}"/>
              </a:ext>
            </a:extLst>
          </p:cNvPr>
          <p:cNvSpPr/>
          <p:nvPr/>
        </p:nvSpPr>
        <p:spPr>
          <a:xfrm>
            <a:off x="682904" y="4586276"/>
            <a:ext cx="4134756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Formulario para poder contactar con las correspondientes validaciones </a:t>
            </a:r>
            <a:endParaRPr lang="es-CL" sz="14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5224E9-E2B7-4A6A-BC76-2C05466EB9F0}"/>
              </a:ext>
            </a:extLst>
          </p:cNvPr>
          <p:cNvSpPr txBox="1"/>
          <p:nvPr/>
        </p:nvSpPr>
        <p:spPr>
          <a:xfrm>
            <a:off x="268147" y="6536795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contacto</a:t>
            </a:r>
            <a:endParaRPr lang="es-CL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ADDFB5C-2040-49C3-B8C1-4B62C0457CD5}"/>
              </a:ext>
            </a:extLst>
          </p:cNvPr>
          <p:cNvSpPr txBox="1"/>
          <p:nvPr/>
        </p:nvSpPr>
        <p:spPr>
          <a:xfrm>
            <a:off x="1539431" y="4139964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Leyenda descriptiva</a:t>
            </a:r>
            <a:endParaRPr lang="es-CL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C472140-2F38-446B-9CF0-ABF74467E4E4}"/>
              </a:ext>
            </a:extLst>
          </p:cNvPr>
          <p:cNvSpPr/>
          <p:nvPr/>
        </p:nvSpPr>
        <p:spPr>
          <a:xfrm>
            <a:off x="6693539" y="3668322"/>
            <a:ext cx="5011838" cy="2893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08C7AB0-B2D6-46F0-9D6D-CB33D3B115F7}"/>
              </a:ext>
            </a:extLst>
          </p:cNvPr>
          <p:cNvSpPr/>
          <p:nvPr/>
        </p:nvSpPr>
        <p:spPr>
          <a:xfrm>
            <a:off x="6786136" y="3749345"/>
            <a:ext cx="4803494" cy="289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80E560A-5710-490D-BEAC-BB9AFD920DE1}"/>
              </a:ext>
            </a:extLst>
          </p:cNvPr>
          <p:cNvSpPr/>
          <p:nvPr/>
        </p:nvSpPr>
        <p:spPr>
          <a:xfrm>
            <a:off x="6786136" y="4131309"/>
            <a:ext cx="4803494" cy="225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29E9E51-E0D9-4CF7-99A4-D2DAA2654C09}"/>
              </a:ext>
            </a:extLst>
          </p:cNvPr>
          <p:cNvSpPr/>
          <p:nvPr/>
        </p:nvSpPr>
        <p:spPr>
          <a:xfrm>
            <a:off x="6786136" y="6388373"/>
            <a:ext cx="4803494" cy="1157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footer</a:t>
            </a:r>
            <a:endParaRPr lang="es-CL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D810F46-1B49-4BFA-98ED-D953B7C694F6}"/>
              </a:ext>
            </a:extLst>
          </p:cNvPr>
          <p:cNvSpPr/>
          <p:nvPr/>
        </p:nvSpPr>
        <p:spPr>
          <a:xfrm>
            <a:off x="7131447" y="4589725"/>
            <a:ext cx="1216838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Fundación a donar 1 </a:t>
            </a:r>
            <a:endParaRPr lang="es-CL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C139010-6854-4753-A7F3-1C4FF02B3E1A}"/>
              </a:ext>
            </a:extLst>
          </p:cNvPr>
          <p:cNvSpPr txBox="1"/>
          <p:nvPr/>
        </p:nvSpPr>
        <p:spPr>
          <a:xfrm>
            <a:off x="6670388" y="6536795"/>
            <a:ext cx="501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Vista Donaciones 2</a:t>
            </a:r>
            <a:endParaRPr lang="es-CL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A8C64C7-5743-4C22-9E68-DF3EF0797E67}"/>
              </a:ext>
            </a:extLst>
          </p:cNvPr>
          <p:cNvSpPr txBox="1"/>
          <p:nvPr/>
        </p:nvSpPr>
        <p:spPr>
          <a:xfrm>
            <a:off x="7987974" y="4143413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Leyenda descriptiva</a:t>
            </a:r>
            <a:endParaRPr lang="es-CL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3C94300-F520-4CB5-868E-B6D52444D0C7}"/>
              </a:ext>
            </a:extLst>
          </p:cNvPr>
          <p:cNvSpPr/>
          <p:nvPr/>
        </p:nvSpPr>
        <p:spPr>
          <a:xfrm>
            <a:off x="8591039" y="4605342"/>
            <a:ext cx="1216838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Fundación a donar 2</a:t>
            </a:r>
            <a:endParaRPr lang="es-CL" sz="14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42051FC-6285-4BA1-B474-AE60023359F6}"/>
              </a:ext>
            </a:extLst>
          </p:cNvPr>
          <p:cNvSpPr/>
          <p:nvPr/>
        </p:nvSpPr>
        <p:spPr>
          <a:xfrm>
            <a:off x="10050631" y="4605342"/>
            <a:ext cx="1216838" cy="119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Fundación a donar 3</a:t>
            </a:r>
            <a:endParaRPr lang="es-CL" sz="14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40FDDF-97F1-470B-9E29-E5AAE690E010}"/>
              </a:ext>
            </a:extLst>
          </p:cNvPr>
          <p:cNvSpPr/>
          <p:nvPr/>
        </p:nvSpPr>
        <p:spPr>
          <a:xfrm>
            <a:off x="8232489" y="4319908"/>
            <a:ext cx="1837478" cy="1259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Leyenda que aparece al ver el de la fundación a donar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1676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162</Words>
  <Application>Microsoft Office PowerPoint</Application>
  <PresentationFormat>Panorámica</PresentationFormat>
  <Paragraphs>48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Gonzalez</dc:creator>
  <cp:lastModifiedBy>Francisco Gonzalez</cp:lastModifiedBy>
  <cp:revision>1</cp:revision>
  <dcterms:created xsi:type="dcterms:W3CDTF">2022-04-18T02:27:49Z</dcterms:created>
  <dcterms:modified xsi:type="dcterms:W3CDTF">2022-04-18T02:51:19Z</dcterms:modified>
</cp:coreProperties>
</file>